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Masters/slideMaster6.xml" ContentType="application/vnd.openxmlformats-officedocument.presentationml.slideMaster+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Masters/slideMaster7.xml" ContentType="application/vnd.openxmlformats-officedocument.presentationml.slideMaster+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Masters/slideMaster8.xml" ContentType="application/vnd.openxmlformats-officedocument.presentationml.slideMaster+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slideMasters/slideMaster9.xml" ContentType="application/vnd.openxmlformats-officedocument.presentationml.slideMaster+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slideMasters/slideMaster10.xml" ContentType="application/vnd.openxmlformats-officedocument.presentationml.slideMaster+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Masters/slideMaster11.xml" ContentType="application/vnd.openxmlformats-officedocument.presentationml.slideMaster+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Masters/slideMaster12.xml" ContentType="application/vnd.openxmlformats-officedocument.presentationml.slideMaster+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slideMasters/slideMaster13.xml" ContentType="application/vnd.openxmlformats-officedocument.presentationml.slideMaster+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3.xml" ContentType="application/vnd.openxmlformats-officedocument.theme+xml"/>
  <Override PartName="/ppt/slideMasters/slideMaster14.xml" ContentType="application/vnd.openxmlformats-officedocument.presentationml.slideMaster+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Masters/slideMaster15.xml" ContentType="application/vnd.openxmlformats-officedocument.presentationml.slideMaster+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notesMasters/notesMaster1.xml" ContentType="application/vnd.openxmlformats-officedocument.presentationml.notesMaster+xml"/>
  <Override PartName="/ppt/theme/theme16.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notesSlide2.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Slides/notesSlide3.xml" ContentType="application/vnd.openxmlformats-officedocument.presentationml.notesSlide+xml"/>
  <Override PartName="/ppt/slides/slide74.xml" ContentType="application/vnd.openxmlformats-officedocument.presentationml.slide+xml"/>
  <Override PartName="/ppt/notesSlides/notesSlide4.xml" ContentType="application/vnd.openxmlformats-officedocument.presentationml.notesSlide+xml"/>
  <Override PartName="/ppt/slides/slide75.xml" ContentType="application/vnd.openxmlformats-officedocument.presentationml.slide+xml"/>
  <Override PartName="/ppt/slides/slide76.xml" ContentType="application/vnd.openxmlformats-officedocument.presentationml.slide+xml"/>
  <Override PartName="/ppt/notesSlides/notesSlide5.xml" ContentType="application/vnd.openxmlformats-officedocument.presentationml.notesSlide+xml"/>
  <Override PartName="/ppt/slides/slide77.xml" ContentType="application/vnd.openxmlformats-officedocument.presentationml.slide+xml"/>
  <Override PartName="/ppt/notesSlides/notesSlide6.xml" ContentType="application/vnd.openxmlformats-officedocument.presentationml.notes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Slides/notesSlide7.xml" ContentType="application/vnd.openxmlformats-officedocument.presentationml.notesSlide+xml"/>
  <Override PartName="/ppt/slides/slide81.xml" ContentType="application/vnd.openxmlformats-officedocument.presentationml.slide+xml"/>
  <Override PartName="/ppt/slides/slide82.xml" ContentType="application/vnd.openxmlformats-officedocument.presentationml.slide+xml"/>
  <Override PartName="/ppt/notesSlides/notesSlide8.xml" ContentType="application/vnd.openxmlformats-officedocument.presentationml.notes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Slides/notesSlide9.xml" ContentType="application/vnd.openxmlformats-officedocument.presentationml.notesSlide+xml"/>
  <Override PartName="/ppt/slides/slide93.xml" ContentType="application/vnd.openxmlformats-officedocument.presentationml.slide+xml"/>
  <Override PartName="/ppt/notesSlides/notesSlide10.xml" ContentType="application/vnd.openxmlformats-officedocument.presentationml.notes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Slides/notesSlide11.xml" ContentType="application/vnd.openxmlformats-officedocument.presentationml.notes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Slides/notesSlide12.xml" ContentType="application/vnd.openxmlformats-officedocument.presentationml.notesSlide+xml"/>
  <Override PartName="/ppt/slides/slide105.xml" ContentType="application/vnd.openxmlformats-officedocument.presentationml.slide+xml"/>
  <Override PartName="/ppt/notesSlides/notesSlide13.xml" ContentType="application/vnd.openxmlformats-officedocument.presentationml.notesSlide+xml"/>
  <Override PartName="/ppt/slides/slide106.xml" ContentType="application/vnd.openxmlformats-officedocument.presentationml.slide+xml"/>
  <Override PartName="/ppt/notesSlides/notesSlide14.xml" ContentType="application/vnd.openxmlformats-officedocument.presentationml.notes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Slides/notesSlide15.xml" ContentType="application/vnd.openxmlformats-officedocument.presentationml.notesSlide+xml"/>
  <Override PartName="/ppt/slides/slide129.xml" ContentType="application/vnd.openxmlformats-officedocument.presentationml.slide+xml"/>
  <Override PartName="/ppt/notesSlides/notesSlide16.xml" ContentType="application/vnd.openxmlformats-officedocument.presentationml.notes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Slides/notesSlide17.xml" ContentType="application/vnd.openxmlformats-officedocument.presentationml.notesSlide+xml"/>
  <Override PartName="/ppt/slides/slide133.xml" ContentType="application/vnd.openxmlformats-officedocument.presentationml.slide+xml"/>
  <Override PartName="/ppt/notesSlides/notesSlide18.xml" ContentType="application/vnd.openxmlformats-officedocument.presentationml.notesSlide+xml"/>
  <Override PartName="/ppt/slides/slide134.xml" ContentType="application/vnd.openxmlformats-officedocument.presentationml.slide+xml"/>
  <Override PartName="/ppt/notesSlides/notesSlide19.xml" ContentType="application/vnd.openxmlformats-officedocument.presentationml.notesSlide+xml"/>
  <Override PartName="/ppt/slides/slide135.xml" ContentType="application/vnd.openxmlformats-officedocument.presentationml.slide+xml"/>
  <Override PartName="/ppt/notesSlides/notesSlide20.xml" ContentType="application/vnd.openxmlformats-officedocument.presentationml.notesSlide+xml"/>
  <Override PartName="/ppt/slides/slide136.xml" ContentType="application/vnd.openxmlformats-officedocument.presentationml.slide+xml"/>
  <Override PartName="/ppt/notesSlides/notesSlide21.xml" ContentType="application/vnd.openxmlformats-officedocument.presentationml.notesSlide+xml"/>
  <Override PartName="/ppt/slides/slide137.xml" ContentType="application/vnd.openxmlformats-officedocument.presentationml.slide+xml"/>
  <Override PartName="/ppt/notesSlides/notesSlide22.xml" ContentType="application/vnd.openxmlformats-officedocument.presentationml.notesSlide+xml"/>
  <Override PartName="/ppt/slides/slide138.xml" ContentType="application/vnd.openxmlformats-officedocument.presentationml.slide+xml"/>
  <Override PartName="/ppt/notesSlides/notesSlide23.xml" ContentType="application/vnd.openxmlformats-officedocument.presentationml.notesSlide+xml"/>
  <Override PartName="/ppt/slides/slide139.xml" ContentType="application/vnd.openxmlformats-officedocument.presentationml.slide+xml"/>
  <Override PartName="/ppt/notesSlides/notesSlide24.xml" ContentType="application/vnd.openxmlformats-officedocument.presentationml.notes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Slides/notesSlide25.xml" ContentType="application/vnd.openxmlformats-officedocument.presentationml.notesSlide+xml"/>
  <Override PartName="/ppt/slides/slide144.xml" ContentType="application/vnd.openxmlformats-officedocument.presentationml.slide+xml"/>
  <Override PartName="/ppt/notesSlides/notesSlide26.xml" ContentType="application/vnd.openxmlformats-officedocument.presentationml.notesSlide+xml"/>
  <Override PartName="/ppt/slides/slide145.xml" ContentType="application/vnd.openxmlformats-officedocument.presentationml.slide+xml"/>
  <Override PartName="/ppt/notesSlides/notesSlide27.xml" ContentType="application/vnd.openxmlformats-officedocument.presentationml.notesSlide+xml"/>
  <Override PartName="/ppt/slides/slide146.xml" ContentType="application/vnd.openxmlformats-officedocument.presentationml.slide+xml"/>
  <Override PartName="/ppt/notesSlides/notesSlide28.xml" ContentType="application/vnd.openxmlformats-officedocument.presentationml.notes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Slides/notesSlide29.xml" ContentType="application/vnd.openxmlformats-officedocument.presentationml.notes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195.xml" ContentType="application/vnd.openxmlformats-officedocument.presentationml.slide+xml"/>
  <Override PartName="/ppt/notesSlides/notesSlide31.xml" ContentType="application/vnd.openxmlformats-officedocument.presentationml.notes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Slides/notesSlide33.xml" ContentType="application/vnd.openxmlformats-officedocument.presentationml.notes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Slides/notesSlide34.xml" ContentType="application/vnd.openxmlformats-officedocument.presentationml.notesSlide+xml"/>
  <Override PartName="/ppt/slides/slide224.xml" ContentType="application/vnd.openxmlformats-officedocument.presentationml.slide+xml"/>
  <Override PartName="/ppt/notesSlides/notesSlide35.xml" ContentType="application/vnd.openxmlformats-officedocument.presentationml.notes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Slides/notesSlide36.xml" ContentType="application/vnd.openxmlformats-officedocument.presentationml.notes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829" r:id="rId1"/>
    <p:sldMasterId id="2147483830" r:id="rId2"/>
    <p:sldMasterId id="2147483831" r:id="rId3"/>
    <p:sldMasterId id="2147483832" r:id="rId4"/>
    <p:sldMasterId id="2147483833" r:id="rId5"/>
    <p:sldMasterId id="2147483834" r:id="rId6"/>
    <p:sldMasterId id="2147483835" r:id="rId7"/>
    <p:sldMasterId id="2147483836" r:id="rId8"/>
    <p:sldMasterId id="2147483837" r:id="rId9"/>
    <p:sldMasterId id="2147483838" r:id="rId10"/>
    <p:sldMasterId id="2147483839" r:id="rId11"/>
    <p:sldMasterId id="2147483840" r:id="rId12"/>
    <p:sldMasterId id="2147483841" r:id="rId13"/>
    <p:sldMasterId id="2147483842" r:id="rId14"/>
    <p:sldMasterId id="2147483843" r:id="rId15"/>
  </p:sldMasterIdLst>
  <p:notesMasterIdLst>
    <p:notesMasterId r:id="rId16"/>
  </p:notesMasterIdLst>
  <p:sldIdLst>
    <p:sldId id="531" r:id="rId17"/>
    <p:sldId id="532" r:id="rId18"/>
    <p:sldId id="533" r:id="rId19"/>
    <p:sldId id="534" r:id="rId20"/>
    <p:sldId id="535" r:id="rId21"/>
    <p:sldId id="536" r:id="rId22"/>
    <p:sldId id="537" r:id="rId23"/>
    <p:sldId id="538" r:id="rId24"/>
    <p:sldId id="539" r:id="rId25"/>
    <p:sldId id="540" r:id="rId26"/>
    <p:sldId id="541" r:id="rId27"/>
    <p:sldId id="542" r:id="rId28"/>
    <p:sldId id="543" r:id="rId29"/>
    <p:sldId id="544" r:id="rId30"/>
    <p:sldId id="545" r:id="rId31"/>
    <p:sldId id="546" r:id="rId32"/>
    <p:sldId id="547" r:id="rId33"/>
    <p:sldId id="548" r:id="rId34"/>
    <p:sldId id="549" r:id="rId35"/>
    <p:sldId id="550" r:id="rId36"/>
    <p:sldId id="551" r:id="rId37"/>
    <p:sldId id="552" r:id="rId38"/>
    <p:sldId id="553" r:id="rId39"/>
    <p:sldId id="554"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 id="577" r:id="rId63"/>
    <p:sldId id="578" r:id="rId64"/>
    <p:sldId id="579" r:id="rId65"/>
    <p:sldId id="580" r:id="rId66"/>
    <p:sldId id="581" r:id="rId67"/>
    <p:sldId id="582" r:id="rId68"/>
    <p:sldId id="583" r:id="rId69"/>
    <p:sldId id="584" r:id="rId70"/>
    <p:sldId id="585" r:id="rId71"/>
    <p:sldId id="586" r:id="rId72"/>
    <p:sldId id="587" r:id="rId73"/>
    <p:sldId id="588" r:id="rId74"/>
    <p:sldId id="589" r:id="rId75"/>
    <p:sldId id="590" r:id="rId76"/>
    <p:sldId id="591" r:id="rId77"/>
    <p:sldId id="592" r:id="rId78"/>
    <p:sldId id="593" r:id="rId79"/>
    <p:sldId id="594" r:id="rId80"/>
    <p:sldId id="595" r:id="rId81"/>
    <p:sldId id="596" r:id="rId82"/>
    <p:sldId id="597" r:id="rId83"/>
    <p:sldId id="598" r:id="rId84"/>
    <p:sldId id="599" r:id="rId85"/>
    <p:sldId id="600" r:id="rId86"/>
    <p:sldId id="601" r:id="rId87"/>
    <p:sldId id="602" r:id="rId88"/>
    <p:sldId id="603" r:id="rId89"/>
    <p:sldId id="604" r:id="rId90"/>
    <p:sldId id="605" r:id="rId91"/>
    <p:sldId id="606" r:id="rId92"/>
    <p:sldId id="607" r:id="rId93"/>
    <p:sldId id="608" r:id="rId94"/>
    <p:sldId id="609" r:id="rId95"/>
    <p:sldId id="610" r:id="rId96"/>
    <p:sldId id="611" r:id="rId97"/>
    <p:sldId id="612" r:id="rId98"/>
    <p:sldId id="613" r:id="rId99"/>
    <p:sldId id="614" r:id="rId100"/>
    <p:sldId id="615" r:id="rId101"/>
    <p:sldId id="616" r:id="rId102"/>
    <p:sldId id="617" r:id="rId103"/>
    <p:sldId id="618" r:id="rId104"/>
    <p:sldId id="619" r:id="rId105"/>
    <p:sldId id="620" r:id="rId106"/>
    <p:sldId id="621" r:id="rId107"/>
    <p:sldId id="622" r:id="rId108"/>
    <p:sldId id="623" r:id="rId109"/>
    <p:sldId id="624" r:id="rId110"/>
    <p:sldId id="625" r:id="rId111"/>
    <p:sldId id="626" r:id="rId112"/>
    <p:sldId id="627" r:id="rId113"/>
    <p:sldId id="628" r:id="rId114"/>
    <p:sldId id="629" r:id="rId115"/>
    <p:sldId id="630" r:id="rId116"/>
    <p:sldId id="631" r:id="rId117"/>
    <p:sldId id="632" r:id="rId118"/>
    <p:sldId id="633" r:id="rId119"/>
    <p:sldId id="634" r:id="rId120"/>
    <p:sldId id="635" r:id="rId121"/>
    <p:sldId id="636" r:id="rId122"/>
    <p:sldId id="637" r:id="rId123"/>
    <p:sldId id="638" r:id="rId124"/>
    <p:sldId id="639" r:id="rId125"/>
    <p:sldId id="640" r:id="rId126"/>
    <p:sldId id="641" r:id="rId127"/>
    <p:sldId id="642" r:id="rId128"/>
    <p:sldId id="643" r:id="rId129"/>
    <p:sldId id="644" r:id="rId130"/>
    <p:sldId id="645" r:id="rId131"/>
    <p:sldId id="646" r:id="rId132"/>
    <p:sldId id="647" r:id="rId133"/>
    <p:sldId id="648" r:id="rId134"/>
    <p:sldId id="649" r:id="rId135"/>
    <p:sldId id="650" r:id="rId136"/>
    <p:sldId id="651" r:id="rId137"/>
    <p:sldId id="652" r:id="rId138"/>
    <p:sldId id="653" r:id="rId139"/>
    <p:sldId id="654" r:id="rId140"/>
    <p:sldId id="655" r:id="rId141"/>
    <p:sldId id="656" r:id="rId142"/>
    <p:sldId id="657" r:id="rId143"/>
    <p:sldId id="658" r:id="rId144"/>
    <p:sldId id="659" r:id="rId145"/>
    <p:sldId id="660" r:id="rId146"/>
    <p:sldId id="661" r:id="rId147"/>
    <p:sldId id="662" r:id="rId148"/>
    <p:sldId id="663" r:id="rId149"/>
    <p:sldId id="664" r:id="rId150"/>
    <p:sldId id="665" r:id="rId151"/>
    <p:sldId id="666" r:id="rId152"/>
    <p:sldId id="667" r:id="rId153"/>
    <p:sldId id="669" r:id="rId154"/>
    <p:sldId id="670" r:id="rId155"/>
    <p:sldId id="671" r:id="rId156"/>
    <p:sldId id="672" r:id="rId157"/>
    <p:sldId id="673" r:id="rId158"/>
    <p:sldId id="674" r:id="rId159"/>
    <p:sldId id="675" r:id="rId160"/>
    <p:sldId id="676" r:id="rId161"/>
    <p:sldId id="677" r:id="rId162"/>
    <p:sldId id="678" r:id="rId163"/>
    <p:sldId id="679" r:id="rId164"/>
    <p:sldId id="680" r:id="rId165"/>
    <p:sldId id="681" r:id="rId166"/>
    <p:sldId id="682" r:id="rId167"/>
    <p:sldId id="683" r:id="rId168"/>
    <p:sldId id="684" r:id="rId169"/>
    <p:sldId id="685" r:id="rId170"/>
    <p:sldId id="686" r:id="rId171"/>
    <p:sldId id="687" r:id="rId172"/>
    <p:sldId id="688" r:id="rId173"/>
    <p:sldId id="689" r:id="rId174"/>
    <p:sldId id="690" r:id="rId175"/>
    <p:sldId id="691" r:id="rId176"/>
    <p:sldId id="692" r:id="rId177"/>
    <p:sldId id="693" r:id="rId178"/>
    <p:sldId id="694" r:id="rId179"/>
    <p:sldId id="695" r:id="rId180"/>
    <p:sldId id="696" r:id="rId181"/>
    <p:sldId id="697" r:id="rId182"/>
    <p:sldId id="698" r:id="rId183"/>
    <p:sldId id="699" r:id="rId184"/>
    <p:sldId id="700" r:id="rId185"/>
    <p:sldId id="701" r:id="rId186"/>
    <p:sldId id="702" r:id="rId187"/>
    <p:sldId id="703" r:id="rId188"/>
    <p:sldId id="704" r:id="rId189"/>
    <p:sldId id="705" r:id="rId190"/>
    <p:sldId id="706" r:id="rId191"/>
    <p:sldId id="707" r:id="rId192"/>
    <p:sldId id="708" r:id="rId193"/>
    <p:sldId id="709" r:id="rId194"/>
    <p:sldId id="710" r:id="rId195"/>
    <p:sldId id="711" r:id="rId196"/>
    <p:sldId id="712" r:id="rId197"/>
    <p:sldId id="713" r:id="rId198"/>
    <p:sldId id="714" r:id="rId199"/>
    <p:sldId id="715" r:id="rId200"/>
    <p:sldId id="716" r:id="rId201"/>
    <p:sldId id="717" r:id="rId202"/>
    <p:sldId id="718" r:id="rId203"/>
    <p:sldId id="719" r:id="rId204"/>
    <p:sldId id="720" r:id="rId205"/>
    <p:sldId id="721" r:id="rId206"/>
    <p:sldId id="722" r:id="rId207"/>
    <p:sldId id="723" r:id="rId208"/>
    <p:sldId id="724" r:id="rId209"/>
    <p:sldId id="725" r:id="rId210"/>
    <p:sldId id="726" r:id="rId211"/>
    <p:sldId id="727" r:id="rId212"/>
    <p:sldId id="728" r:id="rId213"/>
    <p:sldId id="729" r:id="rId214"/>
    <p:sldId id="730" r:id="rId215"/>
    <p:sldId id="731" r:id="rId216"/>
    <p:sldId id="732" r:id="rId217"/>
    <p:sldId id="733" r:id="rId218"/>
    <p:sldId id="734" r:id="rId219"/>
    <p:sldId id="735" r:id="rId220"/>
    <p:sldId id="736" r:id="rId221"/>
    <p:sldId id="737" r:id="rId222"/>
    <p:sldId id="738" r:id="rId223"/>
    <p:sldId id="739" r:id="rId224"/>
    <p:sldId id="740" r:id="rId225"/>
    <p:sldId id="741" r:id="rId226"/>
    <p:sldId id="742" r:id="rId227"/>
    <p:sldId id="743" r:id="rId228"/>
    <p:sldId id="744" r:id="rId229"/>
    <p:sldId id="745" r:id="rId230"/>
    <p:sldId id="746" r:id="rId231"/>
    <p:sldId id="747" r:id="rId232"/>
    <p:sldId id="748" r:id="rId233"/>
    <p:sldId id="749" r:id="rId234"/>
    <p:sldId id="750" r:id="rId235"/>
    <p:sldId id="751" r:id="rId236"/>
    <p:sldId id="752" r:id="rId237"/>
    <p:sldId id="753" r:id="rId238"/>
    <p:sldId id="754" r:id="rId239"/>
    <p:sldId id="755" r:id="rId240"/>
    <p:sldId id="756" r:id="rId241"/>
    <p:sldId id="757" r:id="rId242"/>
    <p:sldId id="758" r:id="rId243"/>
    <p:sldId id="759" r:id="rId244"/>
    <p:sldId id="760" r:id="rId245"/>
    <p:sldId id="761" r:id="rId246"/>
    <p:sldId id="762" r:id="rId247"/>
    <p:sldId id="763" r:id="rId248"/>
    <p:sldId id="764" r:id="rId249"/>
    <p:sldId id="765" r:id="rId250"/>
    <p:sldId id="766" r:id="rId251"/>
    <p:sldId id="767" r:id="rId252"/>
    <p:sldId id="768" r:id="rId253"/>
  </p:sldIdLst>
  <p:sldSz type="screen4x3" cy="6858000" cx="9144000"/>
  <p:notesSz cx="6858000" cy="9144000"/>
  <p:defaultTextStyle>
    <a:defPPr>
      <a:defRPr lang="en-US"/>
    </a:defPPr>
    <a:lvl1pPr algn="l" defTabSz="914099" eaLnBrk="1" hangingPunct="1" latinLnBrk="0" marL="0" rtl="0">
      <a:defRPr sz="1800" kern="1200">
        <a:solidFill>
          <a:schemeClr val="tx1"/>
        </a:solidFill>
        <a:latin typeface="+mn-lt"/>
        <a:ea typeface="+mn-ea"/>
        <a:cs typeface="+mn-cs"/>
      </a:defRPr>
    </a:lvl1pPr>
    <a:lvl2pPr algn="l" defTabSz="914099" eaLnBrk="1" hangingPunct="1" latinLnBrk="0" marL="457049" rtl="0">
      <a:defRPr sz="1800" kern="1200">
        <a:solidFill>
          <a:schemeClr val="tx1"/>
        </a:solidFill>
        <a:latin typeface="+mn-lt"/>
        <a:ea typeface="+mn-ea"/>
        <a:cs typeface="+mn-cs"/>
      </a:defRPr>
    </a:lvl2pPr>
    <a:lvl3pPr algn="l" defTabSz="914099" eaLnBrk="1" hangingPunct="1" latinLnBrk="0" marL="914099" rtl="0">
      <a:defRPr sz="1800" kern="1200">
        <a:solidFill>
          <a:schemeClr val="tx1"/>
        </a:solidFill>
        <a:latin typeface="+mn-lt"/>
        <a:ea typeface="+mn-ea"/>
        <a:cs typeface="+mn-cs"/>
      </a:defRPr>
    </a:lvl3pPr>
    <a:lvl4pPr algn="l" defTabSz="914099" eaLnBrk="1" hangingPunct="1" latinLnBrk="0" marL="1371147" rtl="0">
      <a:defRPr sz="1800" kern="1200">
        <a:solidFill>
          <a:schemeClr val="tx1"/>
        </a:solidFill>
        <a:latin typeface="+mn-lt"/>
        <a:ea typeface="+mn-ea"/>
        <a:cs typeface="+mn-cs"/>
      </a:defRPr>
    </a:lvl4pPr>
    <a:lvl5pPr algn="l" defTabSz="914099" eaLnBrk="1" hangingPunct="1" latinLnBrk="0" marL="1828197" rtl="0">
      <a:defRPr sz="1800" kern="1200">
        <a:solidFill>
          <a:schemeClr val="tx1"/>
        </a:solidFill>
        <a:latin typeface="+mn-lt"/>
        <a:ea typeface="+mn-ea"/>
        <a:cs typeface="+mn-cs"/>
      </a:defRPr>
    </a:lvl5pPr>
    <a:lvl6pPr algn="l" defTabSz="914099" eaLnBrk="1" hangingPunct="1" latinLnBrk="0" marL="2285246" rtl="0">
      <a:defRPr sz="1800" kern="1200">
        <a:solidFill>
          <a:schemeClr val="tx1"/>
        </a:solidFill>
        <a:latin typeface="+mn-lt"/>
        <a:ea typeface="+mn-ea"/>
        <a:cs typeface="+mn-cs"/>
      </a:defRPr>
    </a:lvl6pPr>
    <a:lvl7pPr algn="l" defTabSz="914099" eaLnBrk="1" hangingPunct="1" latinLnBrk="0" marL="2742297" rtl="0">
      <a:defRPr sz="1800" kern="1200">
        <a:solidFill>
          <a:schemeClr val="tx1"/>
        </a:solidFill>
        <a:latin typeface="+mn-lt"/>
        <a:ea typeface="+mn-ea"/>
        <a:cs typeface="+mn-cs"/>
      </a:defRPr>
    </a:lvl7pPr>
    <a:lvl8pPr algn="l" defTabSz="914099" eaLnBrk="1" hangingPunct="1" latinLnBrk="0" marL="3199344" rtl="0">
      <a:defRPr sz="1800" kern="1200">
        <a:solidFill>
          <a:schemeClr val="tx1"/>
        </a:solidFill>
        <a:latin typeface="+mn-lt"/>
        <a:ea typeface="+mn-ea"/>
        <a:cs typeface="+mn-cs"/>
      </a:defRPr>
    </a:lvl8pPr>
    <a:lvl9pPr algn="l" defTabSz="914099" eaLnBrk="1" hangingPunct="1" latinLnBrk="0" marL="3656394"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slide" Target="slides/slide78.xml"/><Relationship Id="rId95" Type="http://schemas.openxmlformats.org/officeDocument/2006/relationships/slide" Target="slides/slide79.xml"/><Relationship Id="rId96" Type="http://schemas.openxmlformats.org/officeDocument/2006/relationships/slide" Target="slides/slide80.xml"/><Relationship Id="rId97" Type="http://schemas.openxmlformats.org/officeDocument/2006/relationships/slide" Target="slides/slide81.xml"/><Relationship Id="rId98" Type="http://schemas.openxmlformats.org/officeDocument/2006/relationships/slide" Target="slides/slide82.xml"/><Relationship Id="rId99" Type="http://schemas.openxmlformats.org/officeDocument/2006/relationships/slide" Target="slides/slide83.xml"/><Relationship Id="rId100" Type="http://schemas.openxmlformats.org/officeDocument/2006/relationships/slide" Target="slides/slide84.xml"/><Relationship Id="rId101" Type="http://schemas.openxmlformats.org/officeDocument/2006/relationships/slide" Target="slides/slide85.xml"/><Relationship Id="rId102" Type="http://schemas.openxmlformats.org/officeDocument/2006/relationships/slide" Target="slides/slide86.xml"/><Relationship Id="rId103" Type="http://schemas.openxmlformats.org/officeDocument/2006/relationships/slide" Target="slides/slide87.xml"/><Relationship Id="rId104" Type="http://schemas.openxmlformats.org/officeDocument/2006/relationships/slide" Target="slides/slide88.xml"/><Relationship Id="rId105" Type="http://schemas.openxmlformats.org/officeDocument/2006/relationships/slide" Target="slides/slide89.xml"/><Relationship Id="rId106" Type="http://schemas.openxmlformats.org/officeDocument/2006/relationships/slide" Target="slides/slide90.xml"/><Relationship Id="rId107" Type="http://schemas.openxmlformats.org/officeDocument/2006/relationships/slide" Target="slides/slide91.xml"/><Relationship Id="rId108" Type="http://schemas.openxmlformats.org/officeDocument/2006/relationships/slide" Target="slides/slide92.xml"/><Relationship Id="rId109" Type="http://schemas.openxmlformats.org/officeDocument/2006/relationships/slide" Target="slides/slide93.xml"/><Relationship Id="rId110" Type="http://schemas.openxmlformats.org/officeDocument/2006/relationships/slide" Target="slides/slide94.xml"/><Relationship Id="rId111" Type="http://schemas.openxmlformats.org/officeDocument/2006/relationships/slide" Target="slides/slide95.xml"/><Relationship Id="rId112" Type="http://schemas.openxmlformats.org/officeDocument/2006/relationships/slide" Target="slides/slide96.xml"/><Relationship Id="rId113" Type="http://schemas.openxmlformats.org/officeDocument/2006/relationships/slide" Target="slides/slide97.xml"/><Relationship Id="rId114" Type="http://schemas.openxmlformats.org/officeDocument/2006/relationships/slide" Target="slides/slide98.xml"/><Relationship Id="rId115" Type="http://schemas.openxmlformats.org/officeDocument/2006/relationships/slide" Target="slides/slide99.xml"/><Relationship Id="rId116" Type="http://schemas.openxmlformats.org/officeDocument/2006/relationships/slide" Target="slides/slide100.xml"/><Relationship Id="rId117" Type="http://schemas.openxmlformats.org/officeDocument/2006/relationships/slide" Target="slides/slide101.xml"/><Relationship Id="rId118" Type="http://schemas.openxmlformats.org/officeDocument/2006/relationships/slide" Target="slides/slide102.xml"/><Relationship Id="rId119" Type="http://schemas.openxmlformats.org/officeDocument/2006/relationships/slide" Target="slides/slide103.xml"/><Relationship Id="rId120" Type="http://schemas.openxmlformats.org/officeDocument/2006/relationships/slide" Target="slides/slide104.xml"/><Relationship Id="rId121" Type="http://schemas.openxmlformats.org/officeDocument/2006/relationships/slide" Target="slides/slide105.xml"/><Relationship Id="rId122" Type="http://schemas.openxmlformats.org/officeDocument/2006/relationships/slide" Target="slides/slide106.xml"/><Relationship Id="rId123" Type="http://schemas.openxmlformats.org/officeDocument/2006/relationships/slide" Target="slides/slide107.xml"/><Relationship Id="rId124" Type="http://schemas.openxmlformats.org/officeDocument/2006/relationships/slide" Target="slides/slide108.xml"/><Relationship Id="rId125" Type="http://schemas.openxmlformats.org/officeDocument/2006/relationships/slide" Target="slides/slide109.xml"/><Relationship Id="rId126" Type="http://schemas.openxmlformats.org/officeDocument/2006/relationships/slide" Target="slides/slide110.xml"/><Relationship Id="rId127" Type="http://schemas.openxmlformats.org/officeDocument/2006/relationships/slide" Target="slides/slide111.xml"/><Relationship Id="rId128" Type="http://schemas.openxmlformats.org/officeDocument/2006/relationships/slide" Target="slides/slide112.xml"/><Relationship Id="rId129" Type="http://schemas.openxmlformats.org/officeDocument/2006/relationships/slide" Target="slides/slide113.xml"/><Relationship Id="rId130" Type="http://schemas.openxmlformats.org/officeDocument/2006/relationships/slide" Target="slides/slide114.xml"/><Relationship Id="rId131" Type="http://schemas.openxmlformats.org/officeDocument/2006/relationships/slide" Target="slides/slide115.xml"/><Relationship Id="rId132" Type="http://schemas.openxmlformats.org/officeDocument/2006/relationships/slide" Target="slides/slide116.xml"/><Relationship Id="rId133" Type="http://schemas.openxmlformats.org/officeDocument/2006/relationships/slide" Target="slides/slide117.xml"/><Relationship Id="rId134" Type="http://schemas.openxmlformats.org/officeDocument/2006/relationships/slide" Target="slides/slide118.xml"/><Relationship Id="rId135" Type="http://schemas.openxmlformats.org/officeDocument/2006/relationships/slide" Target="slides/slide119.xml"/><Relationship Id="rId136" Type="http://schemas.openxmlformats.org/officeDocument/2006/relationships/slide" Target="slides/slide120.xml"/><Relationship Id="rId137" Type="http://schemas.openxmlformats.org/officeDocument/2006/relationships/slide" Target="slides/slide121.xml"/><Relationship Id="rId138" Type="http://schemas.openxmlformats.org/officeDocument/2006/relationships/slide" Target="slides/slide122.xml"/><Relationship Id="rId139" Type="http://schemas.openxmlformats.org/officeDocument/2006/relationships/slide" Target="slides/slide123.xml"/><Relationship Id="rId140" Type="http://schemas.openxmlformats.org/officeDocument/2006/relationships/slide" Target="slides/slide124.xml"/><Relationship Id="rId141" Type="http://schemas.openxmlformats.org/officeDocument/2006/relationships/slide" Target="slides/slide125.xml"/><Relationship Id="rId142" Type="http://schemas.openxmlformats.org/officeDocument/2006/relationships/slide" Target="slides/slide126.xml"/><Relationship Id="rId143" Type="http://schemas.openxmlformats.org/officeDocument/2006/relationships/slide" Target="slides/slide127.xml"/><Relationship Id="rId144" Type="http://schemas.openxmlformats.org/officeDocument/2006/relationships/slide" Target="slides/slide128.xml"/><Relationship Id="rId145" Type="http://schemas.openxmlformats.org/officeDocument/2006/relationships/slide" Target="slides/slide129.xml"/><Relationship Id="rId146" Type="http://schemas.openxmlformats.org/officeDocument/2006/relationships/slide" Target="slides/slide130.xml"/><Relationship Id="rId147" Type="http://schemas.openxmlformats.org/officeDocument/2006/relationships/slide" Target="slides/slide131.xml"/><Relationship Id="rId148" Type="http://schemas.openxmlformats.org/officeDocument/2006/relationships/slide" Target="slides/slide132.xml"/><Relationship Id="rId149" Type="http://schemas.openxmlformats.org/officeDocument/2006/relationships/slide" Target="slides/slide133.xml"/><Relationship Id="rId150" Type="http://schemas.openxmlformats.org/officeDocument/2006/relationships/slide" Target="slides/slide134.xml"/><Relationship Id="rId151" Type="http://schemas.openxmlformats.org/officeDocument/2006/relationships/slide" Target="slides/slide135.xml"/><Relationship Id="rId152" Type="http://schemas.openxmlformats.org/officeDocument/2006/relationships/slide" Target="slides/slide136.xml"/><Relationship Id="rId153" Type="http://schemas.openxmlformats.org/officeDocument/2006/relationships/slide" Target="slides/slide137.xml"/><Relationship Id="rId154" Type="http://schemas.openxmlformats.org/officeDocument/2006/relationships/slide" Target="slides/slide138.xml"/><Relationship Id="rId155" Type="http://schemas.openxmlformats.org/officeDocument/2006/relationships/slide" Target="slides/slide139.xml"/><Relationship Id="rId156" Type="http://schemas.openxmlformats.org/officeDocument/2006/relationships/slide" Target="slides/slide140.xml"/><Relationship Id="rId157" Type="http://schemas.openxmlformats.org/officeDocument/2006/relationships/slide" Target="slides/slide141.xml"/><Relationship Id="rId158" Type="http://schemas.openxmlformats.org/officeDocument/2006/relationships/slide" Target="slides/slide142.xml"/><Relationship Id="rId159" Type="http://schemas.openxmlformats.org/officeDocument/2006/relationships/slide" Target="slides/slide143.xml"/><Relationship Id="rId160" Type="http://schemas.openxmlformats.org/officeDocument/2006/relationships/slide" Target="slides/slide144.xml"/><Relationship Id="rId161" Type="http://schemas.openxmlformats.org/officeDocument/2006/relationships/slide" Target="slides/slide145.xml"/><Relationship Id="rId162" Type="http://schemas.openxmlformats.org/officeDocument/2006/relationships/slide" Target="slides/slide146.xml"/><Relationship Id="rId163" Type="http://schemas.openxmlformats.org/officeDocument/2006/relationships/slide" Target="slides/slide147.xml"/><Relationship Id="rId164" Type="http://schemas.openxmlformats.org/officeDocument/2006/relationships/slide" Target="slides/slide148.xml"/><Relationship Id="rId165" Type="http://schemas.openxmlformats.org/officeDocument/2006/relationships/slide" Target="slides/slide149.xml"/><Relationship Id="rId166" Type="http://schemas.openxmlformats.org/officeDocument/2006/relationships/slide" Target="slides/slide150.xml"/><Relationship Id="rId167" Type="http://schemas.openxmlformats.org/officeDocument/2006/relationships/slide" Target="slides/slide151.xml"/><Relationship Id="rId168" Type="http://schemas.openxmlformats.org/officeDocument/2006/relationships/slide" Target="slides/slide152.xml"/><Relationship Id="rId169" Type="http://schemas.openxmlformats.org/officeDocument/2006/relationships/slide" Target="slides/slide153.xml"/><Relationship Id="rId170" Type="http://schemas.openxmlformats.org/officeDocument/2006/relationships/slide" Target="slides/slide154.xml"/><Relationship Id="rId171" Type="http://schemas.openxmlformats.org/officeDocument/2006/relationships/slide" Target="slides/slide155.xml"/><Relationship Id="rId172" Type="http://schemas.openxmlformats.org/officeDocument/2006/relationships/slide" Target="slides/slide156.xml"/><Relationship Id="rId173" Type="http://schemas.openxmlformats.org/officeDocument/2006/relationships/slide" Target="slides/slide157.xml"/><Relationship Id="rId174" Type="http://schemas.openxmlformats.org/officeDocument/2006/relationships/slide" Target="slides/slide158.xml"/><Relationship Id="rId175" Type="http://schemas.openxmlformats.org/officeDocument/2006/relationships/slide" Target="slides/slide159.xml"/><Relationship Id="rId176" Type="http://schemas.openxmlformats.org/officeDocument/2006/relationships/slide" Target="slides/slide160.xml"/><Relationship Id="rId177" Type="http://schemas.openxmlformats.org/officeDocument/2006/relationships/slide" Target="slides/slide161.xml"/><Relationship Id="rId178" Type="http://schemas.openxmlformats.org/officeDocument/2006/relationships/slide" Target="slides/slide162.xml"/><Relationship Id="rId179" Type="http://schemas.openxmlformats.org/officeDocument/2006/relationships/slide" Target="slides/slide163.xml"/><Relationship Id="rId180" Type="http://schemas.openxmlformats.org/officeDocument/2006/relationships/slide" Target="slides/slide164.xml"/><Relationship Id="rId181" Type="http://schemas.openxmlformats.org/officeDocument/2006/relationships/slide" Target="slides/slide165.xml"/><Relationship Id="rId182" Type="http://schemas.openxmlformats.org/officeDocument/2006/relationships/slide" Target="slides/slide166.xml"/><Relationship Id="rId183" Type="http://schemas.openxmlformats.org/officeDocument/2006/relationships/slide" Target="slides/slide167.xml"/><Relationship Id="rId184" Type="http://schemas.openxmlformats.org/officeDocument/2006/relationships/slide" Target="slides/slide168.xml"/><Relationship Id="rId185" Type="http://schemas.openxmlformats.org/officeDocument/2006/relationships/slide" Target="slides/slide169.xml"/><Relationship Id="rId186" Type="http://schemas.openxmlformats.org/officeDocument/2006/relationships/slide" Target="slides/slide170.xml"/><Relationship Id="rId187" Type="http://schemas.openxmlformats.org/officeDocument/2006/relationships/slide" Target="slides/slide171.xml"/><Relationship Id="rId188" Type="http://schemas.openxmlformats.org/officeDocument/2006/relationships/slide" Target="slides/slide172.xml"/><Relationship Id="rId189" Type="http://schemas.openxmlformats.org/officeDocument/2006/relationships/slide" Target="slides/slide173.xml"/><Relationship Id="rId190" Type="http://schemas.openxmlformats.org/officeDocument/2006/relationships/slide" Target="slides/slide174.xml"/><Relationship Id="rId191" Type="http://schemas.openxmlformats.org/officeDocument/2006/relationships/slide" Target="slides/slide175.xml"/><Relationship Id="rId192" Type="http://schemas.openxmlformats.org/officeDocument/2006/relationships/slide" Target="slides/slide176.xml"/><Relationship Id="rId193" Type="http://schemas.openxmlformats.org/officeDocument/2006/relationships/slide" Target="slides/slide177.xml"/><Relationship Id="rId194" Type="http://schemas.openxmlformats.org/officeDocument/2006/relationships/slide" Target="slides/slide178.xml"/><Relationship Id="rId195" Type="http://schemas.openxmlformats.org/officeDocument/2006/relationships/slide" Target="slides/slide179.xml"/><Relationship Id="rId196" Type="http://schemas.openxmlformats.org/officeDocument/2006/relationships/slide" Target="slides/slide180.xml"/><Relationship Id="rId197" Type="http://schemas.openxmlformats.org/officeDocument/2006/relationships/slide" Target="slides/slide181.xml"/><Relationship Id="rId198" Type="http://schemas.openxmlformats.org/officeDocument/2006/relationships/slide" Target="slides/slide182.xml"/><Relationship Id="rId199" Type="http://schemas.openxmlformats.org/officeDocument/2006/relationships/slide" Target="slides/slide183.xml"/><Relationship Id="rId200" Type="http://schemas.openxmlformats.org/officeDocument/2006/relationships/slide" Target="slides/slide184.xml"/><Relationship Id="rId201" Type="http://schemas.openxmlformats.org/officeDocument/2006/relationships/slide" Target="slides/slide185.xml"/><Relationship Id="rId202" Type="http://schemas.openxmlformats.org/officeDocument/2006/relationships/slide" Target="slides/slide186.xml"/><Relationship Id="rId203" Type="http://schemas.openxmlformats.org/officeDocument/2006/relationships/slide" Target="slides/slide187.xml"/><Relationship Id="rId204" Type="http://schemas.openxmlformats.org/officeDocument/2006/relationships/slide" Target="slides/slide188.xml"/><Relationship Id="rId205" Type="http://schemas.openxmlformats.org/officeDocument/2006/relationships/slide" Target="slides/slide189.xml"/><Relationship Id="rId206" Type="http://schemas.openxmlformats.org/officeDocument/2006/relationships/slide" Target="slides/slide190.xml"/><Relationship Id="rId207" Type="http://schemas.openxmlformats.org/officeDocument/2006/relationships/slide" Target="slides/slide191.xml"/><Relationship Id="rId208" Type="http://schemas.openxmlformats.org/officeDocument/2006/relationships/slide" Target="slides/slide192.xml"/><Relationship Id="rId209" Type="http://schemas.openxmlformats.org/officeDocument/2006/relationships/slide" Target="slides/slide193.xml"/><Relationship Id="rId210" Type="http://schemas.openxmlformats.org/officeDocument/2006/relationships/slide" Target="slides/slide194.xml"/><Relationship Id="rId211" Type="http://schemas.openxmlformats.org/officeDocument/2006/relationships/slide" Target="slides/slide195.xml"/><Relationship Id="rId212" Type="http://schemas.openxmlformats.org/officeDocument/2006/relationships/slide" Target="slides/slide196.xml"/><Relationship Id="rId213" Type="http://schemas.openxmlformats.org/officeDocument/2006/relationships/slide" Target="slides/slide197.xml"/><Relationship Id="rId214" Type="http://schemas.openxmlformats.org/officeDocument/2006/relationships/slide" Target="slides/slide198.xml"/><Relationship Id="rId215" Type="http://schemas.openxmlformats.org/officeDocument/2006/relationships/slide" Target="slides/slide199.xml"/><Relationship Id="rId216" Type="http://schemas.openxmlformats.org/officeDocument/2006/relationships/slide" Target="slides/slide200.xml"/><Relationship Id="rId217" Type="http://schemas.openxmlformats.org/officeDocument/2006/relationships/slide" Target="slides/slide201.xml"/><Relationship Id="rId218" Type="http://schemas.openxmlformats.org/officeDocument/2006/relationships/slide" Target="slides/slide202.xml"/><Relationship Id="rId219" Type="http://schemas.openxmlformats.org/officeDocument/2006/relationships/slide" Target="slides/slide203.xml"/><Relationship Id="rId220" Type="http://schemas.openxmlformats.org/officeDocument/2006/relationships/slide" Target="slides/slide204.xml"/><Relationship Id="rId221" Type="http://schemas.openxmlformats.org/officeDocument/2006/relationships/slide" Target="slides/slide205.xml"/><Relationship Id="rId222" Type="http://schemas.openxmlformats.org/officeDocument/2006/relationships/slide" Target="slides/slide206.xml"/><Relationship Id="rId223" Type="http://schemas.openxmlformats.org/officeDocument/2006/relationships/slide" Target="slides/slide207.xml"/><Relationship Id="rId224" Type="http://schemas.openxmlformats.org/officeDocument/2006/relationships/slide" Target="slides/slide208.xml"/><Relationship Id="rId225" Type="http://schemas.openxmlformats.org/officeDocument/2006/relationships/slide" Target="slides/slide209.xml"/><Relationship Id="rId226" Type="http://schemas.openxmlformats.org/officeDocument/2006/relationships/slide" Target="slides/slide210.xml"/><Relationship Id="rId227" Type="http://schemas.openxmlformats.org/officeDocument/2006/relationships/slide" Target="slides/slide211.xml"/><Relationship Id="rId228" Type="http://schemas.openxmlformats.org/officeDocument/2006/relationships/slide" Target="slides/slide212.xml"/><Relationship Id="rId229" Type="http://schemas.openxmlformats.org/officeDocument/2006/relationships/slide" Target="slides/slide213.xml"/><Relationship Id="rId230" Type="http://schemas.openxmlformats.org/officeDocument/2006/relationships/slide" Target="slides/slide214.xml"/><Relationship Id="rId231" Type="http://schemas.openxmlformats.org/officeDocument/2006/relationships/slide" Target="slides/slide215.xml"/><Relationship Id="rId232" Type="http://schemas.openxmlformats.org/officeDocument/2006/relationships/slide" Target="slides/slide216.xml"/><Relationship Id="rId233" Type="http://schemas.openxmlformats.org/officeDocument/2006/relationships/slide" Target="slides/slide217.xml"/><Relationship Id="rId234" Type="http://schemas.openxmlformats.org/officeDocument/2006/relationships/slide" Target="slides/slide218.xml"/><Relationship Id="rId235" Type="http://schemas.openxmlformats.org/officeDocument/2006/relationships/slide" Target="slides/slide219.xml"/><Relationship Id="rId236" Type="http://schemas.openxmlformats.org/officeDocument/2006/relationships/slide" Target="slides/slide220.xml"/><Relationship Id="rId237" Type="http://schemas.openxmlformats.org/officeDocument/2006/relationships/slide" Target="slides/slide221.xml"/><Relationship Id="rId238" Type="http://schemas.openxmlformats.org/officeDocument/2006/relationships/slide" Target="slides/slide222.xml"/><Relationship Id="rId239" Type="http://schemas.openxmlformats.org/officeDocument/2006/relationships/slide" Target="slides/slide223.xml"/><Relationship Id="rId240" Type="http://schemas.openxmlformats.org/officeDocument/2006/relationships/slide" Target="slides/slide224.xml"/><Relationship Id="rId241" Type="http://schemas.openxmlformats.org/officeDocument/2006/relationships/slide" Target="slides/slide225.xml"/><Relationship Id="rId242" Type="http://schemas.openxmlformats.org/officeDocument/2006/relationships/slide" Target="slides/slide226.xml"/><Relationship Id="rId243" Type="http://schemas.openxmlformats.org/officeDocument/2006/relationships/slide" Target="slides/slide227.xml"/><Relationship Id="rId244" Type="http://schemas.openxmlformats.org/officeDocument/2006/relationships/slide" Target="slides/slide228.xml"/><Relationship Id="rId245" Type="http://schemas.openxmlformats.org/officeDocument/2006/relationships/slide" Target="slides/slide229.xml"/><Relationship Id="rId246" Type="http://schemas.openxmlformats.org/officeDocument/2006/relationships/slide" Target="slides/slide230.xml"/><Relationship Id="rId247" Type="http://schemas.openxmlformats.org/officeDocument/2006/relationships/slide" Target="slides/slide231.xml"/><Relationship Id="rId248" Type="http://schemas.openxmlformats.org/officeDocument/2006/relationships/slide" Target="slides/slide232.xml"/><Relationship Id="rId249" Type="http://schemas.openxmlformats.org/officeDocument/2006/relationships/slide" Target="slides/slide233.xml"/><Relationship Id="rId250" Type="http://schemas.openxmlformats.org/officeDocument/2006/relationships/slide" Target="slides/slide234.xml"/><Relationship Id="rId251" Type="http://schemas.openxmlformats.org/officeDocument/2006/relationships/slide" Target="slides/slide235.xml"/><Relationship Id="rId252" Type="http://schemas.openxmlformats.org/officeDocument/2006/relationships/slide" Target="slides/slide236.xml"/><Relationship Id="rId253" Type="http://schemas.openxmlformats.org/officeDocument/2006/relationships/slide" Target="slides/slide237.xml"/><Relationship Id="rId254" Type="http://schemas.openxmlformats.org/officeDocument/2006/relationships/tableStyles" Target="tableStyles.xml"/><Relationship Id="rId255" Type="http://schemas.openxmlformats.org/officeDocument/2006/relationships/presProps" Target="presProps.xml"/><Relationship Id="rId25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984" name=""/>
        <p:cNvGrpSpPr/>
        <p:nvPr/>
      </p:nvGrpSpPr>
      <p:grpSpPr>
        <a:xfrm>
          <a:off x="0" y="0"/>
          <a:ext cx="0" cy="0"/>
          <a:chOff x="0" y="0"/>
          <a:chExt cx="0" cy="0"/>
        </a:xfrm>
      </p:grpSpPr>
      <p:sp>
        <p:nvSpPr>
          <p:cNvPr id="1052029"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dirty="0" lang="en-US"/>
          </a:p>
        </p:txBody>
      </p:sp>
      <p:sp>
        <p:nvSpPr>
          <p:cNvPr id="1052030"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9A3D2E20-1A50-4974-B4DE-43A7E608973D}" type="datetimeFigureOut">
              <a:rPr lang="en-US" smtClean="0"/>
            </a:fld>
            <a:endParaRPr dirty="0" lang="en-US"/>
          </a:p>
        </p:txBody>
      </p:sp>
      <p:sp>
        <p:nvSpPr>
          <p:cNvPr id="1052031" name="Slide Image Placeholder 3"/>
          <p:cNvSpPr>
            <a:spLocks noChangeAspect="1" noRot="1" noGrp="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endParaRPr dirty="0" lang="en-US"/>
          </a:p>
        </p:txBody>
      </p:sp>
      <p:sp>
        <p:nvSpPr>
          <p:cNvPr id="1052032"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2033"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dirty="0" lang="en-US"/>
          </a:p>
        </p:txBody>
      </p:sp>
      <p:sp>
        <p:nvSpPr>
          <p:cNvPr id="1052034"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9213DDAA-B57A-4151-B0B8-C024DAE14013}" type="slidenum">
              <a:rPr lang="en-US" smtClean="0"/>
            </a:fld>
            <a:endParaRPr dirty="0" lang="en-US"/>
          </a:p>
        </p:txBody>
      </p:sp>
    </p:spTree>
  </p:cSld>
  <p:clrMap accent1="accent1" accent2="accent2" accent3="accent3" accent4="accent4" accent5="accent5" accent6="accent6" bg1="lt1" bg2="lt2" tx1="dk1" tx2="dk2" hlink="hlink" folHlink="folHlink"/>
  <p:notesStyle>
    <a:lvl1pPr algn="l" defTabSz="914099" eaLnBrk="1" hangingPunct="1" latinLnBrk="0" marL="0" rtl="0">
      <a:defRPr sz="1200" kern="1200">
        <a:solidFill>
          <a:schemeClr val="tx1"/>
        </a:solidFill>
        <a:latin typeface="+mn-lt"/>
        <a:ea typeface="+mn-ea"/>
        <a:cs typeface="+mn-cs"/>
      </a:defRPr>
    </a:lvl1pPr>
    <a:lvl2pPr algn="l" defTabSz="914099" eaLnBrk="1" hangingPunct="1" latinLnBrk="0" marL="457049" rtl="0">
      <a:defRPr sz="1200" kern="1200">
        <a:solidFill>
          <a:schemeClr val="tx1"/>
        </a:solidFill>
        <a:latin typeface="+mn-lt"/>
        <a:ea typeface="+mn-ea"/>
        <a:cs typeface="+mn-cs"/>
      </a:defRPr>
    </a:lvl2pPr>
    <a:lvl3pPr algn="l" defTabSz="914099" eaLnBrk="1" hangingPunct="1" latinLnBrk="0" marL="914099" rtl="0">
      <a:defRPr sz="1200" kern="1200">
        <a:solidFill>
          <a:schemeClr val="tx1"/>
        </a:solidFill>
        <a:latin typeface="+mn-lt"/>
        <a:ea typeface="+mn-ea"/>
        <a:cs typeface="+mn-cs"/>
      </a:defRPr>
    </a:lvl3pPr>
    <a:lvl4pPr algn="l" defTabSz="914099" eaLnBrk="1" hangingPunct="1" latinLnBrk="0" marL="1371147" rtl="0">
      <a:defRPr sz="1200" kern="1200">
        <a:solidFill>
          <a:schemeClr val="tx1"/>
        </a:solidFill>
        <a:latin typeface="+mn-lt"/>
        <a:ea typeface="+mn-ea"/>
        <a:cs typeface="+mn-cs"/>
      </a:defRPr>
    </a:lvl4pPr>
    <a:lvl5pPr algn="l" defTabSz="914099" eaLnBrk="1" hangingPunct="1" latinLnBrk="0" marL="1828197" rtl="0">
      <a:defRPr sz="1200" kern="1200">
        <a:solidFill>
          <a:schemeClr val="tx1"/>
        </a:solidFill>
        <a:latin typeface="+mn-lt"/>
        <a:ea typeface="+mn-ea"/>
        <a:cs typeface="+mn-cs"/>
      </a:defRPr>
    </a:lvl5pPr>
    <a:lvl6pPr algn="l" defTabSz="914099" eaLnBrk="1" hangingPunct="1" latinLnBrk="0" marL="2285246" rtl="0">
      <a:defRPr sz="1200" kern="1200">
        <a:solidFill>
          <a:schemeClr val="tx1"/>
        </a:solidFill>
        <a:latin typeface="+mn-lt"/>
        <a:ea typeface="+mn-ea"/>
        <a:cs typeface="+mn-cs"/>
      </a:defRPr>
    </a:lvl6pPr>
    <a:lvl7pPr algn="l" defTabSz="914099" eaLnBrk="1" hangingPunct="1" latinLnBrk="0" marL="2742297" rtl="0">
      <a:defRPr sz="1200" kern="1200">
        <a:solidFill>
          <a:schemeClr val="tx1"/>
        </a:solidFill>
        <a:latin typeface="+mn-lt"/>
        <a:ea typeface="+mn-ea"/>
        <a:cs typeface="+mn-cs"/>
      </a:defRPr>
    </a:lvl7pPr>
    <a:lvl8pPr algn="l" defTabSz="914099" eaLnBrk="1" hangingPunct="1" latinLnBrk="0" marL="3199344" rtl="0">
      <a:defRPr sz="1200" kern="1200">
        <a:solidFill>
          <a:schemeClr val="tx1"/>
        </a:solidFill>
        <a:latin typeface="+mn-lt"/>
        <a:ea typeface="+mn-ea"/>
        <a:cs typeface="+mn-cs"/>
      </a:defRPr>
    </a:lvl8pPr>
    <a:lvl9pPr algn="l" defTabSz="914099" eaLnBrk="1" hangingPunct="1" latinLnBrk="0" marL="3656394"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224.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2" name=""/>
        <p:cNvGrpSpPr/>
        <p:nvPr/>
      </p:nvGrpSpPr>
      <p:grpSpPr>
        <a:xfrm>
          <a:off x="0" y="0"/>
          <a:ext cx="0" cy="0"/>
          <a:chOff x="0" y="0"/>
          <a:chExt cx="0" cy="0"/>
        </a:xfrm>
      </p:grpSpPr>
      <p:sp>
        <p:nvSpPr>
          <p:cNvPr id="1048633" name="Slide Image Placeholder 1"/>
          <p:cNvSpPr>
            <a:spLocks noChangeAspect="1" noRot="1" noGrp="1"/>
          </p:cNvSpPr>
          <p:nvPr>
            <p:ph type="sldImg"/>
          </p:nvPr>
        </p:nvSpPr>
        <p:spPr/>
      </p:sp>
      <p:sp>
        <p:nvSpPr>
          <p:cNvPr id="1048634" name="Notes Placeholder 2"/>
          <p:cNvSpPr>
            <a:spLocks noGrp="1"/>
          </p:cNvSpPr>
          <p:nvPr>
            <p:ph type="body" idx="1"/>
          </p:nvPr>
        </p:nvSpPr>
        <p:spPr/>
        <p:txBody>
          <a:bodyPr/>
          <a:p>
            <a:endParaRPr lang="en-GB"/>
          </a:p>
        </p:txBody>
      </p:sp>
      <p:sp>
        <p:nvSpPr>
          <p:cNvPr id="1048635" name="Slide Number Placeholder 3"/>
          <p:cNvSpPr>
            <a:spLocks noGrp="1"/>
          </p:cNvSpPr>
          <p:nvPr>
            <p:ph type="sldNum" sz="quarter" idx="10"/>
          </p:nvPr>
        </p:nvSpPr>
        <p:spPr/>
        <p:txBody>
          <a:bodyPr/>
          <a:p>
            <a:fld id="{0F7EAA9F-B865-42A4-8F83-7185A8A67C66}" type="slidenum">
              <a:rPr lang="en-GB" smtClean="0">
                <a:solidFill>
                  <a:prstClr val="black"/>
                </a:solidFill>
              </a:rPr>
            </a:fld>
            <a:endParaRPr lang="en-GB">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554" name=""/>
        <p:cNvGrpSpPr/>
        <p:nvPr/>
      </p:nvGrpSpPr>
      <p:grpSpPr>
        <a:xfrm>
          <a:off x="0" y="0"/>
          <a:ext cx="0" cy="0"/>
          <a:chOff x="0" y="0"/>
          <a:chExt cx="0" cy="0"/>
        </a:xfrm>
      </p:grpSpPr>
      <p:sp>
        <p:nvSpPr>
          <p:cNvPr id="1050701"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D8D85411-75E7-4D9F-8308-9E5CEA8BE1FB}" type="slidenum">
              <a:rPr sz="1200" lang="en-US">
                <a:solidFill>
                  <a:prstClr val="black"/>
                </a:solidFill>
              </a:rPr>
            </a:fld>
            <a:endParaRPr sz="1200" lang="en-US">
              <a:solidFill>
                <a:prstClr val="black"/>
              </a:solidFill>
            </a:endParaRPr>
          </a:p>
        </p:txBody>
      </p:sp>
      <p:sp>
        <p:nvSpPr>
          <p:cNvPr id="1050702" name="Rectangle 2"/>
          <p:cNvSpPr>
            <a:spLocks noChangeAspect="1" noRot="1" noGrp="1" noChangeArrowheads="1" noTextEdit="1"/>
          </p:cNvSpPr>
          <p:nvPr>
            <p:ph type="sldImg"/>
          </p:nvPr>
        </p:nvSpPr>
        <p:spPr>
          <a:solidFill>
            <a:srgbClr val="FFFFFF"/>
          </a:solidFill>
        </p:spPr>
      </p:sp>
      <p:sp>
        <p:nvSpPr>
          <p:cNvPr id="1050703" name="Rectangle 3"/>
          <p:cNvSpPr>
            <a:spLocks noGrp="1" noChangeArrowheads="1"/>
          </p:cNvSpPr>
          <p:nvPr>
            <p:ph type="body" idx="1"/>
          </p:nvPr>
        </p:nvSpPr>
        <p:spPr>
          <a:solidFill>
            <a:srgbClr val="FFFFFF"/>
          </a:solidFill>
          <a:ln>
            <a:solidFill>
              <a:srgbClr val="000000"/>
            </a:solidFill>
          </a:ln>
        </p:spPr>
        <p:txBody>
          <a:bodyPr/>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78" name=""/>
        <p:cNvGrpSpPr/>
        <p:nvPr/>
      </p:nvGrpSpPr>
      <p:grpSpPr>
        <a:xfrm>
          <a:off x="0" y="0"/>
          <a:ext cx="0" cy="0"/>
          <a:chOff x="0" y="0"/>
          <a:chExt cx="0" cy="0"/>
        </a:xfrm>
      </p:grpSpPr>
      <p:sp>
        <p:nvSpPr>
          <p:cNvPr id="1050725"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77582142-7955-48E5-BFA1-1CA6FC90CBBC}" type="slidenum">
              <a:rPr sz="1200" lang="en-US">
                <a:solidFill>
                  <a:srgbClr val="000000"/>
                </a:solidFill>
              </a:rPr>
            </a:fld>
            <a:endParaRPr sz="1200" lang="en-US">
              <a:solidFill>
                <a:srgbClr val="000000"/>
              </a:solidFill>
            </a:endParaRPr>
          </a:p>
        </p:txBody>
      </p:sp>
      <p:sp>
        <p:nvSpPr>
          <p:cNvPr id="1050726" name="Rectangle 2"/>
          <p:cNvSpPr>
            <a:spLocks noChangeAspect="1" noRot="1" noGrp="1" noChangeArrowheads="1" noTextEdit="1"/>
          </p:cNvSpPr>
          <p:nvPr>
            <p:ph type="sldImg"/>
          </p:nvPr>
        </p:nvSpPr>
        <p:spPr>
          <a:solidFill>
            <a:srgbClr val="FFFFFF"/>
          </a:solidFill>
        </p:spPr>
      </p:sp>
      <p:sp>
        <p:nvSpPr>
          <p:cNvPr id="1050727" name="Rectangle 3"/>
          <p:cNvSpPr>
            <a:spLocks noGrp="1" noChangeArrowheads="1"/>
          </p:cNvSpPr>
          <p:nvPr>
            <p:ph type="body" idx="1"/>
          </p:nvPr>
        </p:nvSpPr>
        <p:spPr>
          <a:solidFill>
            <a:srgbClr val="FFFFFF"/>
          </a:solidFill>
          <a:ln>
            <a:solidFill>
              <a:srgbClr val="000000"/>
            </a:solidFill>
          </a:ln>
        </p:spPr>
        <p:txBody>
          <a:bodyPr/>
          <a:p>
            <a:pPr eaLnBrk="1" hangingPunct="1"/>
            <a:endParaRPr b="1" lang="en-US" smtClean="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586" name=""/>
        <p:cNvGrpSpPr/>
        <p:nvPr/>
      </p:nvGrpSpPr>
      <p:grpSpPr>
        <a:xfrm>
          <a:off x="0" y="0"/>
          <a:ext cx="0" cy="0"/>
          <a:chOff x="0" y="0"/>
          <a:chExt cx="0" cy="0"/>
        </a:xfrm>
      </p:grpSpPr>
      <p:sp>
        <p:nvSpPr>
          <p:cNvPr id="1050742"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3CC1DD38-FBDF-4ECF-A825-6F45F3BD004B}" type="slidenum">
              <a:rPr sz="1200" lang="en-US">
                <a:solidFill>
                  <a:srgbClr val="000000"/>
                </a:solidFill>
              </a:rPr>
            </a:fld>
            <a:endParaRPr sz="1200" lang="en-US">
              <a:solidFill>
                <a:srgbClr val="000000"/>
              </a:solidFill>
            </a:endParaRPr>
          </a:p>
        </p:txBody>
      </p:sp>
      <p:sp>
        <p:nvSpPr>
          <p:cNvPr id="1050743" name="Rectangle 2"/>
          <p:cNvSpPr>
            <a:spLocks noChangeAspect="1" noRot="1" noGrp="1" noChangeArrowheads="1" noTextEdit="1"/>
          </p:cNvSpPr>
          <p:nvPr>
            <p:ph type="sldImg"/>
          </p:nvPr>
        </p:nvSpPr>
        <p:spPr>
          <a:solidFill>
            <a:srgbClr val="FFFFFF"/>
          </a:solidFill>
        </p:spPr>
      </p:sp>
      <p:sp>
        <p:nvSpPr>
          <p:cNvPr id="1050744" name="Rectangle 3"/>
          <p:cNvSpPr>
            <a:spLocks noGrp="1" noChangeArrowheads="1"/>
          </p:cNvSpPr>
          <p:nvPr>
            <p:ph type="body" idx="1"/>
          </p:nvPr>
        </p:nvSpPr>
        <p:spPr>
          <a:solidFill>
            <a:srgbClr val="FFFFFF"/>
          </a:solidFill>
          <a:ln>
            <a:solidFill>
              <a:srgbClr val="000000"/>
            </a:solidFill>
          </a:ln>
        </p:spPr>
        <p:txBody>
          <a:bodyPr/>
          <a:p>
            <a:pPr eaLnBrk="1" hangingPunct="1"/>
            <a:endParaRPr b="1" lang="en-US" smtClean="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589" name=""/>
        <p:cNvGrpSpPr/>
        <p:nvPr/>
      </p:nvGrpSpPr>
      <p:grpSpPr>
        <a:xfrm>
          <a:off x="0" y="0"/>
          <a:ext cx="0" cy="0"/>
          <a:chOff x="0" y="0"/>
          <a:chExt cx="0" cy="0"/>
        </a:xfrm>
      </p:grpSpPr>
      <p:sp>
        <p:nvSpPr>
          <p:cNvPr id="1050749"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103A0AAE-3B5C-4BEA-91C4-3323776DA6B2}" type="slidenum">
              <a:rPr sz="1200" lang="en-US">
                <a:solidFill>
                  <a:srgbClr val="000000"/>
                </a:solidFill>
              </a:rPr>
            </a:fld>
            <a:endParaRPr sz="1200" lang="en-US">
              <a:solidFill>
                <a:srgbClr val="000000"/>
              </a:solidFill>
            </a:endParaRPr>
          </a:p>
        </p:txBody>
      </p:sp>
      <p:sp>
        <p:nvSpPr>
          <p:cNvPr id="1050750" name="Rectangle 2"/>
          <p:cNvSpPr>
            <a:spLocks noChangeAspect="1" noRot="1" noGrp="1" noChangeArrowheads="1" noTextEdit="1"/>
          </p:cNvSpPr>
          <p:nvPr>
            <p:ph type="sldImg"/>
          </p:nvPr>
        </p:nvSpPr>
        <p:spPr>
          <a:solidFill>
            <a:srgbClr val="FFFFFF"/>
          </a:solidFill>
        </p:spPr>
      </p:sp>
      <p:sp>
        <p:nvSpPr>
          <p:cNvPr id="1050751" name="Rectangle 3"/>
          <p:cNvSpPr>
            <a:spLocks noGrp="1" noChangeArrowheads="1"/>
          </p:cNvSpPr>
          <p:nvPr>
            <p:ph type="body" idx="1"/>
          </p:nvPr>
        </p:nvSpPr>
        <p:spPr>
          <a:solidFill>
            <a:srgbClr val="FFFFFF"/>
          </a:solidFill>
          <a:ln>
            <a:solidFill>
              <a:srgbClr val="000000"/>
            </a:solidFill>
          </a:ln>
        </p:spPr>
        <p:txBody>
          <a:bodyPr/>
          <a:p>
            <a:pPr eaLnBrk="1" hangingPunct="1"/>
            <a:endParaRPr b="1" lang="en-US" smtClean="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592" name=""/>
        <p:cNvGrpSpPr/>
        <p:nvPr/>
      </p:nvGrpSpPr>
      <p:grpSpPr>
        <a:xfrm>
          <a:off x="0" y="0"/>
          <a:ext cx="0" cy="0"/>
          <a:chOff x="0" y="0"/>
          <a:chExt cx="0" cy="0"/>
        </a:xfrm>
      </p:grpSpPr>
      <p:sp>
        <p:nvSpPr>
          <p:cNvPr id="1050756"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F399A8D2-0DD5-40F1-929D-1E27DA708353}" type="slidenum">
              <a:rPr sz="1200" lang="en-US">
                <a:solidFill>
                  <a:srgbClr val="000000"/>
                </a:solidFill>
              </a:rPr>
            </a:fld>
            <a:endParaRPr sz="1200" lang="en-US">
              <a:solidFill>
                <a:srgbClr val="000000"/>
              </a:solidFill>
            </a:endParaRPr>
          </a:p>
        </p:txBody>
      </p:sp>
      <p:sp>
        <p:nvSpPr>
          <p:cNvPr id="1050757" name="Rectangle 2"/>
          <p:cNvSpPr>
            <a:spLocks noChangeAspect="1" noRot="1" noGrp="1" noChangeArrowheads="1" noTextEdit="1"/>
          </p:cNvSpPr>
          <p:nvPr>
            <p:ph type="sldImg"/>
          </p:nvPr>
        </p:nvSpPr>
        <p:spPr>
          <a:solidFill>
            <a:srgbClr val="FFFFFF"/>
          </a:solidFill>
        </p:spPr>
      </p:sp>
      <p:sp>
        <p:nvSpPr>
          <p:cNvPr id="1050758" name="Rectangle 3"/>
          <p:cNvSpPr>
            <a:spLocks noGrp="1" noChangeArrowheads="1"/>
          </p:cNvSpPr>
          <p:nvPr>
            <p:ph type="body" idx="1"/>
          </p:nvPr>
        </p:nvSpPr>
        <p:spPr>
          <a:solidFill>
            <a:srgbClr val="FFFFFF"/>
          </a:solidFill>
          <a:ln>
            <a:solidFill>
              <a:srgbClr val="000000"/>
            </a:solidFill>
          </a:ln>
        </p:spPr>
        <p:txBody>
          <a:bodyPr/>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590" name="Slide Image Placeholder 1"/>
          <p:cNvSpPr>
            <a:spLocks noChangeAspect="1" noRot="1" noGrp="1"/>
          </p:cNvSpPr>
          <p:nvPr>
            <p:ph type="sldImg"/>
          </p:nvPr>
        </p:nvSpPr>
        <p:spPr/>
      </p:sp>
      <p:sp>
        <p:nvSpPr>
          <p:cNvPr id="1048591" name="Notes Placeholder 2"/>
          <p:cNvSpPr>
            <a:spLocks noGrp="1"/>
          </p:cNvSpPr>
          <p:nvPr>
            <p:ph type="body" idx="1"/>
          </p:nvPr>
        </p:nvSpPr>
        <p:spPr/>
        <p:txBody>
          <a:bodyPr/>
          <a:p>
            <a:endParaRPr dirty="0" lang="en-US"/>
          </a:p>
        </p:txBody>
      </p:sp>
      <p:sp>
        <p:nvSpPr>
          <p:cNvPr id="1048592"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597" name="Slide Image Placeholder 1"/>
          <p:cNvSpPr>
            <a:spLocks noChangeAspect="1" noRot="1" noGrp="1"/>
          </p:cNvSpPr>
          <p:nvPr>
            <p:ph type="sldImg"/>
          </p:nvPr>
        </p:nvSpPr>
        <p:spPr/>
      </p:sp>
      <p:sp>
        <p:nvSpPr>
          <p:cNvPr id="1048598" name="Notes Placeholder 2"/>
          <p:cNvSpPr>
            <a:spLocks noGrp="1"/>
          </p:cNvSpPr>
          <p:nvPr>
            <p:ph type="body" idx="1"/>
          </p:nvPr>
        </p:nvSpPr>
        <p:spPr/>
        <p:txBody>
          <a:bodyPr/>
          <a:p>
            <a:endParaRPr dirty="0" lang="en-US"/>
          </a:p>
        </p:txBody>
      </p:sp>
      <p:sp>
        <p:nvSpPr>
          <p:cNvPr id="1048599"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613" name=""/>
        <p:cNvGrpSpPr/>
        <p:nvPr/>
      </p:nvGrpSpPr>
      <p:grpSpPr>
        <a:xfrm>
          <a:off x="0" y="0"/>
          <a:ext cx="0" cy="0"/>
          <a:chOff x="0" y="0"/>
          <a:chExt cx="0" cy="0"/>
        </a:xfrm>
      </p:grpSpPr>
      <p:sp>
        <p:nvSpPr>
          <p:cNvPr id="1050802" name="Slide Image Placeholder 1"/>
          <p:cNvSpPr>
            <a:spLocks noChangeAspect="1" noRot="1" noGrp="1"/>
          </p:cNvSpPr>
          <p:nvPr>
            <p:ph type="sldImg"/>
          </p:nvPr>
        </p:nvSpPr>
        <p:spPr/>
      </p:sp>
      <p:sp>
        <p:nvSpPr>
          <p:cNvPr id="1050803" name="Notes Placeholder 2"/>
          <p:cNvSpPr>
            <a:spLocks noGrp="1"/>
          </p:cNvSpPr>
          <p:nvPr>
            <p:ph type="body" idx="1"/>
          </p:nvPr>
        </p:nvSpPr>
        <p:spPr/>
        <p:txBody>
          <a:bodyPr/>
          <a:p>
            <a:endParaRPr dirty="0" lang="en-US"/>
          </a:p>
        </p:txBody>
      </p:sp>
      <p:sp>
        <p:nvSpPr>
          <p:cNvPr id="1050804"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629" name=""/>
        <p:cNvGrpSpPr/>
        <p:nvPr/>
      </p:nvGrpSpPr>
      <p:grpSpPr>
        <a:xfrm>
          <a:off x="0" y="0"/>
          <a:ext cx="0" cy="0"/>
          <a:chOff x="0" y="0"/>
          <a:chExt cx="0" cy="0"/>
        </a:xfrm>
      </p:grpSpPr>
      <p:sp>
        <p:nvSpPr>
          <p:cNvPr id="1050817" name="Slide Image Placeholder 1"/>
          <p:cNvSpPr>
            <a:spLocks noChangeAspect="1" noRot="1" noGrp="1"/>
          </p:cNvSpPr>
          <p:nvPr>
            <p:ph type="sldImg"/>
          </p:nvPr>
        </p:nvSpPr>
        <p:spPr/>
      </p:sp>
      <p:sp>
        <p:nvSpPr>
          <p:cNvPr id="1050818" name="Notes Placeholder 2"/>
          <p:cNvSpPr>
            <a:spLocks noGrp="1"/>
          </p:cNvSpPr>
          <p:nvPr>
            <p:ph type="body" idx="1"/>
          </p:nvPr>
        </p:nvSpPr>
        <p:spPr/>
        <p:txBody>
          <a:bodyPr>
            <a:normAutofit/>
          </a:bodyPr>
          <a:p>
            <a:endParaRPr dirty="0" lang="en-US"/>
          </a:p>
        </p:txBody>
      </p:sp>
      <p:sp>
        <p:nvSpPr>
          <p:cNvPr id="1050819" name="Slide Number Placeholder 3"/>
          <p:cNvSpPr>
            <a:spLocks noGrp="1"/>
          </p:cNvSpPr>
          <p:nvPr>
            <p:ph type="sldNum" sz="quarter" idx="10"/>
          </p:nvPr>
        </p:nvSpPr>
        <p:spPr/>
        <p:txBody>
          <a:bodyPr/>
          <a:p>
            <a:fld id="{DE3FB6FE-5E33-4D5C-93E9-B951E16330AA}" type="slidenum">
              <a:rPr lang="en-GB" smtClean="0">
                <a:solidFill>
                  <a:prstClr val="black"/>
                </a:solidFill>
              </a:rPr>
            </a:fld>
            <a:endParaRPr lang="en-GB">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632" name=""/>
        <p:cNvGrpSpPr/>
        <p:nvPr/>
      </p:nvGrpSpPr>
      <p:grpSpPr>
        <a:xfrm>
          <a:off x="0" y="0"/>
          <a:ext cx="0" cy="0"/>
          <a:chOff x="0" y="0"/>
          <a:chExt cx="0" cy="0"/>
        </a:xfrm>
      </p:grpSpPr>
      <p:sp>
        <p:nvSpPr>
          <p:cNvPr id="1050821" name="Slide Image Placeholder 1"/>
          <p:cNvSpPr>
            <a:spLocks noChangeAspect="1" noRot="1" noGrp="1"/>
          </p:cNvSpPr>
          <p:nvPr>
            <p:ph type="sldImg"/>
          </p:nvPr>
        </p:nvSpPr>
        <p:spPr/>
      </p:sp>
      <p:sp>
        <p:nvSpPr>
          <p:cNvPr id="1050822" name="Notes Placeholder 2"/>
          <p:cNvSpPr>
            <a:spLocks noGrp="1"/>
          </p:cNvSpPr>
          <p:nvPr>
            <p:ph type="body" idx="1"/>
          </p:nvPr>
        </p:nvSpPr>
        <p:spPr/>
        <p:txBody>
          <a:bodyPr>
            <a:normAutofit/>
          </a:bodyPr>
          <a:p>
            <a:endParaRPr dirty="0" lang="en-US"/>
          </a:p>
        </p:txBody>
      </p:sp>
      <p:sp>
        <p:nvSpPr>
          <p:cNvPr id="1050823" name="Slide Number Placeholder 3"/>
          <p:cNvSpPr>
            <a:spLocks noGrp="1"/>
          </p:cNvSpPr>
          <p:nvPr>
            <p:ph type="sldNum" sz="quarter" idx="10"/>
          </p:nvPr>
        </p:nvSpPr>
        <p:spPr/>
        <p:txBody>
          <a:bodyPr/>
          <a:p>
            <a:fld id="{DE3FB6FE-5E33-4D5C-93E9-B951E16330AA}" type="slidenum">
              <a:rPr lang="en-GB" smtClean="0">
                <a:solidFill>
                  <a:prstClr val="black"/>
                </a:solidFill>
              </a:rPr>
            </a:fld>
            <a:endParaRPr lang="en-GB">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26" name=""/>
        <p:cNvGrpSpPr/>
        <p:nvPr/>
      </p:nvGrpSpPr>
      <p:grpSpPr>
        <a:xfrm>
          <a:off x="0" y="0"/>
          <a:ext cx="0" cy="0"/>
          <a:chOff x="0" y="0"/>
          <a:chExt cx="0" cy="0"/>
        </a:xfrm>
      </p:grpSpPr>
      <p:sp>
        <p:nvSpPr>
          <p:cNvPr id="1048668" name="Slide Image Placeholder 1"/>
          <p:cNvSpPr>
            <a:spLocks noChangeAspect="1" noRot="1" noGrp="1"/>
          </p:cNvSpPr>
          <p:nvPr>
            <p:ph type="sldImg"/>
          </p:nvPr>
        </p:nvSpPr>
        <p:spPr>
          <a:xfrm>
            <a:off x="1143000" y="685800"/>
            <a:ext cx="4572000" cy="3429000"/>
          </a:xfrm>
        </p:spPr>
      </p:sp>
      <p:sp>
        <p:nvSpPr>
          <p:cNvPr id="1048669" name="Notes Placeholder 2"/>
          <p:cNvSpPr>
            <a:spLocks noGrp="1"/>
          </p:cNvSpPr>
          <p:nvPr>
            <p:ph type="body" idx="1"/>
          </p:nvPr>
        </p:nvSpPr>
        <p:spPr/>
        <p:txBody>
          <a:bodyPr>
            <a:normAutofit/>
          </a:bodyPr>
          <a:p>
            <a:endParaRPr dirty="0" lang="en-US"/>
          </a:p>
        </p:txBody>
      </p:sp>
      <p:sp>
        <p:nvSpPr>
          <p:cNvPr id="1048670" name="Slide Number Placeholder 3"/>
          <p:cNvSpPr>
            <a:spLocks noGrp="1"/>
          </p:cNvSpPr>
          <p:nvPr>
            <p:ph type="sldNum" sz="quarter" idx="10"/>
          </p:nvPr>
        </p:nvSpPr>
        <p:spPr/>
        <p:txBody>
          <a:bodyPr/>
          <a:p>
            <a:fld id="{9213DDAA-B57A-4151-B0B8-C024DAE14013}"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635" name=""/>
        <p:cNvGrpSpPr/>
        <p:nvPr/>
      </p:nvGrpSpPr>
      <p:grpSpPr>
        <a:xfrm>
          <a:off x="0" y="0"/>
          <a:ext cx="0" cy="0"/>
          <a:chOff x="0" y="0"/>
          <a:chExt cx="0" cy="0"/>
        </a:xfrm>
      </p:grpSpPr>
      <p:sp>
        <p:nvSpPr>
          <p:cNvPr id="1050827" name="Slide Image Placeholder 1"/>
          <p:cNvSpPr>
            <a:spLocks noChangeAspect="1" noRot="1" noGrp="1"/>
          </p:cNvSpPr>
          <p:nvPr>
            <p:ph type="sldImg"/>
          </p:nvPr>
        </p:nvSpPr>
        <p:spPr/>
      </p:sp>
      <p:sp>
        <p:nvSpPr>
          <p:cNvPr id="1050828" name="Notes Placeholder 2"/>
          <p:cNvSpPr>
            <a:spLocks noGrp="1"/>
          </p:cNvSpPr>
          <p:nvPr>
            <p:ph type="body" idx="1"/>
          </p:nvPr>
        </p:nvSpPr>
        <p:spPr/>
        <p:txBody>
          <a:bodyPr/>
          <a:p>
            <a:endParaRPr dirty="0" lang="en-US"/>
          </a:p>
        </p:txBody>
      </p:sp>
      <p:sp>
        <p:nvSpPr>
          <p:cNvPr id="1050829"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638" name=""/>
        <p:cNvGrpSpPr/>
        <p:nvPr/>
      </p:nvGrpSpPr>
      <p:grpSpPr>
        <a:xfrm>
          <a:off x="0" y="0"/>
          <a:ext cx="0" cy="0"/>
          <a:chOff x="0" y="0"/>
          <a:chExt cx="0" cy="0"/>
        </a:xfrm>
      </p:grpSpPr>
      <p:sp>
        <p:nvSpPr>
          <p:cNvPr id="1050832" name="Slide Image Placeholder 1"/>
          <p:cNvSpPr>
            <a:spLocks noChangeAspect="1" noRot="1" noGrp="1"/>
          </p:cNvSpPr>
          <p:nvPr>
            <p:ph type="sldImg"/>
          </p:nvPr>
        </p:nvSpPr>
        <p:spPr/>
      </p:sp>
      <p:sp>
        <p:nvSpPr>
          <p:cNvPr id="1050833" name="Notes Placeholder 2"/>
          <p:cNvSpPr>
            <a:spLocks noGrp="1"/>
          </p:cNvSpPr>
          <p:nvPr>
            <p:ph type="body" idx="1"/>
          </p:nvPr>
        </p:nvSpPr>
        <p:spPr/>
        <p:txBody>
          <a:bodyPr/>
          <a:p>
            <a:endParaRPr dirty="0" lang="en-US"/>
          </a:p>
        </p:txBody>
      </p:sp>
      <p:sp>
        <p:nvSpPr>
          <p:cNvPr id="1050834"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641" name=""/>
        <p:cNvGrpSpPr/>
        <p:nvPr/>
      </p:nvGrpSpPr>
      <p:grpSpPr>
        <a:xfrm>
          <a:off x="0" y="0"/>
          <a:ext cx="0" cy="0"/>
          <a:chOff x="0" y="0"/>
          <a:chExt cx="0" cy="0"/>
        </a:xfrm>
      </p:grpSpPr>
      <p:sp>
        <p:nvSpPr>
          <p:cNvPr id="1050837" name="Slide Image Placeholder 1"/>
          <p:cNvSpPr>
            <a:spLocks noChangeAspect="1" noRot="1" noGrp="1"/>
          </p:cNvSpPr>
          <p:nvPr>
            <p:ph type="sldImg"/>
          </p:nvPr>
        </p:nvSpPr>
        <p:spPr/>
      </p:sp>
      <p:sp>
        <p:nvSpPr>
          <p:cNvPr id="1050838" name="Notes Placeholder 2"/>
          <p:cNvSpPr>
            <a:spLocks noGrp="1"/>
          </p:cNvSpPr>
          <p:nvPr>
            <p:ph type="body" idx="1"/>
          </p:nvPr>
        </p:nvSpPr>
        <p:spPr/>
        <p:txBody>
          <a:bodyPr/>
          <a:p>
            <a:endParaRPr dirty="0" lang="en-US"/>
          </a:p>
        </p:txBody>
      </p:sp>
      <p:sp>
        <p:nvSpPr>
          <p:cNvPr id="1050839"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644" name=""/>
        <p:cNvGrpSpPr/>
        <p:nvPr/>
      </p:nvGrpSpPr>
      <p:grpSpPr>
        <a:xfrm>
          <a:off x="0" y="0"/>
          <a:ext cx="0" cy="0"/>
          <a:chOff x="0" y="0"/>
          <a:chExt cx="0" cy="0"/>
        </a:xfrm>
      </p:grpSpPr>
      <p:sp>
        <p:nvSpPr>
          <p:cNvPr id="1050842" name="Slide Image Placeholder 1"/>
          <p:cNvSpPr>
            <a:spLocks noChangeAspect="1" noRot="1" noGrp="1"/>
          </p:cNvSpPr>
          <p:nvPr>
            <p:ph type="sldImg"/>
          </p:nvPr>
        </p:nvSpPr>
        <p:spPr/>
      </p:sp>
      <p:sp>
        <p:nvSpPr>
          <p:cNvPr id="1050843" name="Notes Placeholder 2"/>
          <p:cNvSpPr>
            <a:spLocks noGrp="1"/>
          </p:cNvSpPr>
          <p:nvPr>
            <p:ph type="body" idx="1"/>
          </p:nvPr>
        </p:nvSpPr>
        <p:spPr/>
        <p:txBody>
          <a:bodyPr/>
          <a:p>
            <a:endParaRPr dirty="0" lang="en-US"/>
          </a:p>
        </p:txBody>
      </p:sp>
      <p:sp>
        <p:nvSpPr>
          <p:cNvPr id="1050844"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647" name=""/>
        <p:cNvGrpSpPr/>
        <p:nvPr/>
      </p:nvGrpSpPr>
      <p:grpSpPr>
        <a:xfrm>
          <a:off x="0" y="0"/>
          <a:ext cx="0" cy="0"/>
          <a:chOff x="0" y="0"/>
          <a:chExt cx="0" cy="0"/>
        </a:xfrm>
      </p:grpSpPr>
      <p:sp>
        <p:nvSpPr>
          <p:cNvPr id="1050847" name="Slide Image Placeholder 1"/>
          <p:cNvSpPr>
            <a:spLocks noChangeAspect="1" noRot="1" noGrp="1"/>
          </p:cNvSpPr>
          <p:nvPr>
            <p:ph type="sldImg"/>
          </p:nvPr>
        </p:nvSpPr>
        <p:spPr/>
      </p:sp>
      <p:sp>
        <p:nvSpPr>
          <p:cNvPr id="1050848" name="Notes Placeholder 2"/>
          <p:cNvSpPr>
            <a:spLocks noGrp="1"/>
          </p:cNvSpPr>
          <p:nvPr>
            <p:ph type="body" idx="1"/>
          </p:nvPr>
        </p:nvSpPr>
        <p:spPr/>
        <p:txBody>
          <a:bodyPr/>
          <a:p>
            <a:endParaRPr dirty="0" lang="en-US"/>
          </a:p>
        </p:txBody>
      </p:sp>
      <p:sp>
        <p:nvSpPr>
          <p:cNvPr id="1050849"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653" name=""/>
        <p:cNvGrpSpPr/>
        <p:nvPr/>
      </p:nvGrpSpPr>
      <p:grpSpPr>
        <a:xfrm>
          <a:off x="0" y="0"/>
          <a:ext cx="0" cy="0"/>
          <a:chOff x="0" y="0"/>
          <a:chExt cx="0" cy="0"/>
        </a:xfrm>
      </p:grpSpPr>
      <p:sp>
        <p:nvSpPr>
          <p:cNvPr id="1050866" name="Slide Image Placeholder 1"/>
          <p:cNvSpPr>
            <a:spLocks noChangeAspect="1" noRot="1" noGrp="1"/>
          </p:cNvSpPr>
          <p:nvPr>
            <p:ph type="sldImg"/>
          </p:nvPr>
        </p:nvSpPr>
        <p:spPr/>
      </p:sp>
      <p:sp>
        <p:nvSpPr>
          <p:cNvPr id="1050867" name="Notes Placeholder 2"/>
          <p:cNvSpPr>
            <a:spLocks noGrp="1"/>
          </p:cNvSpPr>
          <p:nvPr>
            <p:ph type="body" idx="1"/>
          </p:nvPr>
        </p:nvSpPr>
        <p:spPr/>
        <p:txBody>
          <a:bodyPr/>
          <a:p>
            <a:endParaRPr dirty="0" lang="en-US"/>
          </a:p>
        </p:txBody>
      </p:sp>
      <p:sp>
        <p:nvSpPr>
          <p:cNvPr id="1050868"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656" name=""/>
        <p:cNvGrpSpPr/>
        <p:nvPr/>
      </p:nvGrpSpPr>
      <p:grpSpPr>
        <a:xfrm>
          <a:off x="0" y="0"/>
          <a:ext cx="0" cy="0"/>
          <a:chOff x="0" y="0"/>
          <a:chExt cx="0" cy="0"/>
        </a:xfrm>
      </p:grpSpPr>
      <p:sp>
        <p:nvSpPr>
          <p:cNvPr id="1050873" name="Slide Image Placeholder 1"/>
          <p:cNvSpPr>
            <a:spLocks noChangeAspect="1" noRot="1" noGrp="1"/>
          </p:cNvSpPr>
          <p:nvPr>
            <p:ph type="sldImg"/>
          </p:nvPr>
        </p:nvSpPr>
        <p:spPr/>
      </p:sp>
      <p:sp>
        <p:nvSpPr>
          <p:cNvPr id="1050874" name="Notes Placeholder 2"/>
          <p:cNvSpPr>
            <a:spLocks noGrp="1"/>
          </p:cNvSpPr>
          <p:nvPr>
            <p:ph type="body" idx="1"/>
          </p:nvPr>
        </p:nvSpPr>
        <p:spPr/>
        <p:txBody>
          <a:bodyPr/>
          <a:p>
            <a:endParaRPr dirty="0" lang="en-US"/>
          </a:p>
        </p:txBody>
      </p:sp>
      <p:sp>
        <p:nvSpPr>
          <p:cNvPr id="1050875"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659" name=""/>
        <p:cNvGrpSpPr/>
        <p:nvPr/>
      </p:nvGrpSpPr>
      <p:grpSpPr>
        <a:xfrm>
          <a:off x="0" y="0"/>
          <a:ext cx="0" cy="0"/>
          <a:chOff x="0" y="0"/>
          <a:chExt cx="0" cy="0"/>
        </a:xfrm>
      </p:grpSpPr>
      <p:sp>
        <p:nvSpPr>
          <p:cNvPr id="1050880" name="Slide Image Placeholder 1"/>
          <p:cNvSpPr>
            <a:spLocks noChangeAspect="1" noRot="1" noGrp="1"/>
          </p:cNvSpPr>
          <p:nvPr>
            <p:ph type="sldImg"/>
          </p:nvPr>
        </p:nvSpPr>
        <p:spPr/>
      </p:sp>
      <p:sp>
        <p:nvSpPr>
          <p:cNvPr id="1050881" name="Notes Placeholder 2"/>
          <p:cNvSpPr>
            <a:spLocks noGrp="1"/>
          </p:cNvSpPr>
          <p:nvPr>
            <p:ph type="body" idx="1"/>
          </p:nvPr>
        </p:nvSpPr>
        <p:spPr/>
        <p:txBody>
          <a:bodyPr/>
          <a:p>
            <a:endParaRPr dirty="0" lang="en-US"/>
          </a:p>
        </p:txBody>
      </p:sp>
      <p:sp>
        <p:nvSpPr>
          <p:cNvPr id="1050882"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662" name=""/>
        <p:cNvGrpSpPr/>
        <p:nvPr/>
      </p:nvGrpSpPr>
      <p:grpSpPr>
        <a:xfrm>
          <a:off x="0" y="0"/>
          <a:ext cx="0" cy="0"/>
          <a:chOff x="0" y="0"/>
          <a:chExt cx="0" cy="0"/>
        </a:xfrm>
      </p:grpSpPr>
      <p:sp>
        <p:nvSpPr>
          <p:cNvPr id="1050887" name="Slide Image Placeholder 1"/>
          <p:cNvSpPr>
            <a:spLocks noChangeAspect="1" noRot="1" noGrp="1"/>
          </p:cNvSpPr>
          <p:nvPr>
            <p:ph type="sldImg"/>
          </p:nvPr>
        </p:nvSpPr>
        <p:spPr/>
      </p:sp>
      <p:sp>
        <p:nvSpPr>
          <p:cNvPr id="1050888" name="Notes Placeholder 2"/>
          <p:cNvSpPr>
            <a:spLocks noGrp="1"/>
          </p:cNvSpPr>
          <p:nvPr>
            <p:ph type="body" idx="1"/>
          </p:nvPr>
        </p:nvSpPr>
        <p:spPr/>
        <p:txBody>
          <a:bodyPr/>
          <a:p>
            <a:endParaRPr dirty="0" lang="en-US"/>
          </a:p>
        </p:txBody>
      </p:sp>
      <p:sp>
        <p:nvSpPr>
          <p:cNvPr id="1050889"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668" name=""/>
        <p:cNvGrpSpPr/>
        <p:nvPr/>
      </p:nvGrpSpPr>
      <p:grpSpPr>
        <a:xfrm>
          <a:off x="0" y="0"/>
          <a:ext cx="0" cy="0"/>
          <a:chOff x="0" y="0"/>
          <a:chExt cx="0" cy="0"/>
        </a:xfrm>
      </p:grpSpPr>
      <p:sp>
        <p:nvSpPr>
          <p:cNvPr id="1050899" name="Slide Image Placeholder 1"/>
          <p:cNvSpPr>
            <a:spLocks noChangeAspect="1" noRot="1" noGrp="1"/>
          </p:cNvSpPr>
          <p:nvPr>
            <p:ph type="sldImg"/>
          </p:nvPr>
        </p:nvSpPr>
        <p:spPr/>
      </p:sp>
      <p:sp>
        <p:nvSpPr>
          <p:cNvPr id="1050900" name="Notes Placeholder 2"/>
          <p:cNvSpPr>
            <a:spLocks noGrp="1"/>
          </p:cNvSpPr>
          <p:nvPr>
            <p:ph type="body" idx="1"/>
          </p:nvPr>
        </p:nvSpPr>
        <p:spPr/>
        <p:txBody>
          <a:bodyPr/>
          <a:p>
            <a:endParaRPr dirty="0" lang="en-US"/>
          </a:p>
        </p:txBody>
      </p:sp>
      <p:sp>
        <p:nvSpPr>
          <p:cNvPr id="1050901" name="Slide Number Placeholder 3"/>
          <p:cNvSpPr>
            <a:spLocks noGrp="1"/>
          </p:cNvSpPr>
          <p:nvPr>
            <p:ph type="sldNum" sz="quarter" idx="10"/>
          </p:nvPr>
        </p:nvSpPr>
        <p:spPr/>
        <p:txBody>
          <a:bodyPr/>
          <a:p>
            <a:fld id="{F8F99B86-DD98-4EC2-84F6-139A2B03FC36}" type="slidenum">
              <a:rPr lang="en-US" smtClean="0">
                <a:solidFill>
                  <a:prstClr val="black"/>
                </a:solidFill>
              </a:rPr>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519" name=""/>
        <p:cNvGrpSpPr/>
        <p:nvPr/>
      </p:nvGrpSpPr>
      <p:grpSpPr>
        <a:xfrm>
          <a:off x="0" y="0"/>
          <a:ext cx="0" cy="0"/>
          <a:chOff x="0" y="0"/>
          <a:chExt cx="0" cy="0"/>
        </a:xfrm>
      </p:grpSpPr>
      <p:sp>
        <p:nvSpPr>
          <p:cNvPr id="1050609" name="Slide Image Placeholder 1"/>
          <p:cNvSpPr>
            <a:spLocks noChangeAspect="1" noRot="1" noGrp="1" noTextEdit="1"/>
          </p:cNvSpPr>
          <p:nvPr>
            <p:ph type="sldImg"/>
          </p:nvPr>
        </p:nvSpPr>
        <p:spPr/>
      </p:sp>
      <p:sp>
        <p:nvSpPr>
          <p:cNvPr id="1050610" name="Notes Placeholder 2"/>
          <p:cNvSpPr>
            <a:spLocks noGrp="1"/>
          </p:cNvSpPr>
          <p:nvPr>
            <p:ph type="body" idx="1"/>
          </p:nvPr>
        </p:nvSpPr>
        <p:spPr>
          <a:noFill/>
        </p:spPr>
        <p:txBody>
          <a:bodyPr/>
          <a:p>
            <a:endParaRPr lang="en-US" smtClean="0">
              <a:latin typeface="Arial" pitchFamily="34" charset="0"/>
            </a:endParaRPr>
          </a:p>
        </p:txBody>
      </p:sp>
      <p:sp>
        <p:nvSpPr>
          <p:cNvPr id="1050611" name="Slide Number Placeholder 3"/>
          <p:cNvSpPr>
            <a:spLocks noGrp="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86FB33B0-A514-46AC-9413-A3200F533725}" type="slidenum">
              <a:rPr sz="1200" lang="en-US">
                <a:solidFill>
                  <a:prstClr val="black"/>
                </a:solidFill>
              </a:rPr>
            </a:fld>
            <a:endParaRPr sz="1200"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772" name=""/>
        <p:cNvGrpSpPr/>
        <p:nvPr/>
      </p:nvGrpSpPr>
      <p:grpSpPr>
        <a:xfrm>
          <a:off x="0" y="0"/>
          <a:ext cx="0" cy="0"/>
          <a:chOff x="0" y="0"/>
          <a:chExt cx="0" cy="0"/>
        </a:xfrm>
      </p:grpSpPr>
      <p:sp>
        <p:nvSpPr>
          <p:cNvPr id="1051067" name="Rectangle 7"/>
          <p:cNvSpPr>
            <a:spLocks noGrp="1" noChangeArrowheads="1"/>
          </p:cNvSpPr>
          <p:nvPr>
            <p:ph type="sldNum" sz="quarter" idx="5"/>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5210F397-9985-49E7-96D6-F6F99ADD0392}" type="slidenum">
              <a:rPr sz="1200" lang="en-US" smtClean="0">
                <a:solidFill>
                  <a:prstClr val="black"/>
                </a:solidFill>
              </a:rPr>
            </a:fld>
            <a:endParaRPr sz="1200" lang="en-US" smtClean="0">
              <a:solidFill>
                <a:prstClr val="black"/>
              </a:solidFill>
            </a:endParaRPr>
          </a:p>
        </p:txBody>
      </p:sp>
      <p:sp>
        <p:nvSpPr>
          <p:cNvPr id="1051068" name="Rectangle 2"/>
          <p:cNvSpPr>
            <a:spLocks noChangeAspect="1" noRot="1" noGrp="1" noChangeArrowheads="1" noTextEdit="1"/>
          </p:cNvSpPr>
          <p:nvPr>
            <p:ph type="sldImg"/>
          </p:nvPr>
        </p:nvSpPr>
        <p:spPr>
          <a:ln cap="flat"/>
        </p:spPr>
      </p:sp>
      <p:sp>
        <p:nvSpPr>
          <p:cNvPr id="1051069" name="Rectangle 3"/>
          <p:cNvSpPr>
            <a:spLocks noGrp="1" noChangeArrowheads="1"/>
          </p:cNvSpPr>
          <p:nvPr>
            <p:ph type="body" idx="1"/>
          </p:nvPr>
        </p:nvSpPr>
        <p:spPr>
          <a:noFill/>
        </p:spPr>
        <p:txBody>
          <a:bodyPr/>
          <a:p>
            <a:endParaRPr lang="en-CA" smtClean="0">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776" name=""/>
        <p:cNvGrpSpPr/>
        <p:nvPr/>
      </p:nvGrpSpPr>
      <p:grpSpPr>
        <a:xfrm>
          <a:off x="0" y="0"/>
          <a:ext cx="0" cy="0"/>
          <a:chOff x="0" y="0"/>
          <a:chExt cx="0" cy="0"/>
        </a:xfrm>
      </p:grpSpPr>
      <p:sp>
        <p:nvSpPr>
          <p:cNvPr id="1051079" name="Rectangle 7"/>
          <p:cNvSpPr>
            <a:spLocks noGrp="1" noChangeArrowheads="1"/>
          </p:cNvSpPr>
          <p:nvPr>
            <p:ph type="sldNum" sz="quarter" idx="5"/>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94CEB78C-0CBC-4A8E-8A67-56956DF21D23}" type="slidenum">
              <a:rPr sz="1200" lang="en-US" smtClean="0">
                <a:solidFill>
                  <a:prstClr val="black"/>
                </a:solidFill>
              </a:rPr>
            </a:fld>
            <a:endParaRPr sz="1200" lang="en-US" smtClean="0">
              <a:solidFill>
                <a:prstClr val="black"/>
              </a:solidFill>
            </a:endParaRPr>
          </a:p>
        </p:txBody>
      </p:sp>
      <p:sp>
        <p:nvSpPr>
          <p:cNvPr id="1051080" name="Rectangle 2"/>
          <p:cNvSpPr>
            <a:spLocks noChangeAspect="1" noRot="1" noGrp="1" noChangeArrowheads="1" noTextEdit="1"/>
          </p:cNvSpPr>
          <p:nvPr>
            <p:ph type="sldImg"/>
          </p:nvPr>
        </p:nvSpPr>
        <p:spPr>
          <a:ln cap="flat"/>
        </p:spPr>
      </p:sp>
      <p:sp>
        <p:nvSpPr>
          <p:cNvPr id="1051081" name="Rectangle 3"/>
          <p:cNvSpPr>
            <a:spLocks noGrp="1" noChangeArrowheads="1"/>
          </p:cNvSpPr>
          <p:nvPr>
            <p:ph type="body" idx="1"/>
          </p:nvPr>
        </p:nvSpPr>
        <p:spPr>
          <a:noFill/>
        </p:spPr>
        <p:txBody>
          <a:bodyPr/>
          <a:p>
            <a:endParaRPr lang="en-CA" smtClean="0">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779" name=""/>
        <p:cNvGrpSpPr/>
        <p:nvPr/>
      </p:nvGrpSpPr>
      <p:grpSpPr>
        <a:xfrm>
          <a:off x="0" y="0"/>
          <a:ext cx="0" cy="0"/>
          <a:chOff x="0" y="0"/>
          <a:chExt cx="0" cy="0"/>
        </a:xfrm>
      </p:grpSpPr>
      <p:sp>
        <p:nvSpPr>
          <p:cNvPr id="1051087" name="Rectangle 7"/>
          <p:cNvSpPr>
            <a:spLocks noGrp="1" noChangeArrowheads="1"/>
          </p:cNvSpPr>
          <p:nvPr>
            <p:ph type="sldNum" sz="quarter" idx="5"/>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705D9E06-36DF-4AA9-9713-8427656F7FA2}" type="slidenum">
              <a:rPr sz="1200" lang="en-US" smtClean="0">
                <a:solidFill>
                  <a:prstClr val="black"/>
                </a:solidFill>
              </a:rPr>
            </a:fld>
            <a:endParaRPr sz="1200" lang="en-US" smtClean="0">
              <a:solidFill>
                <a:prstClr val="black"/>
              </a:solidFill>
            </a:endParaRPr>
          </a:p>
        </p:txBody>
      </p:sp>
      <p:sp>
        <p:nvSpPr>
          <p:cNvPr id="1051088" name="Rectangle 2"/>
          <p:cNvSpPr>
            <a:spLocks noChangeAspect="1" noRot="1" noGrp="1" noChangeArrowheads="1" noTextEdit="1"/>
          </p:cNvSpPr>
          <p:nvPr>
            <p:ph type="sldImg"/>
          </p:nvPr>
        </p:nvSpPr>
        <p:spPr>
          <a:ln cap="flat"/>
        </p:spPr>
      </p:sp>
      <p:sp>
        <p:nvSpPr>
          <p:cNvPr id="1051089" name="Rectangle 3"/>
          <p:cNvSpPr>
            <a:spLocks noGrp="1" noChangeArrowheads="1"/>
          </p:cNvSpPr>
          <p:nvPr>
            <p:ph type="body" idx="1"/>
          </p:nvPr>
        </p:nvSpPr>
        <p:spPr>
          <a:noFill/>
        </p:spPr>
        <p:txBody>
          <a:bodyPr/>
          <a:p>
            <a:endParaRPr lang="en-CA" smtClean="0">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800" name=""/>
        <p:cNvGrpSpPr/>
        <p:nvPr/>
      </p:nvGrpSpPr>
      <p:grpSpPr>
        <a:xfrm>
          <a:off x="0" y="0"/>
          <a:ext cx="0" cy="0"/>
          <a:chOff x="0" y="0"/>
          <a:chExt cx="0" cy="0"/>
        </a:xfrm>
      </p:grpSpPr>
      <p:sp>
        <p:nvSpPr>
          <p:cNvPr id="1051134" name="Rectangle 7"/>
          <p:cNvSpPr>
            <a:spLocks noGrp="1" noChangeArrowheads="1"/>
          </p:cNvSpPr>
          <p:nvPr>
            <p:ph type="sldNum" sz="quarter" idx="5"/>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C247E689-B247-43CD-9D17-924B1813484C}" type="slidenum">
              <a:rPr sz="1200" lang="en-US" smtClean="0">
                <a:solidFill>
                  <a:prstClr val="black"/>
                </a:solidFill>
              </a:rPr>
            </a:fld>
            <a:endParaRPr sz="1200" lang="en-US" smtClean="0">
              <a:solidFill>
                <a:prstClr val="black"/>
              </a:solidFill>
            </a:endParaRPr>
          </a:p>
        </p:txBody>
      </p:sp>
      <p:sp>
        <p:nvSpPr>
          <p:cNvPr id="1051135" name="Rectangle 2"/>
          <p:cNvSpPr>
            <a:spLocks noChangeAspect="1" noRot="1" noGrp="1" noChangeArrowheads="1" noTextEdit="1"/>
          </p:cNvSpPr>
          <p:nvPr>
            <p:ph type="sldImg"/>
          </p:nvPr>
        </p:nvSpPr>
        <p:spPr>
          <a:solidFill>
            <a:srgbClr val="FFFFFF"/>
          </a:solidFill>
          <a:ln cap="flat"/>
        </p:spPr>
      </p:sp>
      <p:sp>
        <p:nvSpPr>
          <p:cNvPr id="1051136" name="Rectangle 3"/>
          <p:cNvSpPr>
            <a:spLocks noGrp="1" noChangeArrowheads="1"/>
          </p:cNvSpPr>
          <p:nvPr>
            <p:ph type="body" idx="1"/>
          </p:nvPr>
        </p:nvSpPr>
        <p:spPr>
          <a:noFill/>
        </p:spPr>
        <p:txBody>
          <a:bodyPr/>
          <a:p>
            <a:endParaRPr lang="en-CA" smtClean="0">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811" name=""/>
        <p:cNvGrpSpPr/>
        <p:nvPr/>
      </p:nvGrpSpPr>
      <p:grpSpPr>
        <a:xfrm>
          <a:off x="0" y="0"/>
          <a:ext cx="0" cy="0"/>
          <a:chOff x="0" y="0"/>
          <a:chExt cx="0" cy="0"/>
        </a:xfrm>
      </p:grpSpPr>
      <p:sp>
        <p:nvSpPr>
          <p:cNvPr id="1051161" name="Rectangle 1031"/>
          <p:cNvSpPr>
            <a:spLocks noGrp="1" noChangeArrowheads="1"/>
          </p:cNvSpPr>
          <p:nvPr>
            <p:ph type="sldNum" sz="quarter" idx="5"/>
          </p:nvPr>
        </p:nvSpPr>
        <p:spPr>
          <a:noFill/>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fld id="{E5F6BE5B-3580-478B-8CAC-6E151FF22183}" type="slidenum">
              <a:rPr lang="en-US">
                <a:solidFill>
                  <a:prstClr val="black"/>
                </a:solidFill>
                <a:latin typeface="Times New Roman" charset="0"/>
              </a:rPr>
            </a:fld>
            <a:endParaRPr lang="en-US">
              <a:solidFill>
                <a:prstClr val="black"/>
              </a:solidFill>
              <a:latin typeface="Times New Roman" charset="0"/>
            </a:endParaRPr>
          </a:p>
        </p:txBody>
      </p:sp>
      <p:sp>
        <p:nvSpPr>
          <p:cNvPr id="1051162" name="Rectangle 2"/>
          <p:cNvSpPr>
            <a:spLocks noChangeAspect="1" noRot="1" noGrp="1" noChangeArrowheads="1" noTextEdit="1"/>
          </p:cNvSpPr>
          <p:nvPr>
            <p:ph type="sldImg"/>
          </p:nvPr>
        </p:nvSpPr>
        <p:spPr/>
      </p:sp>
      <p:sp>
        <p:nvSpPr>
          <p:cNvPr id="1051163" name="Rectangle 3"/>
          <p:cNvSpPr>
            <a:spLocks noGrp="1" noChangeArrowheads="1"/>
          </p:cNvSpPr>
          <p:nvPr>
            <p:ph type="body" idx="1"/>
          </p:nvPr>
        </p:nvSpPr>
        <p:spPr>
          <a:noFill/>
        </p:spPr>
        <p:txBody>
          <a:bodyPr/>
          <a:p>
            <a:pPr eaLnBrk="1" hangingPunct="1"/>
            <a:r>
              <a:rPr dirty="0" lang="en-US" smtClean="0">
                <a:latin typeface="Times New Roman" charset="0"/>
              </a:rPr>
              <a:t>We’ll talk about </a:t>
            </a:r>
          </a:p>
          <a:p>
            <a:pPr eaLnBrk="1" hangingPunct="1"/>
            <a:r>
              <a:rPr dirty="0" lang="en-US" smtClean="0">
                <a:latin typeface="Times New Roman" charset="0"/>
              </a:rPr>
              <a:t>	- how emotions expressed and identified</a:t>
            </a:r>
          </a:p>
          <a:p>
            <a:pPr eaLnBrk="1" hangingPunct="1"/>
            <a:r>
              <a:rPr dirty="0" lang="en-US" smtClean="0">
                <a:latin typeface="Times New Roman" charset="0"/>
              </a:rPr>
              <a:t>	- some theories of how emotions work</a:t>
            </a:r>
          </a:p>
          <a:p>
            <a:pPr eaLnBrk="1" hangingPunct="1"/>
            <a:r>
              <a:rPr dirty="0" lang="en-US" smtClean="0">
                <a:latin typeface="Times New Roman" charset="0"/>
              </a:rPr>
              <a:t>	- how the nervous system is involved in the process of producing emotions</a:t>
            </a:r>
          </a:p>
          <a:p>
            <a:pPr eaLnBrk="1" hangingPunct="1"/>
            <a:r>
              <a:rPr dirty="0" lang="en-US" smtClean="0">
                <a:latin typeface="Times New Roman" charset="0"/>
              </a:rPr>
              <a:t>	- and something about what is happening in the example of aggression and violence</a:t>
            </a:r>
          </a:p>
          <a:p>
            <a:pPr eaLnBrk="1" hangingPunct="1"/>
            <a:r>
              <a:rPr dirty="0" lang="en-US" smtClean="0">
                <a:latin typeface="Times New Roman" charset="0"/>
              </a:rP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815" name=""/>
        <p:cNvGrpSpPr/>
        <p:nvPr/>
      </p:nvGrpSpPr>
      <p:grpSpPr>
        <a:xfrm>
          <a:off x="0" y="0"/>
          <a:ext cx="0" cy="0"/>
          <a:chOff x="0" y="0"/>
          <a:chExt cx="0" cy="0"/>
        </a:xfrm>
      </p:grpSpPr>
      <p:sp>
        <p:nvSpPr>
          <p:cNvPr id="1051166" name="Rectangle 1031"/>
          <p:cNvSpPr>
            <a:spLocks noGrp="1" noChangeArrowheads="1"/>
          </p:cNvSpPr>
          <p:nvPr>
            <p:ph type="sldNum" sz="quarter" idx="5"/>
          </p:nvPr>
        </p:nvSpPr>
        <p:spPr>
          <a:noFill/>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fld id="{F6E83C58-C6D6-476D-8FBF-DDD6FF9B5890}" type="slidenum">
              <a:rPr lang="en-US">
                <a:solidFill>
                  <a:prstClr val="black"/>
                </a:solidFill>
                <a:latin typeface="Times New Roman" charset="0"/>
              </a:rPr>
            </a:fld>
            <a:endParaRPr lang="en-US">
              <a:solidFill>
                <a:prstClr val="black"/>
              </a:solidFill>
              <a:latin typeface="Times New Roman" charset="0"/>
            </a:endParaRPr>
          </a:p>
        </p:txBody>
      </p:sp>
      <p:sp>
        <p:nvSpPr>
          <p:cNvPr id="1051167" name="Rectangle 2"/>
          <p:cNvSpPr>
            <a:spLocks noChangeAspect="1" noRot="1" noGrp="1" noChangeArrowheads="1" noTextEdit="1"/>
          </p:cNvSpPr>
          <p:nvPr>
            <p:ph type="sldImg"/>
          </p:nvPr>
        </p:nvSpPr>
        <p:spPr/>
      </p:sp>
      <p:sp>
        <p:nvSpPr>
          <p:cNvPr id="1051168" name="Rectangle 3"/>
          <p:cNvSpPr>
            <a:spLocks noGrp="1" noChangeArrowheads="1"/>
          </p:cNvSpPr>
          <p:nvPr>
            <p:ph type="body" idx="1"/>
          </p:nvPr>
        </p:nvSpPr>
        <p:spPr>
          <a:noFill/>
        </p:spPr>
        <p:txBody>
          <a:bodyPr/>
          <a:p>
            <a:pPr eaLnBrk="1" hangingPunct="1"/>
            <a:r>
              <a:rPr lang="en-US" smtClean="0">
                <a:latin typeface="Times New Roman" charset="0"/>
              </a:rPr>
              <a:t>Happiness, anger, surprise, disgust, sadness, fear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824" name=""/>
        <p:cNvGrpSpPr/>
        <p:nvPr/>
      </p:nvGrpSpPr>
      <p:grpSpPr>
        <a:xfrm>
          <a:off x="0" y="0"/>
          <a:ext cx="0" cy="0"/>
          <a:chOff x="0" y="0"/>
          <a:chExt cx="0" cy="0"/>
        </a:xfrm>
      </p:grpSpPr>
      <p:sp>
        <p:nvSpPr>
          <p:cNvPr id="1051188" name="Rectangle 1031"/>
          <p:cNvSpPr>
            <a:spLocks noGrp="1" noChangeArrowheads="1"/>
          </p:cNvSpPr>
          <p:nvPr>
            <p:ph type="sldNum" sz="quarter" idx="5"/>
          </p:nvPr>
        </p:nvSpPr>
        <p:spPr>
          <a:noFill/>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fld id="{AD0594F3-3F09-40E0-82F7-6FB780FA2ADF}" type="slidenum">
              <a:rPr lang="en-US">
                <a:solidFill>
                  <a:prstClr val="black"/>
                </a:solidFill>
                <a:latin typeface="Times New Roman" charset="0"/>
              </a:rPr>
            </a:fld>
            <a:endParaRPr lang="en-US">
              <a:solidFill>
                <a:prstClr val="black"/>
              </a:solidFill>
              <a:latin typeface="Times New Roman" charset="0"/>
            </a:endParaRPr>
          </a:p>
        </p:txBody>
      </p:sp>
      <p:sp>
        <p:nvSpPr>
          <p:cNvPr id="1051189" name="Rectangle 2"/>
          <p:cNvSpPr>
            <a:spLocks noChangeAspect="1" noRot="1" noGrp="1" noChangeArrowheads="1" noTextEdit="1"/>
          </p:cNvSpPr>
          <p:nvPr>
            <p:ph type="sldImg"/>
          </p:nvPr>
        </p:nvSpPr>
        <p:spPr/>
      </p:sp>
      <p:sp>
        <p:nvSpPr>
          <p:cNvPr id="1051190" name="Rectangle 3"/>
          <p:cNvSpPr>
            <a:spLocks noGrp="1" noChangeArrowheads="1"/>
          </p:cNvSpPr>
          <p:nvPr>
            <p:ph type="body" idx="1"/>
          </p:nvPr>
        </p:nvSpPr>
        <p:spPr>
          <a:noFill/>
        </p:spPr>
        <p:txBody>
          <a:bodyPr/>
          <a:p>
            <a:pPr eaLnBrk="1" hangingPunct="1"/>
            <a:r>
              <a:rPr lang="en-US" smtClean="0">
                <a:latin typeface="Times New Roman" charset="0"/>
              </a:rPr>
              <a:t>Arousal – get us ready to make a needed response (motivate studying for a test)</a:t>
            </a:r>
          </a:p>
          <a:p>
            <a:pPr eaLnBrk="1" hangingPunct="1"/>
            <a:endParaRPr lang="en-US" smtClean="0">
              <a:latin typeface="Times New Roman" charset="0"/>
            </a:endParaRPr>
          </a:p>
          <a:p>
            <a:pPr eaLnBrk="1" hangingPunct="1"/>
            <a:r>
              <a:rPr lang="en-US" smtClean="0">
                <a:latin typeface="Times New Roman" charset="0"/>
              </a:rPr>
              <a:t>Optimum level of arousal – we don’t do well if not very aroused, but we also don’t do well if too aroused – there’s a happy medium</a:t>
            </a:r>
          </a:p>
          <a:p>
            <a:pPr eaLnBrk="1" hangingPunct="1"/>
            <a:endParaRPr lang="en-US" smtClean="0">
              <a:latin typeface="Times New Roman" charset="0"/>
            </a:endParaRPr>
          </a:p>
          <a:p>
            <a:pPr eaLnBrk="1" hangingPunct="1"/>
            <a:r>
              <a:rPr lang="en-US" smtClean="0">
                <a:latin typeface="Times New Roman" charset="0"/>
              </a:rPr>
              <a:t>Communication – make our needs/wants known to others, or our intentions (what might you do if you are really frustrated? Punch a wall, yell at someone)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522" name=""/>
        <p:cNvGrpSpPr/>
        <p:nvPr/>
      </p:nvGrpSpPr>
      <p:grpSpPr>
        <a:xfrm>
          <a:off x="0" y="0"/>
          <a:ext cx="0" cy="0"/>
          <a:chOff x="0" y="0"/>
          <a:chExt cx="0" cy="0"/>
        </a:xfrm>
      </p:grpSpPr>
      <p:sp>
        <p:nvSpPr>
          <p:cNvPr id="1050615" name="Slide Image Placeholder 1"/>
          <p:cNvSpPr>
            <a:spLocks noChangeAspect="1" noRot="1" noGrp="1" noTextEdit="1"/>
          </p:cNvSpPr>
          <p:nvPr>
            <p:ph type="sldImg"/>
          </p:nvPr>
        </p:nvSpPr>
        <p:spPr/>
      </p:sp>
      <p:sp>
        <p:nvSpPr>
          <p:cNvPr id="1050616" name="Notes Placeholder 2"/>
          <p:cNvSpPr>
            <a:spLocks noGrp="1"/>
          </p:cNvSpPr>
          <p:nvPr>
            <p:ph type="body" idx="1"/>
          </p:nvPr>
        </p:nvSpPr>
        <p:spPr>
          <a:noFill/>
        </p:spPr>
        <p:txBody>
          <a:bodyPr/>
          <a:p>
            <a:endParaRPr lang="en-US" smtClean="0">
              <a:latin typeface="Arial" pitchFamily="34" charset="0"/>
            </a:endParaRPr>
          </a:p>
        </p:txBody>
      </p:sp>
      <p:sp>
        <p:nvSpPr>
          <p:cNvPr id="1050617" name="Slide Number Placeholder 3"/>
          <p:cNvSpPr>
            <a:spLocks noGrp="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5856036A-9F69-462C-94E5-71CB5E5C1A1A}" type="slidenum">
              <a:rPr sz="1200" lang="en-US">
                <a:solidFill>
                  <a:prstClr val="black"/>
                </a:solidFill>
              </a:rPr>
            </a:fld>
            <a:endParaRPr sz="1200"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526" name=""/>
        <p:cNvGrpSpPr/>
        <p:nvPr/>
      </p:nvGrpSpPr>
      <p:grpSpPr>
        <a:xfrm>
          <a:off x="0" y="0"/>
          <a:ext cx="0" cy="0"/>
          <a:chOff x="0" y="0"/>
          <a:chExt cx="0" cy="0"/>
        </a:xfrm>
      </p:grpSpPr>
      <p:sp>
        <p:nvSpPr>
          <p:cNvPr id="1050624"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4006FFE4-F52A-448D-8AD3-FF0E0E96ED24}" type="slidenum">
              <a:rPr sz="1200" lang="en-US">
                <a:solidFill>
                  <a:prstClr val="black"/>
                </a:solidFill>
              </a:rPr>
            </a:fld>
            <a:endParaRPr sz="1200" lang="en-US">
              <a:solidFill>
                <a:prstClr val="black"/>
              </a:solidFill>
            </a:endParaRPr>
          </a:p>
        </p:txBody>
      </p:sp>
      <p:sp>
        <p:nvSpPr>
          <p:cNvPr id="1050625" name="Rectangle 1026"/>
          <p:cNvSpPr>
            <a:spLocks noChangeAspect="1" noRot="1" noGrp="1" noChangeArrowheads="1" noTextEdit="1"/>
          </p:cNvSpPr>
          <p:nvPr>
            <p:ph type="sldImg"/>
          </p:nvPr>
        </p:nvSpPr>
        <p:spPr/>
      </p:sp>
      <p:sp>
        <p:nvSpPr>
          <p:cNvPr id="1050626" name="Rectangle 1027"/>
          <p:cNvSpPr>
            <a:spLocks noGrp="1" noChangeArrowheads="1"/>
          </p:cNvSpPr>
          <p:nvPr>
            <p:ph type="body" idx="1"/>
          </p:nvPr>
        </p:nvSpPr>
        <p:spPr>
          <a:noFill/>
        </p:spPr>
        <p:txBody>
          <a:bodyPr/>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529" name=""/>
        <p:cNvGrpSpPr/>
        <p:nvPr/>
      </p:nvGrpSpPr>
      <p:grpSpPr>
        <a:xfrm>
          <a:off x="0" y="0"/>
          <a:ext cx="0" cy="0"/>
          <a:chOff x="0" y="0"/>
          <a:chExt cx="0" cy="0"/>
        </a:xfrm>
      </p:grpSpPr>
      <p:sp>
        <p:nvSpPr>
          <p:cNvPr id="1050632"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31972459-BF54-4EBD-AE24-F0E3E740096D}" type="slidenum">
              <a:rPr sz="1200" lang="en-US">
                <a:solidFill>
                  <a:prstClr val="black"/>
                </a:solidFill>
              </a:rPr>
            </a:fld>
            <a:endParaRPr sz="1200" lang="en-US">
              <a:solidFill>
                <a:prstClr val="black"/>
              </a:solidFill>
            </a:endParaRPr>
          </a:p>
        </p:txBody>
      </p:sp>
      <p:sp>
        <p:nvSpPr>
          <p:cNvPr id="1050633" name="Rectangle 2"/>
          <p:cNvSpPr>
            <a:spLocks noChangeAspect="1" noRot="1" noGrp="1" noChangeArrowheads="1" noTextEdit="1"/>
          </p:cNvSpPr>
          <p:nvPr>
            <p:ph type="sldImg"/>
          </p:nvPr>
        </p:nvSpPr>
        <p:spPr>
          <a:solidFill>
            <a:srgbClr val="FFFFFF"/>
          </a:solidFill>
        </p:spPr>
      </p:sp>
      <p:sp>
        <p:nvSpPr>
          <p:cNvPr id="1050634" name="Rectangle 3"/>
          <p:cNvSpPr>
            <a:spLocks noGrp="1" noChangeArrowheads="1"/>
          </p:cNvSpPr>
          <p:nvPr>
            <p:ph type="body" idx="1"/>
          </p:nvPr>
        </p:nvSpPr>
        <p:spPr>
          <a:solidFill>
            <a:srgbClr val="FFFFFF"/>
          </a:solidFill>
          <a:ln>
            <a:solidFill>
              <a:srgbClr val="000000"/>
            </a:solidFill>
          </a:ln>
        </p:spPr>
        <p:txBody>
          <a:bodyPr/>
          <a:p>
            <a:pPr eaLnBrk="1" hangingPunct="1"/>
            <a:r>
              <a:rPr lang="en-US" smtClean="0">
                <a:latin typeface="Arial" pitchFamily="34" charset="0"/>
              </a:rPr>
              <a:t>Here are some reported absolute thresholds for the different modalities.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535" name=""/>
        <p:cNvGrpSpPr/>
        <p:nvPr/>
      </p:nvGrpSpPr>
      <p:grpSpPr>
        <a:xfrm>
          <a:off x="0" y="0"/>
          <a:ext cx="0" cy="0"/>
          <a:chOff x="0" y="0"/>
          <a:chExt cx="0" cy="0"/>
        </a:xfrm>
      </p:grpSpPr>
      <p:sp>
        <p:nvSpPr>
          <p:cNvPr id="1050652"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0EFEC064-301D-41B8-A7D0-D4566DB515FC}" type="slidenum">
              <a:rPr sz="1200" lang="en-US">
                <a:solidFill>
                  <a:prstClr val="black"/>
                </a:solidFill>
              </a:rPr>
            </a:fld>
            <a:endParaRPr sz="1200" lang="en-US">
              <a:solidFill>
                <a:prstClr val="black"/>
              </a:solidFill>
            </a:endParaRPr>
          </a:p>
        </p:txBody>
      </p:sp>
      <p:sp>
        <p:nvSpPr>
          <p:cNvPr id="1050653" name="Rectangle 2"/>
          <p:cNvSpPr>
            <a:spLocks noChangeAspect="1" noRot="1" noGrp="1" noChangeArrowheads="1" noTextEdit="1"/>
          </p:cNvSpPr>
          <p:nvPr>
            <p:ph type="sldImg"/>
          </p:nvPr>
        </p:nvSpPr>
        <p:spPr/>
      </p:sp>
      <p:sp>
        <p:nvSpPr>
          <p:cNvPr id="1050654" name="Rectangle 3"/>
          <p:cNvSpPr>
            <a:spLocks noGrp="1" noChangeArrowheads="1"/>
          </p:cNvSpPr>
          <p:nvPr>
            <p:ph type="body" idx="1"/>
          </p:nvPr>
        </p:nvSpPr>
        <p:spPr>
          <a:noFill/>
        </p:spPr>
        <p:txBody>
          <a:bodyPr/>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39" name=""/>
        <p:cNvGrpSpPr/>
        <p:nvPr/>
      </p:nvGrpSpPr>
      <p:grpSpPr>
        <a:xfrm>
          <a:off x="0" y="0"/>
          <a:ext cx="0" cy="0"/>
          <a:chOff x="0" y="0"/>
          <a:chExt cx="0" cy="0"/>
        </a:xfrm>
      </p:grpSpPr>
      <p:sp>
        <p:nvSpPr>
          <p:cNvPr id="1050662"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C122195C-0B25-4A28-9EFA-A402DFECFA29}" type="slidenum">
              <a:rPr sz="1200" lang="en-US">
                <a:solidFill>
                  <a:prstClr val="black"/>
                </a:solidFill>
              </a:rPr>
            </a:fld>
            <a:endParaRPr sz="1200" lang="en-US">
              <a:solidFill>
                <a:prstClr val="black"/>
              </a:solidFill>
            </a:endParaRPr>
          </a:p>
        </p:txBody>
      </p:sp>
      <p:sp>
        <p:nvSpPr>
          <p:cNvPr id="1050663" name="Rectangle 2"/>
          <p:cNvSpPr>
            <a:spLocks noChangeAspect="1" noRot="1" noGrp="1" noChangeArrowheads="1" noTextEdit="1"/>
          </p:cNvSpPr>
          <p:nvPr>
            <p:ph type="sldImg"/>
          </p:nvPr>
        </p:nvSpPr>
        <p:spPr/>
      </p:sp>
      <p:sp>
        <p:nvSpPr>
          <p:cNvPr id="1050664" name="Rectangle 3"/>
          <p:cNvSpPr>
            <a:spLocks noGrp="1" noChangeArrowheads="1"/>
          </p:cNvSpPr>
          <p:nvPr>
            <p:ph type="body" idx="1"/>
          </p:nvPr>
        </p:nvSpPr>
        <p:spPr>
          <a:noFill/>
        </p:spPr>
        <p:txBody>
          <a:bodyPr/>
          <a:p>
            <a:pPr eaLnBrk="1" hangingPunct="1"/>
            <a:endParaRPr b="1" lang="en-US" smtClean="0">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51" name=""/>
        <p:cNvGrpSpPr/>
        <p:nvPr/>
      </p:nvGrpSpPr>
      <p:grpSpPr>
        <a:xfrm>
          <a:off x="0" y="0"/>
          <a:ext cx="0" cy="0"/>
          <a:chOff x="0" y="0"/>
          <a:chExt cx="0" cy="0"/>
        </a:xfrm>
      </p:grpSpPr>
      <p:sp>
        <p:nvSpPr>
          <p:cNvPr id="1050692" name="Rectangle 7"/>
          <p:cNvSpPr>
            <a:spLocks noGrp="1" noChangeArrowheads="1"/>
          </p:cNvSpPr>
          <p:nvPr>
            <p:ph type="sldNum" sz="quarter" idx="5"/>
          </p:nvPr>
        </p:nvSpPr>
        <p:spPr>
          <a:noFill/>
        </p:spPr>
        <p:txBody>
          <a:bodyPr/>
          <a:lstStyle>
            <a:lvl1pPr>
              <a:defRPr sz="2400">
                <a:solidFill>
                  <a:schemeClr val="tx1"/>
                </a:solidFill>
                <a:latin typeface="Arial" pitchFamily="34" charset="0"/>
              </a:defRPr>
            </a:lvl1pPr>
            <a:lvl2pPr indent="-282635" marL="734852">
              <a:defRPr sz="2400">
                <a:solidFill>
                  <a:schemeClr val="tx1"/>
                </a:solidFill>
                <a:latin typeface="Arial" pitchFamily="34" charset="0"/>
              </a:defRPr>
            </a:lvl2pPr>
            <a:lvl3pPr indent="-226108" marL="1130541">
              <a:defRPr sz="2400">
                <a:solidFill>
                  <a:schemeClr val="tx1"/>
                </a:solidFill>
                <a:latin typeface="Arial" pitchFamily="34" charset="0"/>
              </a:defRPr>
            </a:lvl3pPr>
            <a:lvl4pPr indent="-226108" marL="1582758">
              <a:defRPr sz="2400">
                <a:solidFill>
                  <a:schemeClr val="tx1"/>
                </a:solidFill>
                <a:latin typeface="Arial" pitchFamily="34" charset="0"/>
              </a:defRPr>
            </a:lvl4pPr>
            <a:lvl5pPr indent="-226108" marL="2034974">
              <a:defRPr sz="2400">
                <a:solidFill>
                  <a:schemeClr val="tx1"/>
                </a:solidFill>
                <a:latin typeface="Arial" pitchFamily="34" charset="0"/>
              </a:defRPr>
            </a:lvl5pPr>
            <a:lvl6pPr eaLnBrk="0" fontAlgn="base" hangingPunct="0" indent="-226108" marL="2487191">
              <a:spcBef>
                <a:spcPct val="0"/>
              </a:spcBef>
              <a:spcAft>
                <a:spcPct val="0"/>
              </a:spcAft>
              <a:defRPr sz="2400">
                <a:solidFill>
                  <a:schemeClr val="tx1"/>
                </a:solidFill>
                <a:latin typeface="Arial" pitchFamily="34" charset="0"/>
              </a:defRPr>
            </a:lvl6pPr>
            <a:lvl7pPr eaLnBrk="0" fontAlgn="base" hangingPunct="0" indent="-226108" marL="2939407">
              <a:spcBef>
                <a:spcPct val="0"/>
              </a:spcBef>
              <a:spcAft>
                <a:spcPct val="0"/>
              </a:spcAft>
              <a:defRPr sz="2400">
                <a:solidFill>
                  <a:schemeClr val="tx1"/>
                </a:solidFill>
                <a:latin typeface="Arial" pitchFamily="34" charset="0"/>
              </a:defRPr>
            </a:lvl7pPr>
            <a:lvl8pPr eaLnBrk="0" fontAlgn="base" hangingPunct="0" indent="-226108" marL="3391624">
              <a:spcBef>
                <a:spcPct val="0"/>
              </a:spcBef>
              <a:spcAft>
                <a:spcPct val="0"/>
              </a:spcAft>
              <a:defRPr sz="2400">
                <a:solidFill>
                  <a:schemeClr val="tx1"/>
                </a:solidFill>
                <a:latin typeface="Arial" pitchFamily="34" charset="0"/>
              </a:defRPr>
            </a:lvl8pPr>
            <a:lvl9pPr eaLnBrk="0" fontAlgn="base" hangingPunct="0" indent="-226108" marL="3843840">
              <a:spcBef>
                <a:spcPct val="0"/>
              </a:spcBef>
              <a:spcAft>
                <a:spcPct val="0"/>
              </a:spcAft>
              <a:defRPr sz="2400">
                <a:solidFill>
                  <a:schemeClr val="tx1"/>
                </a:solidFill>
                <a:latin typeface="Arial" pitchFamily="34" charset="0"/>
              </a:defRPr>
            </a:lvl9pPr>
          </a:lstStyle>
          <a:p>
            <a:fld id="{63663222-4EA3-45B8-94E5-EAEC4350B737}" type="slidenum">
              <a:rPr sz="1200" lang="en-US">
                <a:solidFill>
                  <a:prstClr val="black"/>
                </a:solidFill>
              </a:rPr>
            </a:fld>
            <a:endParaRPr sz="1200" lang="en-US">
              <a:solidFill>
                <a:prstClr val="black"/>
              </a:solidFill>
            </a:endParaRPr>
          </a:p>
        </p:txBody>
      </p:sp>
      <p:sp>
        <p:nvSpPr>
          <p:cNvPr id="1050693" name="Rectangle 2"/>
          <p:cNvSpPr>
            <a:spLocks noChangeAspect="1" noRot="1" noGrp="1" noChangeArrowheads="1" noTextEdit="1"/>
          </p:cNvSpPr>
          <p:nvPr>
            <p:ph type="sldImg"/>
          </p:nvPr>
        </p:nvSpPr>
        <p:spPr>
          <a:solidFill>
            <a:srgbClr val="FFFFFF"/>
          </a:solidFill>
        </p:spPr>
      </p:sp>
      <p:sp>
        <p:nvSpPr>
          <p:cNvPr id="1050694" name="Rectangle 3"/>
          <p:cNvSpPr>
            <a:spLocks noGrp="1" noChangeArrowheads="1"/>
          </p:cNvSpPr>
          <p:nvPr>
            <p:ph type="body" idx="1"/>
          </p:nvPr>
        </p:nvSpPr>
        <p:spPr>
          <a:solidFill>
            <a:srgbClr val="FFFFFF"/>
          </a:solidFill>
          <a:ln>
            <a:solidFill>
              <a:srgbClr val="000000"/>
            </a:solidFill>
          </a:ln>
        </p:spPr>
        <p:txBody>
          <a:bodyPr/>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957" name=""/>
        <p:cNvGrpSpPr/>
        <p:nvPr/>
      </p:nvGrpSpPr>
      <p:grpSpPr>
        <a:xfrm>
          <a:off x="0" y="0"/>
          <a:ext cx="0" cy="0"/>
          <a:chOff x="0" y="0"/>
          <a:chExt cx="0" cy="0"/>
        </a:xfrm>
      </p:grpSpPr>
      <p:sp>
        <p:nvSpPr>
          <p:cNvPr id="1051887"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51888" name="Subtitle 2"/>
          <p:cNvSpPr>
            <a:spLocks noGrp="1"/>
          </p:cNvSpPr>
          <p:nvPr>
            <p:ph type="subTitle" idx="1"/>
          </p:nvPr>
        </p:nvSpPr>
        <p:spPr>
          <a:xfrm>
            <a:off x="1371600" y="3886203"/>
            <a:ext cx="6400800" cy="1752600"/>
          </a:xfrm>
        </p:spPr>
        <p:txBody>
          <a:bodyPr/>
          <a:lstStyle>
            <a:lvl1pPr algn="ctr" indent="0" marL="0">
              <a:buNone/>
              <a:defRPr>
                <a:solidFill>
                  <a:schemeClr val="tx1">
                    <a:tint val="75000"/>
                  </a:schemeClr>
                </a:solidFill>
              </a:defRPr>
            </a:lvl1pPr>
            <a:lvl2pPr algn="ctr" indent="0" marL="457049">
              <a:buNone/>
              <a:defRPr>
                <a:solidFill>
                  <a:schemeClr val="tx1">
                    <a:tint val="75000"/>
                  </a:schemeClr>
                </a:solidFill>
              </a:defRPr>
            </a:lvl2pPr>
            <a:lvl3pPr algn="ctr" indent="0" marL="914099">
              <a:buNone/>
              <a:defRPr>
                <a:solidFill>
                  <a:schemeClr val="tx1">
                    <a:tint val="75000"/>
                  </a:schemeClr>
                </a:solidFill>
              </a:defRPr>
            </a:lvl3pPr>
            <a:lvl4pPr algn="ctr" indent="0" marL="1371147">
              <a:buNone/>
              <a:defRPr>
                <a:solidFill>
                  <a:schemeClr val="tx1">
                    <a:tint val="75000"/>
                  </a:schemeClr>
                </a:solidFill>
              </a:defRPr>
            </a:lvl4pPr>
            <a:lvl5pPr algn="ctr" indent="0" marL="1828197">
              <a:buNone/>
              <a:defRPr>
                <a:solidFill>
                  <a:schemeClr val="tx1">
                    <a:tint val="75000"/>
                  </a:schemeClr>
                </a:solidFill>
              </a:defRPr>
            </a:lvl5pPr>
            <a:lvl6pPr algn="ctr" indent="0" marL="2285246">
              <a:buNone/>
              <a:defRPr>
                <a:solidFill>
                  <a:schemeClr val="tx1">
                    <a:tint val="75000"/>
                  </a:schemeClr>
                </a:solidFill>
              </a:defRPr>
            </a:lvl6pPr>
            <a:lvl7pPr algn="ctr" indent="0" marL="2742297">
              <a:buNone/>
              <a:defRPr>
                <a:solidFill>
                  <a:schemeClr val="tx1">
                    <a:tint val="75000"/>
                  </a:schemeClr>
                </a:solidFill>
              </a:defRPr>
            </a:lvl7pPr>
            <a:lvl8pPr algn="ctr" indent="0" marL="3199344">
              <a:buNone/>
              <a:defRPr>
                <a:solidFill>
                  <a:schemeClr val="tx1">
                    <a:tint val="75000"/>
                  </a:schemeClr>
                </a:solidFill>
              </a:defRPr>
            </a:lvl8pPr>
            <a:lvl9pPr algn="ctr" indent="0" marL="3656394">
              <a:buNone/>
              <a:defRPr>
                <a:solidFill>
                  <a:schemeClr val="tx1">
                    <a:tint val="75000"/>
                  </a:schemeClr>
                </a:solidFill>
              </a:defRPr>
            </a:lvl9pPr>
          </a:lstStyle>
          <a:p>
            <a:r>
              <a:rPr lang="en-US" smtClean="0"/>
              <a:t>Click to edit Master subtitle style</a:t>
            </a:r>
            <a:endParaRPr lang="en-US"/>
          </a:p>
        </p:txBody>
      </p:sp>
      <p:sp>
        <p:nvSpPr>
          <p:cNvPr id="1051889" name="Date Placeholder 3"/>
          <p:cNvSpPr>
            <a:spLocks noGrp="1"/>
          </p:cNvSpPr>
          <p:nvPr>
            <p:ph type="dt" sz="half" idx="10"/>
          </p:nvPr>
        </p:nvSpPr>
        <p:spPr/>
        <p:txBody>
          <a:bodyPr/>
          <a:p>
            <a:fld id="{4F0AE3A8-A84B-407E-874C-E792F2A7F57D}" type="datetimeFigureOut">
              <a:rPr lang="en-US" smtClean="0"/>
            </a:fld>
            <a:endParaRPr dirty="0" lang="en-US"/>
          </a:p>
        </p:txBody>
      </p:sp>
      <p:sp>
        <p:nvSpPr>
          <p:cNvPr id="1051890" name="Footer Placeholder 4"/>
          <p:cNvSpPr>
            <a:spLocks noGrp="1"/>
          </p:cNvSpPr>
          <p:nvPr>
            <p:ph type="ftr" sz="quarter" idx="11"/>
          </p:nvPr>
        </p:nvSpPr>
        <p:spPr/>
        <p:txBody>
          <a:bodyPr/>
          <a:p>
            <a:endParaRPr dirty="0" lang="en-US"/>
          </a:p>
        </p:txBody>
      </p:sp>
      <p:sp>
        <p:nvSpPr>
          <p:cNvPr id="1051891" name="Slide Number Placeholder 5"/>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61" name=""/>
        <p:cNvGrpSpPr/>
        <p:nvPr/>
      </p:nvGrpSpPr>
      <p:grpSpPr>
        <a:xfrm>
          <a:off x="0" y="0"/>
          <a:ext cx="0" cy="0"/>
          <a:chOff x="0" y="0"/>
          <a:chExt cx="0" cy="0"/>
        </a:xfrm>
      </p:grpSpPr>
      <p:sp>
        <p:nvSpPr>
          <p:cNvPr id="1051907" name="Title 1"/>
          <p:cNvSpPr>
            <a:spLocks noGrp="1"/>
          </p:cNvSpPr>
          <p:nvPr>
            <p:ph type="title"/>
          </p:nvPr>
        </p:nvSpPr>
        <p:spPr/>
        <p:txBody>
          <a:bodyPr/>
          <a:p>
            <a:r>
              <a:rPr lang="en-US" smtClean="0"/>
              <a:t>Click to edit Master title style</a:t>
            </a:r>
            <a:endParaRPr lang="en-US"/>
          </a:p>
        </p:txBody>
      </p:sp>
      <p:sp>
        <p:nvSpPr>
          <p:cNvPr id="1051908"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09" name="Date Placeholder 3"/>
          <p:cNvSpPr>
            <a:spLocks noGrp="1"/>
          </p:cNvSpPr>
          <p:nvPr>
            <p:ph type="dt" sz="half" idx="10"/>
          </p:nvPr>
        </p:nvSpPr>
        <p:spPr/>
        <p:txBody>
          <a:bodyPr/>
          <a:p>
            <a:fld id="{4F0AE3A8-A84B-407E-874C-E792F2A7F57D}" type="datetimeFigureOut">
              <a:rPr lang="en-US" smtClean="0"/>
            </a:fld>
            <a:endParaRPr dirty="0" lang="en-US"/>
          </a:p>
        </p:txBody>
      </p:sp>
      <p:sp>
        <p:nvSpPr>
          <p:cNvPr id="1051910" name="Footer Placeholder 4"/>
          <p:cNvSpPr>
            <a:spLocks noGrp="1"/>
          </p:cNvSpPr>
          <p:nvPr>
            <p:ph type="ftr" sz="quarter" idx="11"/>
          </p:nvPr>
        </p:nvSpPr>
        <p:spPr/>
        <p:txBody>
          <a:bodyPr/>
          <a:p>
            <a:endParaRPr dirty="0" lang="en-US"/>
          </a:p>
        </p:txBody>
      </p:sp>
      <p:sp>
        <p:nvSpPr>
          <p:cNvPr id="1051911" name="Slide Number Placeholder 5"/>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36" name=""/>
        <p:cNvGrpSpPr/>
        <p:nvPr/>
      </p:nvGrpSpPr>
      <p:grpSpPr>
        <a:xfrm>
          <a:off x="0" y="0"/>
          <a:ext cx="0" cy="0"/>
          <a:chOff x="0" y="0"/>
          <a:chExt cx="0" cy="0"/>
        </a:xfrm>
      </p:grpSpPr>
      <p:sp>
        <p:nvSpPr>
          <p:cNvPr id="1051775"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1776"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77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78"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77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80" name="Rectangle 8"/>
          <p:cNvSpPr>
            <a:spLocks noGrp="1" noChangeArrowheads="1"/>
          </p:cNvSpPr>
          <p:nvPr>
            <p:ph type="dt" sz="half" idx="10"/>
          </p:nvPr>
        </p:nvSpPr>
        <p:spPr/>
        <p:txBody>
          <a:bodyPr/>
          <a:p>
            <a:endParaRPr lang="en-US">
              <a:solidFill>
                <a:srgbClr val="A08366"/>
              </a:solidFill>
            </a:endParaRPr>
          </a:p>
        </p:txBody>
      </p:sp>
      <p:sp>
        <p:nvSpPr>
          <p:cNvPr id="1051781"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82" name="Rectangle 10"/>
          <p:cNvSpPr>
            <a:spLocks noGrp="1" noChangeArrowheads="1"/>
          </p:cNvSpPr>
          <p:nvPr>
            <p:ph type="sldNum" sz="quarter" idx="12"/>
          </p:nvPr>
        </p:nvSpPr>
        <p:spPr/>
        <p:txBody>
          <a:bodyPr/>
          <a:p>
            <a:fld id="{71941137-AF58-42FF-9FE3-D7861DFBDD90}"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01" name=""/>
        <p:cNvGrpSpPr/>
        <p:nvPr/>
      </p:nvGrpSpPr>
      <p:grpSpPr>
        <a:xfrm>
          <a:off x="0" y="0"/>
          <a:ext cx="0" cy="0"/>
          <a:chOff x="0" y="0"/>
          <a:chExt cx="0" cy="0"/>
        </a:xfrm>
      </p:grpSpPr>
      <p:sp>
        <p:nvSpPr>
          <p:cNvPr id="1051137" name="Title 1"/>
          <p:cNvSpPr>
            <a:spLocks noGrp="1"/>
          </p:cNvSpPr>
          <p:nvPr>
            <p:ph type="title"/>
          </p:nvPr>
        </p:nvSpPr>
        <p:spPr/>
        <p:txBody>
          <a:bodyPr/>
          <a:p>
            <a:r>
              <a:rPr lang="en-US" smtClean="0"/>
              <a:t>Click to edit Master title style</a:t>
            </a:r>
            <a:endParaRPr lang="en-US"/>
          </a:p>
        </p:txBody>
      </p:sp>
      <p:sp>
        <p:nvSpPr>
          <p:cNvPr id="1051138" name="Rectangle 8"/>
          <p:cNvSpPr>
            <a:spLocks noGrp="1" noChangeArrowheads="1"/>
          </p:cNvSpPr>
          <p:nvPr>
            <p:ph type="dt" sz="half" idx="10"/>
          </p:nvPr>
        </p:nvSpPr>
        <p:spPr/>
        <p:txBody>
          <a:bodyPr/>
          <a:p>
            <a:endParaRPr lang="en-US">
              <a:solidFill>
                <a:srgbClr val="A08366"/>
              </a:solidFill>
            </a:endParaRPr>
          </a:p>
        </p:txBody>
      </p:sp>
      <p:sp>
        <p:nvSpPr>
          <p:cNvPr id="1051139"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140" name="Rectangle 10"/>
          <p:cNvSpPr>
            <a:spLocks noGrp="1" noChangeArrowheads="1"/>
          </p:cNvSpPr>
          <p:nvPr>
            <p:ph type="sldNum" sz="quarter" idx="12"/>
          </p:nvPr>
        </p:nvSpPr>
        <p:spPr/>
        <p:txBody>
          <a:bodyPr/>
          <a:p>
            <a:fld id="{61F1AF3D-463C-4E62-AC1E-9F035FA60F75}"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37" name=""/>
        <p:cNvGrpSpPr/>
        <p:nvPr/>
      </p:nvGrpSpPr>
      <p:grpSpPr>
        <a:xfrm>
          <a:off x="0" y="0"/>
          <a:ext cx="0" cy="0"/>
          <a:chOff x="0" y="0"/>
          <a:chExt cx="0" cy="0"/>
        </a:xfrm>
      </p:grpSpPr>
      <p:sp>
        <p:nvSpPr>
          <p:cNvPr id="1051783" name="Rectangle 8"/>
          <p:cNvSpPr>
            <a:spLocks noGrp="1" noChangeArrowheads="1"/>
          </p:cNvSpPr>
          <p:nvPr>
            <p:ph type="dt" sz="half" idx="10"/>
          </p:nvPr>
        </p:nvSpPr>
        <p:spPr/>
        <p:txBody>
          <a:bodyPr/>
          <a:p>
            <a:endParaRPr lang="en-US">
              <a:solidFill>
                <a:srgbClr val="A08366"/>
              </a:solidFill>
            </a:endParaRPr>
          </a:p>
        </p:txBody>
      </p:sp>
      <p:sp>
        <p:nvSpPr>
          <p:cNvPr id="1051784"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85" name="Rectangle 10"/>
          <p:cNvSpPr>
            <a:spLocks noGrp="1" noChangeArrowheads="1"/>
          </p:cNvSpPr>
          <p:nvPr>
            <p:ph type="sldNum" sz="quarter" idx="12"/>
          </p:nvPr>
        </p:nvSpPr>
        <p:spPr/>
        <p:txBody>
          <a:bodyPr/>
          <a:p>
            <a:fld id="{7462CE7C-E3BC-40F4-9BCF-B1FF179CEB65}"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33" name=""/>
        <p:cNvGrpSpPr/>
        <p:nvPr/>
      </p:nvGrpSpPr>
      <p:grpSpPr>
        <a:xfrm>
          <a:off x="0" y="0"/>
          <a:ext cx="0" cy="0"/>
          <a:chOff x="0" y="0"/>
          <a:chExt cx="0" cy="0"/>
        </a:xfrm>
      </p:grpSpPr>
      <p:sp>
        <p:nvSpPr>
          <p:cNvPr id="1051759"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76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6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762" name="Rectangle 8"/>
          <p:cNvSpPr>
            <a:spLocks noGrp="1" noChangeArrowheads="1"/>
          </p:cNvSpPr>
          <p:nvPr>
            <p:ph type="dt" sz="half" idx="10"/>
          </p:nvPr>
        </p:nvSpPr>
        <p:spPr/>
        <p:txBody>
          <a:bodyPr/>
          <a:p>
            <a:endParaRPr lang="en-US">
              <a:solidFill>
                <a:srgbClr val="A08366"/>
              </a:solidFill>
            </a:endParaRPr>
          </a:p>
        </p:txBody>
      </p:sp>
      <p:sp>
        <p:nvSpPr>
          <p:cNvPr id="1051763"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64" name="Rectangle 10"/>
          <p:cNvSpPr>
            <a:spLocks noGrp="1" noChangeArrowheads="1"/>
          </p:cNvSpPr>
          <p:nvPr>
            <p:ph type="sldNum" sz="quarter" idx="12"/>
          </p:nvPr>
        </p:nvSpPr>
        <p:spPr/>
        <p:txBody>
          <a:bodyPr/>
          <a:p>
            <a:fld id="{6C49D09C-1ED5-41BF-8F36-3C064D0F86FF}"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30" name=""/>
        <p:cNvGrpSpPr/>
        <p:nvPr/>
      </p:nvGrpSpPr>
      <p:grpSpPr>
        <a:xfrm>
          <a:off x="0" y="0"/>
          <a:ext cx="0" cy="0"/>
          <a:chOff x="0" y="0"/>
          <a:chExt cx="0" cy="0"/>
        </a:xfrm>
      </p:grpSpPr>
      <p:sp>
        <p:nvSpPr>
          <p:cNvPr id="1051742"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743"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endParaRPr lang="en-US" noProof="0" smtClean="0"/>
          </a:p>
        </p:txBody>
      </p:sp>
      <p:sp>
        <p:nvSpPr>
          <p:cNvPr id="1051744"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745" name="Rectangle 8"/>
          <p:cNvSpPr>
            <a:spLocks noGrp="1" noChangeArrowheads="1"/>
          </p:cNvSpPr>
          <p:nvPr>
            <p:ph type="dt" sz="half" idx="10"/>
          </p:nvPr>
        </p:nvSpPr>
        <p:spPr/>
        <p:txBody>
          <a:bodyPr/>
          <a:p>
            <a:endParaRPr lang="en-US">
              <a:solidFill>
                <a:srgbClr val="A08366"/>
              </a:solidFill>
            </a:endParaRPr>
          </a:p>
        </p:txBody>
      </p:sp>
      <p:sp>
        <p:nvSpPr>
          <p:cNvPr id="1051746"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47" name="Rectangle 10"/>
          <p:cNvSpPr>
            <a:spLocks noGrp="1" noChangeArrowheads="1"/>
          </p:cNvSpPr>
          <p:nvPr>
            <p:ph type="sldNum" sz="quarter" idx="12"/>
          </p:nvPr>
        </p:nvSpPr>
        <p:spPr/>
        <p:txBody>
          <a:bodyPr/>
          <a:p>
            <a:fld id="{3614D35B-8DBF-4343-9E3F-64941BACC974}"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32" name=""/>
        <p:cNvGrpSpPr/>
        <p:nvPr/>
      </p:nvGrpSpPr>
      <p:grpSpPr>
        <a:xfrm>
          <a:off x="0" y="0"/>
          <a:ext cx="0" cy="0"/>
          <a:chOff x="0" y="0"/>
          <a:chExt cx="0" cy="0"/>
        </a:xfrm>
      </p:grpSpPr>
      <p:sp>
        <p:nvSpPr>
          <p:cNvPr id="1051754" name="Title 1"/>
          <p:cNvSpPr>
            <a:spLocks noGrp="1"/>
          </p:cNvSpPr>
          <p:nvPr>
            <p:ph type="title"/>
          </p:nvPr>
        </p:nvSpPr>
        <p:spPr/>
        <p:txBody>
          <a:bodyPr/>
          <a:p>
            <a:r>
              <a:rPr lang="en-US" smtClean="0"/>
              <a:t>Click to edit Master title style</a:t>
            </a:r>
            <a:endParaRPr lang="en-US"/>
          </a:p>
        </p:txBody>
      </p:sp>
      <p:sp>
        <p:nvSpPr>
          <p:cNvPr id="1051755"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56" name="Rectangle 8"/>
          <p:cNvSpPr>
            <a:spLocks noGrp="1" noChangeArrowheads="1"/>
          </p:cNvSpPr>
          <p:nvPr>
            <p:ph type="dt" sz="half" idx="10"/>
          </p:nvPr>
        </p:nvSpPr>
        <p:spPr/>
        <p:txBody>
          <a:bodyPr/>
          <a:p>
            <a:endParaRPr lang="en-US">
              <a:solidFill>
                <a:srgbClr val="A08366"/>
              </a:solidFill>
            </a:endParaRPr>
          </a:p>
        </p:txBody>
      </p:sp>
      <p:sp>
        <p:nvSpPr>
          <p:cNvPr id="1051757"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58" name="Rectangle 10"/>
          <p:cNvSpPr>
            <a:spLocks noGrp="1" noChangeArrowheads="1"/>
          </p:cNvSpPr>
          <p:nvPr>
            <p:ph type="sldNum" sz="quarter" idx="12"/>
          </p:nvPr>
        </p:nvSpPr>
        <p:spPr/>
        <p:txBody>
          <a:bodyPr/>
          <a:p>
            <a:fld id="{51ED6175-B506-47A8-B37E-99989333DD0D}"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35" name=""/>
        <p:cNvGrpSpPr/>
        <p:nvPr/>
      </p:nvGrpSpPr>
      <p:grpSpPr>
        <a:xfrm>
          <a:off x="0" y="0"/>
          <a:ext cx="0" cy="0"/>
          <a:chOff x="0" y="0"/>
          <a:chExt cx="0" cy="0"/>
        </a:xfrm>
      </p:grpSpPr>
      <p:sp>
        <p:nvSpPr>
          <p:cNvPr id="1051770" name="Vertical Title 1"/>
          <p:cNvSpPr>
            <a:spLocks noGrp="1"/>
          </p:cNvSpPr>
          <p:nvPr>
            <p:ph type="title" orient="vert"/>
          </p:nvPr>
        </p:nvSpPr>
        <p:spPr>
          <a:xfrm>
            <a:off x="6819900" y="457200"/>
            <a:ext cx="1943100" cy="5486400"/>
          </a:xfrm>
        </p:spPr>
        <p:txBody>
          <a:bodyPr vert="eaVert"/>
          <a:p>
            <a:r>
              <a:rPr lang="en-US" smtClean="0"/>
              <a:t>Click to edit Master title style</a:t>
            </a:r>
            <a:endParaRPr lang="en-US"/>
          </a:p>
        </p:txBody>
      </p:sp>
      <p:sp>
        <p:nvSpPr>
          <p:cNvPr id="1051771" name="Vertical Text Placeholder 2"/>
          <p:cNvSpPr>
            <a:spLocks noGrp="1"/>
          </p:cNvSpPr>
          <p:nvPr>
            <p:ph type="body" orient="vert" idx="1"/>
          </p:nvPr>
        </p:nvSpPr>
        <p:spPr>
          <a:xfrm>
            <a:off x="990600" y="457200"/>
            <a:ext cx="5676900" cy="5486400"/>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72" name="Rectangle 8"/>
          <p:cNvSpPr>
            <a:spLocks noGrp="1" noChangeArrowheads="1"/>
          </p:cNvSpPr>
          <p:nvPr>
            <p:ph type="dt" sz="half" idx="10"/>
          </p:nvPr>
        </p:nvSpPr>
        <p:spPr/>
        <p:txBody>
          <a:bodyPr/>
          <a:p>
            <a:endParaRPr lang="en-US">
              <a:solidFill>
                <a:srgbClr val="A08366"/>
              </a:solidFill>
            </a:endParaRPr>
          </a:p>
        </p:txBody>
      </p:sp>
      <p:sp>
        <p:nvSpPr>
          <p:cNvPr id="1051773"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74" name="Rectangle 10"/>
          <p:cNvSpPr>
            <a:spLocks noGrp="1" noChangeArrowheads="1"/>
          </p:cNvSpPr>
          <p:nvPr>
            <p:ph type="sldNum" sz="quarter" idx="12"/>
          </p:nvPr>
        </p:nvSpPr>
        <p:spPr/>
        <p:txBody>
          <a:bodyPr/>
          <a:p>
            <a:fld id="{F72F4EA1-6B31-4955-BE25-99F48F4DFF2B}"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type="clipArtAndTx">
  <p:cSld name="Title, Clip Art and Text">
    <p:spTree>
      <p:nvGrpSpPr>
        <p:cNvPr id="773" name=""/>
        <p:cNvGrpSpPr/>
        <p:nvPr/>
      </p:nvGrpSpPr>
      <p:grpSpPr>
        <a:xfrm>
          <a:off x="0" y="0"/>
          <a:ext cx="0" cy="0"/>
          <a:chOff x="0" y="0"/>
          <a:chExt cx="0" cy="0"/>
        </a:xfrm>
      </p:grpSpPr>
      <p:sp>
        <p:nvSpPr>
          <p:cNvPr id="1051070" name="Title 1"/>
          <p:cNvSpPr>
            <a:spLocks noGrp="1"/>
          </p:cNvSpPr>
          <p:nvPr>
            <p:ph type="title"/>
          </p:nvPr>
        </p:nvSpPr>
        <p:spPr>
          <a:xfrm>
            <a:off x="990600" y="457200"/>
            <a:ext cx="7772400" cy="1143000"/>
          </a:xfrm>
        </p:spPr>
        <p:txBody>
          <a:bodyPr/>
          <a:p>
            <a:r>
              <a:rPr lang="en-US" smtClean="0"/>
              <a:t>Click to edit Master title style</a:t>
            </a:r>
            <a:endParaRPr lang="en-US"/>
          </a:p>
        </p:txBody>
      </p:sp>
      <p:sp>
        <p:nvSpPr>
          <p:cNvPr id="1051071" name="ClipArt Placeholder 2"/>
          <p:cNvSpPr>
            <a:spLocks noGrp="1"/>
          </p:cNvSpPr>
          <p:nvPr>
            <p:ph type="clipArt" sz="half" idx="1"/>
          </p:nvPr>
        </p:nvSpPr>
        <p:spPr>
          <a:xfrm>
            <a:off x="990600" y="1828800"/>
            <a:ext cx="3810000" cy="4114800"/>
          </a:xfrm>
        </p:spPr>
        <p:txBody>
          <a:bodyPr/>
          <a:p>
            <a:pPr lvl="0"/>
            <a:endParaRPr lang="en-US" noProof="0" smtClean="0"/>
          </a:p>
        </p:txBody>
      </p:sp>
      <p:sp>
        <p:nvSpPr>
          <p:cNvPr id="1051072" name="Text Placeholder 3"/>
          <p:cNvSpPr>
            <a:spLocks noGrp="1"/>
          </p:cNvSpPr>
          <p:nvPr>
            <p:ph type="body" sz="half" idx="2"/>
          </p:nvPr>
        </p:nvSpPr>
        <p:spPr>
          <a:xfrm>
            <a:off x="4953000" y="1828800"/>
            <a:ext cx="3810000" cy="41148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073" name="Rectangle 8"/>
          <p:cNvSpPr>
            <a:spLocks noGrp="1" noChangeArrowheads="1"/>
          </p:cNvSpPr>
          <p:nvPr>
            <p:ph type="dt" sz="half" idx="10"/>
          </p:nvPr>
        </p:nvSpPr>
        <p:spPr/>
        <p:txBody>
          <a:bodyPr/>
          <a:p>
            <a:endParaRPr lang="en-US">
              <a:solidFill>
                <a:srgbClr val="A08366"/>
              </a:solidFill>
            </a:endParaRPr>
          </a:p>
        </p:txBody>
      </p:sp>
      <p:sp>
        <p:nvSpPr>
          <p:cNvPr id="1051074"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075" name="Rectangle 10"/>
          <p:cNvSpPr>
            <a:spLocks noGrp="1" noChangeArrowheads="1"/>
          </p:cNvSpPr>
          <p:nvPr>
            <p:ph type="sldNum" sz="quarter" idx="12"/>
          </p:nvPr>
        </p:nvSpPr>
        <p:spPr/>
        <p:txBody>
          <a:bodyPr/>
          <a:p>
            <a:fld id="{4365ECB3-E5A5-4D27-B21A-B02C6C697921}"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type="txAndClipArt">
  <p:cSld name="Title, Text and Clip Art">
    <p:spTree>
      <p:nvGrpSpPr>
        <p:cNvPr id="821" name=""/>
        <p:cNvGrpSpPr/>
        <p:nvPr/>
      </p:nvGrpSpPr>
      <p:grpSpPr>
        <a:xfrm>
          <a:off x="0" y="0"/>
          <a:ext cx="0" cy="0"/>
          <a:chOff x="0" y="0"/>
          <a:chExt cx="0" cy="0"/>
        </a:xfrm>
      </p:grpSpPr>
      <p:sp>
        <p:nvSpPr>
          <p:cNvPr id="1051178" name="Title 1"/>
          <p:cNvSpPr>
            <a:spLocks noGrp="1"/>
          </p:cNvSpPr>
          <p:nvPr>
            <p:ph type="title"/>
          </p:nvPr>
        </p:nvSpPr>
        <p:spPr>
          <a:xfrm>
            <a:off x="990600" y="457200"/>
            <a:ext cx="7772400" cy="1143000"/>
          </a:xfrm>
        </p:spPr>
        <p:txBody>
          <a:bodyPr/>
          <a:p>
            <a:r>
              <a:rPr lang="en-US" smtClean="0"/>
              <a:t>Click to edit Master title style</a:t>
            </a:r>
            <a:endParaRPr lang="en-US"/>
          </a:p>
        </p:txBody>
      </p:sp>
      <p:sp>
        <p:nvSpPr>
          <p:cNvPr id="1051179" name="Text Placeholder 2"/>
          <p:cNvSpPr>
            <a:spLocks noGrp="1"/>
          </p:cNvSpPr>
          <p:nvPr>
            <p:ph type="body" sz="half" idx="1"/>
          </p:nvPr>
        </p:nvSpPr>
        <p:spPr>
          <a:xfrm>
            <a:off x="990600" y="1828800"/>
            <a:ext cx="3810000" cy="41148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180" name="ClipArt Placeholder 3"/>
          <p:cNvSpPr>
            <a:spLocks noGrp="1"/>
          </p:cNvSpPr>
          <p:nvPr>
            <p:ph type="clipArt" sz="half" idx="2"/>
          </p:nvPr>
        </p:nvSpPr>
        <p:spPr>
          <a:xfrm>
            <a:off x="4953000" y="1828800"/>
            <a:ext cx="3810000" cy="4114800"/>
          </a:xfrm>
        </p:spPr>
        <p:txBody>
          <a:bodyPr/>
          <a:p>
            <a:pPr lvl="0"/>
            <a:endParaRPr lang="en-US" noProof="0" smtClean="0"/>
          </a:p>
        </p:txBody>
      </p:sp>
      <p:sp>
        <p:nvSpPr>
          <p:cNvPr id="1051181" name="Rectangle 8"/>
          <p:cNvSpPr>
            <a:spLocks noGrp="1" noChangeArrowheads="1"/>
          </p:cNvSpPr>
          <p:nvPr>
            <p:ph type="dt" sz="half" idx="10"/>
          </p:nvPr>
        </p:nvSpPr>
        <p:spPr/>
        <p:txBody>
          <a:bodyPr/>
          <a:p>
            <a:endParaRPr lang="en-US">
              <a:solidFill>
                <a:srgbClr val="A08366"/>
              </a:solidFill>
            </a:endParaRPr>
          </a:p>
        </p:txBody>
      </p:sp>
      <p:sp>
        <p:nvSpPr>
          <p:cNvPr id="1051182"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183" name="Rectangle 10"/>
          <p:cNvSpPr>
            <a:spLocks noGrp="1" noChangeArrowheads="1"/>
          </p:cNvSpPr>
          <p:nvPr>
            <p:ph type="sldNum" sz="quarter" idx="12"/>
          </p:nvPr>
        </p:nvSpPr>
        <p:spPr/>
        <p:txBody>
          <a:bodyPr/>
          <a:p>
            <a:fld id="{53C3B742-D544-4574-A6E8-2F11C1BB1B9A}"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865" name=""/>
        <p:cNvGrpSpPr/>
        <p:nvPr/>
      </p:nvGrpSpPr>
      <p:grpSpPr>
        <a:xfrm>
          <a:off x="0" y="0"/>
          <a:ext cx="0" cy="0"/>
          <a:chOff x="0" y="0"/>
          <a:chExt cx="0" cy="0"/>
        </a:xfrm>
      </p:grpSpPr>
      <p:sp>
        <p:nvSpPr>
          <p:cNvPr id="1051332" name="Title 1"/>
          <p:cNvSpPr>
            <a:spLocks noGrp="1"/>
          </p:cNvSpPr>
          <p:nvPr>
            <p:ph type="ctrTitle"/>
          </p:nvPr>
        </p:nvSpPr>
        <p:spPr>
          <a:xfrm>
            <a:off x="457200" y="228600"/>
            <a:ext cx="7772400" cy="4571999"/>
          </a:xfrm>
        </p:spPr>
        <p:txBody>
          <a:bodyPr anchor="ctr">
            <a:noAutofit/>
          </a:bodyPr>
          <a:lstStyle>
            <a:lvl1pPr>
              <a:lnSpc>
                <a:spcPct val="100000"/>
              </a:lnSpc>
              <a:defRPr baseline="0" sz="8800" spc="-80">
                <a:solidFill>
                  <a:schemeClr val="tx1"/>
                </a:solidFill>
              </a:defRPr>
            </a:lvl1pPr>
          </a:lstStyle>
          <a:p>
            <a:r>
              <a:rPr lang="en-US" smtClean="0"/>
              <a:t>Click to edit Master title style</a:t>
            </a:r>
            <a:endParaRPr dirty="0" lang="en-US"/>
          </a:p>
        </p:txBody>
      </p:sp>
      <p:sp>
        <p:nvSpPr>
          <p:cNvPr id="1051333" name="Subtitle 2"/>
          <p:cNvSpPr>
            <a:spLocks noGrp="1"/>
          </p:cNvSpPr>
          <p:nvPr>
            <p:ph type="subTitle" idx="1"/>
          </p:nvPr>
        </p:nvSpPr>
        <p:spPr>
          <a:xfrm>
            <a:off x="457200" y="4800600"/>
            <a:ext cx="6858000" cy="914400"/>
          </a:xfrm>
        </p:spPr>
        <p:txBody>
          <a:bodyPr/>
          <a:lstStyle>
            <a:lvl1pPr algn="l" indent="0" marL="0">
              <a:buNone/>
              <a:defRPr baseline="0" b="0" cap="all" spc="120">
                <a:solidFill>
                  <a:schemeClr val="tx2"/>
                </a:solidFill>
                <a:latin typeface="+mj-lt"/>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51334"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35"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36" name="Rectangle 8"/>
          <p:cNvSpPr/>
          <p:nvPr/>
        </p:nvSpPr>
        <p:spPr>
          <a:xfrm>
            <a:off x="9001124" y="4846320"/>
            <a:ext cx="142876" cy="201168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51337" name="Rectangle 9"/>
          <p:cNvSpPr/>
          <p:nvPr/>
        </p:nvSpPr>
        <p:spPr>
          <a:xfrm>
            <a:off x="9001124" y="0"/>
            <a:ext cx="142876" cy="484632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51338" name="Slide Number Placeholder 5"/>
          <p:cNvSpPr>
            <a:spLocks noGrp="1"/>
          </p:cNvSpPr>
          <p:nvPr>
            <p:ph type="sldNum" sz="quarter" idx="12"/>
          </p:nvPr>
        </p:nvSpPr>
        <p:spPr/>
        <p:txBody>
          <a:bodyPr/>
          <a:lstStyle>
            <a:lvl1pPr>
              <a:defRPr>
                <a:solidFill>
                  <a:schemeClr val="tx1"/>
                </a:solidFill>
              </a:defRPr>
            </a:lvl1pPr>
          </a:lstStyle>
          <a:p>
            <a:fld id="{3838A474-66DA-4457-957C-D92F356113BF}" type="slidenum">
              <a:rPr lang="en-US" smtClean="0">
                <a:solidFill>
                  <a:srgbClr val="000000"/>
                </a:solidFill>
              </a:rPr>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59" name=""/>
        <p:cNvGrpSpPr/>
        <p:nvPr/>
      </p:nvGrpSpPr>
      <p:grpSpPr>
        <a:xfrm>
          <a:off x="0" y="0"/>
          <a:ext cx="0" cy="0"/>
          <a:chOff x="0" y="0"/>
          <a:chExt cx="0" cy="0"/>
        </a:xfrm>
      </p:grpSpPr>
      <p:sp>
        <p:nvSpPr>
          <p:cNvPr id="1051896" name="Vertical Title 1"/>
          <p:cNvSpPr>
            <a:spLocks noGrp="1"/>
          </p:cNvSpPr>
          <p:nvPr>
            <p:ph type="title" orient="vert"/>
          </p:nvPr>
        </p:nvSpPr>
        <p:spPr>
          <a:xfrm>
            <a:off x="6629403" y="274641"/>
            <a:ext cx="2057400" cy="5851525"/>
          </a:xfrm>
        </p:spPr>
        <p:txBody>
          <a:bodyPr vert="eaVert"/>
          <a:p>
            <a:r>
              <a:rPr lang="en-US" smtClean="0"/>
              <a:t>Click to edit Master title style</a:t>
            </a:r>
            <a:endParaRPr lang="en-US"/>
          </a:p>
        </p:txBody>
      </p:sp>
      <p:sp>
        <p:nvSpPr>
          <p:cNvPr id="1051897" name="Vertical Text Placeholder 2"/>
          <p:cNvSpPr>
            <a:spLocks noGrp="1"/>
          </p:cNvSpPr>
          <p:nvPr>
            <p:ph type="body" orient="vert" idx="1"/>
          </p:nvPr>
        </p:nvSpPr>
        <p:spPr>
          <a:xfrm>
            <a:off x="457200" y="274641"/>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98" name="Date Placeholder 3"/>
          <p:cNvSpPr>
            <a:spLocks noGrp="1"/>
          </p:cNvSpPr>
          <p:nvPr>
            <p:ph type="dt" sz="half" idx="10"/>
          </p:nvPr>
        </p:nvSpPr>
        <p:spPr/>
        <p:txBody>
          <a:bodyPr/>
          <a:p>
            <a:fld id="{4F0AE3A8-A84B-407E-874C-E792F2A7F57D}" type="datetimeFigureOut">
              <a:rPr lang="en-US" smtClean="0"/>
            </a:fld>
            <a:endParaRPr dirty="0" lang="en-US"/>
          </a:p>
        </p:txBody>
      </p:sp>
      <p:sp>
        <p:nvSpPr>
          <p:cNvPr id="1051899" name="Footer Placeholder 4"/>
          <p:cNvSpPr>
            <a:spLocks noGrp="1"/>
          </p:cNvSpPr>
          <p:nvPr>
            <p:ph type="ftr" sz="quarter" idx="11"/>
          </p:nvPr>
        </p:nvSpPr>
        <p:spPr/>
        <p:txBody>
          <a:bodyPr/>
          <a:p>
            <a:endParaRPr dirty="0" lang="en-US"/>
          </a:p>
        </p:txBody>
      </p:sp>
      <p:sp>
        <p:nvSpPr>
          <p:cNvPr id="1051900" name="Slide Number Placeholder 5"/>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05" name=""/>
        <p:cNvGrpSpPr/>
        <p:nvPr/>
      </p:nvGrpSpPr>
      <p:grpSpPr>
        <a:xfrm>
          <a:off x="0" y="0"/>
          <a:ext cx="0" cy="0"/>
          <a:chOff x="0" y="0"/>
          <a:chExt cx="0" cy="0"/>
        </a:xfrm>
      </p:grpSpPr>
      <p:sp>
        <p:nvSpPr>
          <p:cNvPr id="1048643" name="Title 1"/>
          <p:cNvSpPr>
            <a:spLocks noGrp="1"/>
          </p:cNvSpPr>
          <p:nvPr>
            <p:ph type="title"/>
          </p:nvPr>
        </p:nvSpPr>
        <p:spPr/>
        <p:txBody>
          <a:bodyPr/>
          <a:p>
            <a:r>
              <a:rPr lang="en-US" smtClean="0"/>
              <a:t>Click to edit Master title style</a:t>
            </a:r>
            <a:endParaRPr lang="en-US"/>
          </a:p>
        </p:txBody>
      </p:sp>
      <p:sp>
        <p:nvSpPr>
          <p:cNvPr id="1048644"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45"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48646"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48647" name="Slide Number Placeholder 5"/>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64" name=""/>
        <p:cNvGrpSpPr/>
        <p:nvPr/>
      </p:nvGrpSpPr>
      <p:grpSpPr>
        <a:xfrm>
          <a:off x="0" y="0"/>
          <a:ext cx="0" cy="0"/>
          <a:chOff x="0" y="0"/>
          <a:chExt cx="0" cy="0"/>
        </a:xfrm>
      </p:grpSpPr>
      <p:sp>
        <p:nvSpPr>
          <p:cNvPr id="1051327" name="Title 1"/>
          <p:cNvSpPr>
            <a:spLocks noGrp="1"/>
          </p:cNvSpPr>
          <p:nvPr>
            <p:ph type="title"/>
          </p:nvPr>
        </p:nvSpPr>
        <p:spPr>
          <a:xfrm>
            <a:off x="457200" y="1447800"/>
            <a:ext cx="7772400" cy="4321175"/>
          </a:xfrm>
        </p:spPr>
        <p:txBody>
          <a:bodyPr anchor="ctr">
            <a:noAutofit/>
          </a:bodyPr>
          <a:lstStyle>
            <a:lvl1pPr algn="l">
              <a:lnSpc>
                <a:spcPct val="100000"/>
              </a:lnSpc>
              <a:defRPr baseline="0" b="0" cap="all" sz="8800" spc="-80">
                <a:solidFill>
                  <a:schemeClr val="tx1"/>
                </a:solidFill>
              </a:defRPr>
            </a:lvl1pPr>
          </a:lstStyle>
          <a:p>
            <a:r>
              <a:rPr lang="en-US" smtClean="0"/>
              <a:t>Click to edit Master title style</a:t>
            </a:r>
            <a:endParaRPr dirty="0" lang="en-US"/>
          </a:p>
        </p:txBody>
      </p:sp>
      <p:sp>
        <p:nvSpPr>
          <p:cNvPr id="1051328" name="Text Placeholder 2"/>
          <p:cNvSpPr>
            <a:spLocks noGrp="1"/>
          </p:cNvSpPr>
          <p:nvPr>
            <p:ph type="body" idx="1"/>
          </p:nvPr>
        </p:nvSpPr>
        <p:spPr>
          <a:xfrm>
            <a:off x="457200" y="228601"/>
            <a:ext cx="7772400" cy="1066800"/>
          </a:xfrm>
        </p:spPr>
        <p:txBody>
          <a:bodyPr anchor="b"/>
          <a:lstStyle>
            <a:lvl1pPr indent="0" marL="0">
              <a:buNone/>
              <a:defRPr baseline="0" b="0" cap="all" sz="2000" spc="120">
                <a:solidFill>
                  <a:schemeClr val="tx2"/>
                </a:solidFill>
                <a:latin typeface="+mj-lt"/>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329" name="Date Placeholder 6"/>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30" name="Slide Number Placeholder 7"/>
          <p:cNvSpPr>
            <a:spLocks noGrp="1"/>
          </p:cNvSpPr>
          <p:nvPr>
            <p:ph type="sldNum" sz="quarter" idx="11"/>
          </p:nvPr>
        </p:nvSpPr>
        <p:spPr/>
        <p:txBody>
          <a:bodyPr/>
          <a:p>
            <a:fld id="{3838A474-66DA-4457-957C-D92F356113BF}" type="slidenum">
              <a:rPr lang="en-US" smtClean="0">
                <a:solidFill>
                  <a:srgbClr val="D1282E"/>
                </a:solidFill>
              </a:rPr>
            </a:fld>
            <a:endParaRPr lang="en-US">
              <a:solidFill>
                <a:srgbClr val="D1282E"/>
              </a:solidFill>
            </a:endParaRPr>
          </a:p>
        </p:txBody>
      </p:sp>
      <p:sp>
        <p:nvSpPr>
          <p:cNvPr id="1051331" name="Footer Placeholder 8"/>
          <p:cNvSpPr>
            <a:spLocks noGrp="1"/>
          </p:cNvSpPr>
          <p:nvPr>
            <p:ph type="ftr" sz="quarter" idx="12"/>
          </p:nvPr>
        </p:nvSpPr>
        <p:spPr/>
        <p:txBody>
          <a:bodyPr/>
          <a:p>
            <a:r>
              <a:rPr lang="en-US" smtClean="0">
                <a:solidFill>
                  <a:srgbClr val="000000"/>
                </a:solidFill>
              </a:rPr>
              <a:t>General psychology</a:t>
            </a:r>
            <a:endParaRPr lang="en-US">
              <a:solidFill>
                <a:srgbClr val="000000"/>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66" name=""/>
        <p:cNvGrpSpPr/>
        <p:nvPr/>
      </p:nvGrpSpPr>
      <p:grpSpPr>
        <a:xfrm>
          <a:off x="0" y="0"/>
          <a:ext cx="0" cy="0"/>
          <a:chOff x="0" y="0"/>
          <a:chExt cx="0" cy="0"/>
        </a:xfrm>
      </p:grpSpPr>
      <p:sp>
        <p:nvSpPr>
          <p:cNvPr id="1051339" name="Title 1"/>
          <p:cNvSpPr>
            <a:spLocks noGrp="1"/>
          </p:cNvSpPr>
          <p:nvPr>
            <p:ph type="title"/>
          </p:nvPr>
        </p:nvSpPr>
        <p:spPr/>
        <p:txBody>
          <a:bodyPr/>
          <a:p>
            <a:r>
              <a:rPr lang="en-US" smtClean="0"/>
              <a:t>Click to edit Master title style</a:t>
            </a:r>
            <a:endParaRPr lang="en-US"/>
          </a:p>
        </p:txBody>
      </p:sp>
      <p:sp>
        <p:nvSpPr>
          <p:cNvPr id="1051340"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341"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342" name="Date Placeholder 4"/>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43" name="Footer Placeholder 5"/>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44" name="Slide Number Placeholder 6"/>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69" name=""/>
        <p:cNvGrpSpPr/>
        <p:nvPr/>
      </p:nvGrpSpPr>
      <p:grpSpPr>
        <a:xfrm>
          <a:off x="0" y="0"/>
          <a:ext cx="0" cy="0"/>
          <a:chOff x="0" y="0"/>
          <a:chExt cx="0" cy="0"/>
        </a:xfrm>
      </p:grpSpPr>
      <p:sp>
        <p:nvSpPr>
          <p:cNvPr id="1051354" name="Title 1"/>
          <p:cNvSpPr>
            <a:spLocks noGrp="1"/>
          </p:cNvSpPr>
          <p:nvPr>
            <p:ph type="title"/>
          </p:nvPr>
        </p:nvSpPr>
        <p:spPr/>
        <p:txBody>
          <a:bodyPr/>
          <a:p>
            <a:r>
              <a:rPr lang="en-US" smtClean="0"/>
              <a:t>Click to edit Master title style</a:t>
            </a:r>
            <a:endParaRPr lang="en-US"/>
          </a:p>
        </p:txBody>
      </p:sp>
      <p:sp>
        <p:nvSpPr>
          <p:cNvPr id="1051355" name="Text Placeholder 2"/>
          <p:cNvSpPr>
            <a:spLocks noGrp="1"/>
          </p:cNvSpPr>
          <p:nvPr>
            <p:ph type="body" idx="1"/>
          </p:nvPr>
        </p:nvSpPr>
        <p:spPr>
          <a:xfrm>
            <a:off x="1627632" y="1572768"/>
            <a:ext cx="3291840" cy="639762"/>
          </a:xfrm>
        </p:spPr>
        <p:txBody>
          <a:bodyPr anchor="b">
            <a:noAutofit/>
          </a:bodyPr>
          <a:lstStyle>
            <a:lvl1pPr indent="0" marL="0">
              <a:buNone/>
              <a:defRPr baseline="0" b="0" cap="all" sz="1800" spc="100">
                <a:solidFill>
                  <a:schemeClr val="tx1"/>
                </a:solidFill>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356"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357" name="Text Placeholder 4"/>
          <p:cNvSpPr>
            <a:spLocks noGrp="1"/>
          </p:cNvSpPr>
          <p:nvPr>
            <p:ph type="body" sz="quarter" idx="3"/>
          </p:nvPr>
        </p:nvSpPr>
        <p:spPr>
          <a:xfrm>
            <a:off x="5093208" y="1572768"/>
            <a:ext cx="3291840" cy="639762"/>
          </a:xfrm>
        </p:spPr>
        <p:txBody>
          <a:bodyPr anchor="b">
            <a:noAutofit/>
          </a:bodyPr>
          <a:lstStyle>
            <a:lvl1pPr indent="0" marL="0">
              <a:buNone/>
              <a:defRPr baseline="0" b="0" cap="all" dirty="0" sz="1800" kern="1200" lang="en-US" spc="100" smtClean="0">
                <a:solidFill>
                  <a:schemeClr val="tx1"/>
                </a:solidFill>
                <a:latin typeface="+mj-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algn="l" defTabSz="914400" eaLnBrk="1" hangingPunct="1" indent="0" latinLnBrk="0" lvl="0" marL="0" rtl="0">
              <a:spcBef>
                <a:spcPct val="20000"/>
              </a:spcBef>
              <a:buFont typeface="Arial" pitchFamily="34" charset="0"/>
              <a:buNone/>
            </a:pPr>
            <a:r>
              <a:rPr lang="en-US" smtClean="0"/>
              <a:t>Click to edit Master text styles</a:t>
            </a:r>
          </a:p>
        </p:txBody>
      </p:sp>
      <p:sp>
        <p:nvSpPr>
          <p:cNvPr id="1051358"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359" name="Date Placeholder 6"/>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60" name="Footer Placeholder 7"/>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61" name="Slide Number Placeholder 8"/>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68" name=""/>
        <p:cNvGrpSpPr/>
        <p:nvPr/>
      </p:nvGrpSpPr>
      <p:grpSpPr>
        <a:xfrm>
          <a:off x="0" y="0"/>
          <a:ext cx="0" cy="0"/>
          <a:chOff x="0" y="0"/>
          <a:chExt cx="0" cy="0"/>
        </a:xfrm>
      </p:grpSpPr>
      <p:sp>
        <p:nvSpPr>
          <p:cNvPr id="1051350" name="Title 1"/>
          <p:cNvSpPr>
            <a:spLocks noGrp="1"/>
          </p:cNvSpPr>
          <p:nvPr>
            <p:ph type="title"/>
          </p:nvPr>
        </p:nvSpPr>
        <p:spPr/>
        <p:txBody>
          <a:bodyPr/>
          <a:p>
            <a:r>
              <a:rPr lang="en-US" smtClean="0"/>
              <a:t>Click to edit Master title style</a:t>
            </a:r>
            <a:endParaRPr lang="en-US"/>
          </a:p>
        </p:txBody>
      </p:sp>
      <p:sp>
        <p:nvSpPr>
          <p:cNvPr id="1051351" name="Date Placeholder 2"/>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52" name="Footer Placeholder 3"/>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53" name="Slide Number Placeholder 4"/>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70" name=""/>
        <p:cNvGrpSpPr/>
        <p:nvPr/>
      </p:nvGrpSpPr>
      <p:grpSpPr>
        <a:xfrm>
          <a:off x="0" y="0"/>
          <a:ext cx="0" cy="0"/>
          <a:chOff x="0" y="0"/>
          <a:chExt cx="0" cy="0"/>
        </a:xfrm>
      </p:grpSpPr>
      <p:sp>
        <p:nvSpPr>
          <p:cNvPr id="1051362" name="Date Placeholder 1"/>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63" name="Footer Placeholder 2"/>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64" name="Slide Number Placeholder 3"/>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63" name=""/>
        <p:cNvGrpSpPr/>
        <p:nvPr/>
      </p:nvGrpSpPr>
      <p:grpSpPr>
        <a:xfrm>
          <a:off x="0" y="0"/>
          <a:ext cx="0" cy="0"/>
          <a:chOff x="0" y="0"/>
          <a:chExt cx="0" cy="0"/>
        </a:xfrm>
      </p:grpSpPr>
      <p:sp>
        <p:nvSpPr>
          <p:cNvPr id="1051321"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322" name="Text Placeholder 3"/>
          <p:cNvSpPr>
            <a:spLocks noGrp="1"/>
          </p:cNvSpPr>
          <p:nvPr>
            <p:ph type="body" sz="half" idx="2"/>
          </p:nvPr>
        </p:nvSpPr>
        <p:spPr>
          <a:xfrm>
            <a:off x="457200" y="1600200"/>
            <a:ext cx="3008313" cy="4480560"/>
          </a:xfrm>
        </p:spPr>
        <p:txBody>
          <a:bodyPr>
            <a:normAutofit/>
          </a:bodyPr>
          <a:lstStyle>
            <a:lvl1pP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323" name="Date Placeholder 4"/>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24" name="Footer Placeholder 5"/>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25" name="Slide Number Placeholder 6"/>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
        <p:nvSpPr>
          <p:cNvPr id="1051326" name="Title 7"/>
          <p:cNvSpPr>
            <a:spLocks noGrp="1"/>
          </p:cNvSpPr>
          <p:nvPr>
            <p:ph type="title"/>
          </p:nvPr>
        </p:nvSpPr>
        <p:spPr/>
        <p:txBody>
          <a:bodyPr/>
          <a:p>
            <a:r>
              <a:rPr lang="en-US" smtClean="0"/>
              <a:t>Click to edit Master title style</a:t>
            </a:r>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872" name=""/>
        <p:cNvGrpSpPr/>
        <p:nvPr/>
      </p:nvGrpSpPr>
      <p:grpSpPr>
        <a:xfrm>
          <a:off x="0" y="0"/>
          <a:ext cx="0" cy="0"/>
          <a:chOff x="0" y="0"/>
          <a:chExt cx="0" cy="0"/>
        </a:xfrm>
      </p:grpSpPr>
      <p:sp>
        <p:nvSpPr>
          <p:cNvPr id="1051370" name="Rectangle 8"/>
          <p:cNvSpPr/>
          <p:nvPr/>
        </p:nvSpPr>
        <p:spPr>
          <a:xfrm>
            <a:off x="9001124" y="4846320"/>
            <a:ext cx="142876" cy="201168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51371" name="Picture Placeholder 2"/>
          <p:cNvSpPr>
            <a:spLocks noGrp="1"/>
          </p:cNvSpPr>
          <p:nvPr>
            <p:ph type="pic" idx="1"/>
          </p:nvPr>
        </p:nvSpPr>
        <p:spPr>
          <a:xfrm>
            <a:off x="-1" y="0"/>
            <a:ext cx="9000877" cy="4846320"/>
          </a:xfrm>
          <a:solidFill>
            <a:schemeClr val="bg1">
              <a:lumMod val="75000"/>
            </a:schemeClr>
          </a:solidFill>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lang="en-US"/>
          </a:p>
        </p:txBody>
      </p:sp>
      <p:sp>
        <p:nvSpPr>
          <p:cNvPr id="1051372" name="Text Placeholder 3"/>
          <p:cNvSpPr>
            <a:spLocks noGrp="1"/>
          </p:cNvSpPr>
          <p:nvPr>
            <p:ph type="body" sz="half" idx="2"/>
          </p:nvPr>
        </p:nvSpPr>
        <p:spPr>
          <a:xfrm>
            <a:off x="457200" y="5715000"/>
            <a:ext cx="8153400" cy="457200"/>
          </a:xfrm>
        </p:spPr>
        <p:txBody>
          <a:bodyPr/>
          <a:lstStyle>
            <a:lvl1pP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373" name="Date Placeholder 4"/>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74" name="Footer Placeholder 5"/>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75" name="Slide Number Placeholder 6"/>
          <p:cNvSpPr>
            <a:spLocks noGrp="1"/>
          </p:cNvSpPr>
          <p:nvPr>
            <p:ph type="sldNum" sz="quarter" idx="12"/>
          </p:nvPr>
        </p:nvSpPr>
        <p:spPr/>
        <p:txBody>
          <a:bodyPr/>
          <a:lstStyle>
            <a:lvl1pPr>
              <a:defRPr>
                <a:solidFill>
                  <a:schemeClr val="tx1"/>
                </a:solidFill>
              </a:defRPr>
            </a:lvl1pPr>
          </a:lstStyle>
          <a:p>
            <a:fld id="{3838A474-66DA-4457-957C-D92F356113BF}" type="slidenum">
              <a:rPr lang="en-US" smtClean="0">
                <a:solidFill>
                  <a:srgbClr val="000000"/>
                </a:solidFill>
              </a:rPr>
            </a:fld>
            <a:endParaRPr lang="en-US">
              <a:solidFill>
                <a:srgbClr val="000000"/>
              </a:solidFill>
            </a:endParaRPr>
          </a:p>
        </p:txBody>
      </p:sp>
      <p:sp>
        <p:nvSpPr>
          <p:cNvPr id="1051376"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dirty="0" lang="en-US"/>
          </a:p>
        </p:txBody>
      </p:sp>
      <p:sp>
        <p:nvSpPr>
          <p:cNvPr id="1051377" name="Rectangle 9"/>
          <p:cNvSpPr/>
          <p:nvPr/>
        </p:nvSpPr>
        <p:spPr>
          <a:xfrm>
            <a:off x="9001124" y="0"/>
            <a:ext cx="142876" cy="484632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71" name=""/>
        <p:cNvGrpSpPr/>
        <p:nvPr/>
      </p:nvGrpSpPr>
      <p:grpSpPr>
        <a:xfrm>
          <a:off x="0" y="0"/>
          <a:ext cx="0" cy="0"/>
          <a:chOff x="0" y="0"/>
          <a:chExt cx="0" cy="0"/>
        </a:xfrm>
      </p:grpSpPr>
      <p:sp>
        <p:nvSpPr>
          <p:cNvPr id="1051365" name="Title 1"/>
          <p:cNvSpPr>
            <a:spLocks noGrp="1"/>
          </p:cNvSpPr>
          <p:nvPr>
            <p:ph type="title"/>
          </p:nvPr>
        </p:nvSpPr>
        <p:spPr/>
        <p:txBody>
          <a:bodyPr/>
          <a:p>
            <a:r>
              <a:rPr lang="en-US" smtClean="0"/>
              <a:t>Click to edit Master title style</a:t>
            </a:r>
            <a:endParaRPr lang="en-US"/>
          </a:p>
        </p:txBody>
      </p:sp>
      <p:sp>
        <p:nvSpPr>
          <p:cNvPr id="1051366"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367"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68"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69" name="Slide Number Placeholder 5"/>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67" name=""/>
        <p:cNvGrpSpPr/>
        <p:nvPr/>
      </p:nvGrpSpPr>
      <p:grpSpPr>
        <a:xfrm>
          <a:off x="0" y="0"/>
          <a:ext cx="0" cy="0"/>
          <a:chOff x="0" y="0"/>
          <a:chExt cx="0" cy="0"/>
        </a:xfrm>
      </p:grpSpPr>
      <p:sp>
        <p:nvSpPr>
          <p:cNvPr id="1051345"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51346"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347"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348"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349" name="Slide Number Placeholder 5"/>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74" name=""/>
        <p:cNvGrpSpPr/>
        <p:nvPr/>
      </p:nvGrpSpPr>
      <p:grpSpPr>
        <a:xfrm>
          <a:off x="0" y="0"/>
          <a:ext cx="0" cy="0"/>
          <a:chOff x="0" y="0"/>
          <a:chExt cx="0" cy="0"/>
        </a:xfrm>
      </p:grpSpPr>
      <p:sp>
        <p:nvSpPr>
          <p:cNvPr id="1051381"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51382" name="Subtitle 2"/>
          <p:cNvSpPr>
            <a:spLocks noGrp="1"/>
          </p:cNvSpPr>
          <p:nvPr>
            <p:ph type="subTitle" idx="1"/>
          </p:nvPr>
        </p:nvSpPr>
        <p:spPr>
          <a:xfrm>
            <a:off x="1371600" y="3886203"/>
            <a:ext cx="6400800" cy="1752600"/>
          </a:xfrm>
        </p:spPr>
        <p:txBody>
          <a:bodyPr/>
          <a:lstStyle>
            <a:lvl1pPr algn="ctr" indent="0" marL="0">
              <a:buNone/>
              <a:defRPr>
                <a:solidFill>
                  <a:schemeClr val="tx1">
                    <a:tint val="75000"/>
                  </a:schemeClr>
                </a:solidFill>
              </a:defRPr>
            </a:lvl1pPr>
            <a:lvl2pPr algn="ctr" indent="0" marL="457049">
              <a:buNone/>
              <a:defRPr>
                <a:solidFill>
                  <a:schemeClr val="tx1">
                    <a:tint val="75000"/>
                  </a:schemeClr>
                </a:solidFill>
              </a:defRPr>
            </a:lvl2pPr>
            <a:lvl3pPr algn="ctr" indent="0" marL="914099">
              <a:buNone/>
              <a:defRPr>
                <a:solidFill>
                  <a:schemeClr val="tx1">
                    <a:tint val="75000"/>
                  </a:schemeClr>
                </a:solidFill>
              </a:defRPr>
            </a:lvl3pPr>
            <a:lvl4pPr algn="ctr" indent="0" marL="1371147">
              <a:buNone/>
              <a:defRPr>
                <a:solidFill>
                  <a:schemeClr val="tx1">
                    <a:tint val="75000"/>
                  </a:schemeClr>
                </a:solidFill>
              </a:defRPr>
            </a:lvl4pPr>
            <a:lvl5pPr algn="ctr" indent="0" marL="1828197">
              <a:buNone/>
              <a:defRPr>
                <a:solidFill>
                  <a:schemeClr val="tx1">
                    <a:tint val="75000"/>
                  </a:schemeClr>
                </a:solidFill>
              </a:defRPr>
            </a:lvl5pPr>
            <a:lvl6pPr algn="ctr" indent="0" marL="2285246">
              <a:buNone/>
              <a:defRPr>
                <a:solidFill>
                  <a:schemeClr val="tx1">
                    <a:tint val="75000"/>
                  </a:schemeClr>
                </a:solidFill>
              </a:defRPr>
            </a:lvl6pPr>
            <a:lvl7pPr algn="ctr" indent="0" marL="2742297">
              <a:buNone/>
              <a:defRPr>
                <a:solidFill>
                  <a:schemeClr val="tx1">
                    <a:tint val="75000"/>
                  </a:schemeClr>
                </a:solidFill>
              </a:defRPr>
            </a:lvl7pPr>
            <a:lvl8pPr algn="ctr" indent="0" marL="3199344">
              <a:buNone/>
              <a:defRPr>
                <a:solidFill>
                  <a:schemeClr val="tx1">
                    <a:tint val="75000"/>
                  </a:schemeClr>
                </a:solidFill>
              </a:defRPr>
            </a:lvl8pPr>
            <a:lvl9pPr algn="ctr" indent="0" marL="3656394">
              <a:buNone/>
              <a:defRPr>
                <a:solidFill>
                  <a:schemeClr val="tx1">
                    <a:tint val="75000"/>
                  </a:schemeClr>
                </a:solidFill>
              </a:defRPr>
            </a:lvl9pPr>
          </a:lstStyle>
          <a:p>
            <a:r>
              <a:rPr lang="en-US" smtClean="0"/>
              <a:t>Click to edit Master subtitle style</a:t>
            </a:r>
            <a:endParaRPr lang="en-US"/>
          </a:p>
        </p:txBody>
      </p:sp>
      <p:sp>
        <p:nvSpPr>
          <p:cNvPr id="1051383" name="Date Placeholder 3"/>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384" name="Footer Placeholder 4"/>
          <p:cNvSpPr>
            <a:spLocks noGrp="1"/>
          </p:cNvSpPr>
          <p:nvPr>
            <p:ph type="ftr" sz="quarter" idx="11"/>
          </p:nvPr>
        </p:nvSpPr>
        <p:spPr/>
        <p:txBody>
          <a:bodyPr/>
          <a:p>
            <a:endParaRPr lang="en-US">
              <a:solidFill>
                <a:prstClr val="black">
                  <a:tint val="75000"/>
                </a:prstClr>
              </a:solidFill>
            </a:endParaRPr>
          </a:p>
        </p:txBody>
      </p:sp>
      <p:sp>
        <p:nvSpPr>
          <p:cNvPr id="1051385" name="Slide Number Placeholder 5"/>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289" name=""/>
        <p:cNvGrpSpPr/>
        <p:nvPr/>
      </p:nvGrpSpPr>
      <p:grpSpPr>
        <a:xfrm>
          <a:off x="0" y="0"/>
          <a:ext cx="0" cy="0"/>
          <a:chOff x="0" y="0"/>
          <a:chExt cx="0" cy="0"/>
        </a:xfrm>
      </p:grpSpPr>
      <p:sp>
        <p:nvSpPr>
          <p:cNvPr id="1048624" name="Title 1"/>
          <p:cNvSpPr>
            <a:spLocks noGrp="1"/>
          </p:cNvSpPr>
          <p:nvPr>
            <p:ph type="ctrTitle"/>
          </p:nvPr>
        </p:nvSpPr>
        <p:spPr>
          <a:xfrm>
            <a:off x="457200" y="228600"/>
            <a:ext cx="7772400" cy="4571999"/>
          </a:xfrm>
        </p:spPr>
        <p:txBody>
          <a:bodyPr anchor="ctr">
            <a:noAutofit/>
          </a:bodyPr>
          <a:lstStyle>
            <a:lvl1pPr>
              <a:lnSpc>
                <a:spcPct val="100000"/>
              </a:lnSpc>
              <a:defRPr baseline="0" sz="8800" spc="-80">
                <a:solidFill>
                  <a:schemeClr val="tx1"/>
                </a:solidFill>
              </a:defRPr>
            </a:lvl1pPr>
          </a:lstStyle>
          <a:p>
            <a:r>
              <a:rPr lang="en-US" smtClean="0"/>
              <a:t>Click to edit Master title style</a:t>
            </a:r>
            <a:endParaRPr dirty="0" lang="en-US"/>
          </a:p>
        </p:txBody>
      </p:sp>
      <p:sp>
        <p:nvSpPr>
          <p:cNvPr id="1048625" name="Subtitle 2"/>
          <p:cNvSpPr>
            <a:spLocks noGrp="1"/>
          </p:cNvSpPr>
          <p:nvPr>
            <p:ph type="subTitle" idx="1"/>
          </p:nvPr>
        </p:nvSpPr>
        <p:spPr>
          <a:xfrm>
            <a:off x="457200" y="4800600"/>
            <a:ext cx="6858000" cy="914400"/>
          </a:xfrm>
        </p:spPr>
        <p:txBody>
          <a:bodyPr/>
          <a:lstStyle>
            <a:lvl1pPr algn="l" indent="0" marL="0">
              <a:buNone/>
              <a:defRPr baseline="0" b="0" cap="all" spc="120">
                <a:solidFill>
                  <a:schemeClr val="tx2"/>
                </a:solidFill>
                <a:latin typeface="+mj-lt"/>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8626"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48627"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48628" name="Rectangle 8"/>
          <p:cNvSpPr/>
          <p:nvPr/>
        </p:nvSpPr>
        <p:spPr>
          <a:xfrm>
            <a:off x="9001124" y="4846320"/>
            <a:ext cx="142876" cy="201168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48629" name="Rectangle 9"/>
          <p:cNvSpPr/>
          <p:nvPr/>
        </p:nvSpPr>
        <p:spPr>
          <a:xfrm>
            <a:off x="9001124" y="0"/>
            <a:ext cx="142876" cy="484632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48630" name="Slide Number Placeholder 5"/>
          <p:cNvSpPr>
            <a:spLocks noGrp="1"/>
          </p:cNvSpPr>
          <p:nvPr>
            <p:ph type="sldNum" sz="quarter" idx="12"/>
          </p:nvPr>
        </p:nvSpPr>
        <p:spPr/>
        <p:txBody>
          <a:bodyPr/>
          <a:lstStyle>
            <a:lvl1pPr>
              <a:defRPr>
                <a:solidFill>
                  <a:schemeClr val="tx1"/>
                </a:solidFill>
              </a:defRPr>
            </a:lvl1pPr>
          </a:lstStyle>
          <a:p>
            <a:fld id="{3838A474-66DA-4457-957C-D92F356113BF}" type="slidenum">
              <a:rPr lang="en-US" smtClean="0">
                <a:solidFill>
                  <a:srgbClr val="000000"/>
                </a:solidFill>
              </a:rPr>
            </a:fld>
            <a:endParaRPr lang="en-US">
              <a:solidFill>
                <a:srgbClr val="000000"/>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923" name=""/>
        <p:cNvGrpSpPr/>
        <p:nvPr/>
      </p:nvGrpSpPr>
      <p:grpSpPr>
        <a:xfrm>
          <a:off x="0" y="0"/>
          <a:ext cx="0" cy="0"/>
          <a:chOff x="0" y="0"/>
          <a:chExt cx="0" cy="0"/>
        </a:xfrm>
      </p:grpSpPr>
      <p:sp>
        <p:nvSpPr>
          <p:cNvPr id="1051709" name="Title 1"/>
          <p:cNvSpPr>
            <a:spLocks noGrp="1"/>
          </p:cNvSpPr>
          <p:nvPr>
            <p:ph type="title"/>
          </p:nvPr>
        </p:nvSpPr>
        <p:spPr/>
        <p:txBody>
          <a:bodyPr/>
          <a:p>
            <a:r>
              <a:rPr lang="en-US" smtClean="0"/>
              <a:t>Click to edit Master title style</a:t>
            </a:r>
            <a:endParaRPr lang="en-US"/>
          </a:p>
        </p:txBody>
      </p:sp>
      <p:sp>
        <p:nvSpPr>
          <p:cNvPr id="1051710"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711"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12"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13" name="Slide Number Placeholder 5"/>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24" name=""/>
        <p:cNvGrpSpPr/>
        <p:nvPr/>
      </p:nvGrpSpPr>
      <p:grpSpPr>
        <a:xfrm>
          <a:off x="0" y="0"/>
          <a:ext cx="0" cy="0"/>
          <a:chOff x="0" y="0"/>
          <a:chExt cx="0" cy="0"/>
        </a:xfrm>
      </p:grpSpPr>
      <p:sp>
        <p:nvSpPr>
          <p:cNvPr id="1051714" name="Title 1"/>
          <p:cNvSpPr>
            <a:spLocks noGrp="1"/>
          </p:cNvSpPr>
          <p:nvPr>
            <p:ph type="title"/>
          </p:nvPr>
        </p:nvSpPr>
        <p:spPr>
          <a:xfrm>
            <a:off x="457200" y="1447800"/>
            <a:ext cx="7772400" cy="4321175"/>
          </a:xfrm>
        </p:spPr>
        <p:txBody>
          <a:bodyPr anchor="ctr">
            <a:noAutofit/>
          </a:bodyPr>
          <a:lstStyle>
            <a:lvl1pPr algn="l">
              <a:lnSpc>
                <a:spcPct val="100000"/>
              </a:lnSpc>
              <a:defRPr baseline="0" b="0" cap="all" sz="8800" spc="-80">
                <a:solidFill>
                  <a:schemeClr val="tx1"/>
                </a:solidFill>
              </a:defRPr>
            </a:lvl1pPr>
          </a:lstStyle>
          <a:p>
            <a:r>
              <a:rPr lang="en-US" smtClean="0"/>
              <a:t>Click to edit Master title style</a:t>
            </a:r>
            <a:endParaRPr dirty="0" lang="en-US"/>
          </a:p>
        </p:txBody>
      </p:sp>
      <p:sp>
        <p:nvSpPr>
          <p:cNvPr id="1051715" name="Text Placeholder 2"/>
          <p:cNvSpPr>
            <a:spLocks noGrp="1"/>
          </p:cNvSpPr>
          <p:nvPr>
            <p:ph type="body" idx="1"/>
          </p:nvPr>
        </p:nvSpPr>
        <p:spPr>
          <a:xfrm>
            <a:off x="457200" y="228601"/>
            <a:ext cx="7772400" cy="1066800"/>
          </a:xfrm>
        </p:spPr>
        <p:txBody>
          <a:bodyPr anchor="b"/>
          <a:lstStyle>
            <a:lvl1pPr indent="0" marL="0">
              <a:buNone/>
              <a:defRPr baseline="0" b="0" cap="all" sz="2000" spc="120">
                <a:solidFill>
                  <a:schemeClr val="tx2"/>
                </a:solidFill>
                <a:latin typeface="+mj-lt"/>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716" name="Date Placeholder 6"/>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17" name="Slide Number Placeholder 7"/>
          <p:cNvSpPr>
            <a:spLocks noGrp="1"/>
          </p:cNvSpPr>
          <p:nvPr>
            <p:ph type="sldNum" sz="quarter" idx="11"/>
          </p:nvPr>
        </p:nvSpPr>
        <p:spPr/>
        <p:txBody>
          <a:bodyPr/>
          <a:p>
            <a:fld id="{3838A474-66DA-4457-957C-D92F356113BF}" type="slidenum">
              <a:rPr lang="en-US" smtClean="0">
                <a:solidFill>
                  <a:srgbClr val="D1282E"/>
                </a:solidFill>
              </a:rPr>
            </a:fld>
            <a:endParaRPr lang="en-US">
              <a:solidFill>
                <a:srgbClr val="D1282E"/>
              </a:solidFill>
            </a:endParaRPr>
          </a:p>
        </p:txBody>
      </p:sp>
      <p:sp>
        <p:nvSpPr>
          <p:cNvPr id="1051718" name="Footer Placeholder 8"/>
          <p:cNvSpPr>
            <a:spLocks noGrp="1"/>
          </p:cNvSpPr>
          <p:nvPr>
            <p:ph type="ftr" sz="quarter" idx="12"/>
          </p:nvPr>
        </p:nvSpPr>
        <p:spPr/>
        <p:txBody>
          <a:bodyPr/>
          <a:p>
            <a:r>
              <a:rPr lang="en-US" smtClean="0">
                <a:solidFill>
                  <a:srgbClr val="000000"/>
                </a:solidFill>
              </a:rPr>
              <a:t>General psychology</a:t>
            </a:r>
            <a:endParaRPr lang="en-US">
              <a:solidFill>
                <a:srgbClr val="000000"/>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25" name=""/>
        <p:cNvGrpSpPr/>
        <p:nvPr/>
      </p:nvGrpSpPr>
      <p:grpSpPr>
        <a:xfrm>
          <a:off x="0" y="0"/>
          <a:ext cx="0" cy="0"/>
          <a:chOff x="0" y="0"/>
          <a:chExt cx="0" cy="0"/>
        </a:xfrm>
      </p:grpSpPr>
      <p:sp>
        <p:nvSpPr>
          <p:cNvPr id="1051719" name="Title 1"/>
          <p:cNvSpPr>
            <a:spLocks noGrp="1"/>
          </p:cNvSpPr>
          <p:nvPr>
            <p:ph type="title"/>
          </p:nvPr>
        </p:nvSpPr>
        <p:spPr/>
        <p:txBody>
          <a:bodyPr/>
          <a:p>
            <a:r>
              <a:rPr lang="en-US" smtClean="0"/>
              <a:t>Click to edit Master title style</a:t>
            </a:r>
            <a:endParaRPr lang="en-US"/>
          </a:p>
        </p:txBody>
      </p:sp>
      <p:sp>
        <p:nvSpPr>
          <p:cNvPr id="1051720"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721"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722" name="Date Placeholder 4"/>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23" name="Footer Placeholder 5"/>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24" name="Slide Number Placeholder 6"/>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22" name=""/>
        <p:cNvGrpSpPr/>
        <p:nvPr/>
      </p:nvGrpSpPr>
      <p:grpSpPr>
        <a:xfrm>
          <a:off x="0" y="0"/>
          <a:ext cx="0" cy="0"/>
          <a:chOff x="0" y="0"/>
          <a:chExt cx="0" cy="0"/>
        </a:xfrm>
      </p:grpSpPr>
      <p:sp>
        <p:nvSpPr>
          <p:cNvPr id="1051701" name="Title 1"/>
          <p:cNvSpPr>
            <a:spLocks noGrp="1"/>
          </p:cNvSpPr>
          <p:nvPr>
            <p:ph type="title"/>
          </p:nvPr>
        </p:nvSpPr>
        <p:spPr/>
        <p:txBody>
          <a:bodyPr/>
          <a:p>
            <a:r>
              <a:rPr lang="en-US" smtClean="0"/>
              <a:t>Click to edit Master title style</a:t>
            </a:r>
            <a:endParaRPr lang="en-US"/>
          </a:p>
        </p:txBody>
      </p:sp>
      <p:sp>
        <p:nvSpPr>
          <p:cNvPr id="1051702" name="Text Placeholder 2"/>
          <p:cNvSpPr>
            <a:spLocks noGrp="1"/>
          </p:cNvSpPr>
          <p:nvPr>
            <p:ph type="body" idx="1"/>
          </p:nvPr>
        </p:nvSpPr>
        <p:spPr>
          <a:xfrm>
            <a:off x="1627632" y="1572768"/>
            <a:ext cx="3291840" cy="639762"/>
          </a:xfrm>
        </p:spPr>
        <p:txBody>
          <a:bodyPr anchor="b">
            <a:noAutofit/>
          </a:bodyPr>
          <a:lstStyle>
            <a:lvl1pPr indent="0" marL="0">
              <a:buNone/>
              <a:defRPr baseline="0" b="0" cap="all" sz="1800" spc="100">
                <a:solidFill>
                  <a:schemeClr val="tx1"/>
                </a:solidFill>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703"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704" name="Text Placeholder 4"/>
          <p:cNvSpPr>
            <a:spLocks noGrp="1"/>
          </p:cNvSpPr>
          <p:nvPr>
            <p:ph type="body" sz="quarter" idx="3"/>
          </p:nvPr>
        </p:nvSpPr>
        <p:spPr>
          <a:xfrm>
            <a:off x="5093208" y="1572768"/>
            <a:ext cx="3291840" cy="639762"/>
          </a:xfrm>
        </p:spPr>
        <p:txBody>
          <a:bodyPr anchor="b">
            <a:noAutofit/>
          </a:bodyPr>
          <a:lstStyle>
            <a:lvl1pPr indent="0" marL="0">
              <a:buNone/>
              <a:defRPr baseline="0" b="0" cap="all" dirty="0" sz="1800" kern="1200" lang="en-US" spc="100" smtClean="0">
                <a:solidFill>
                  <a:schemeClr val="tx1"/>
                </a:solidFill>
                <a:latin typeface="+mj-lt"/>
                <a:ea typeface="+mn-ea"/>
                <a:cs typeface="+mn-cs"/>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algn="l" defTabSz="914400" eaLnBrk="1" hangingPunct="1" indent="0" latinLnBrk="0" lvl="0" marL="0" rtl="0">
              <a:spcBef>
                <a:spcPct val="20000"/>
              </a:spcBef>
              <a:buFont typeface="Arial" pitchFamily="34" charset="0"/>
              <a:buNone/>
            </a:pPr>
            <a:r>
              <a:rPr lang="en-US" smtClean="0"/>
              <a:t>Click to edit Master text styles</a:t>
            </a:r>
          </a:p>
        </p:txBody>
      </p:sp>
      <p:sp>
        <p:nvSpPr>
          <p:cNvPr id="1051705"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706" name="Date Placeholder 6"/>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07" name="Footer Placeholder 7"/>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08" name="Slide Number Placeholder 8"/>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26" name=""/>
        <p:cNvGrpSpPr/>
        <p:nvPr/>
      </p:nvGrpSpPr>
      <p:grpSpPr>
        <a:xfrm>
          <a:off x="0" y="0"/>
          <a:ext cx="0" cy="0"/>
          <a:chOff x="0" y="0"/>
          <a:chExt cx="0" cy="0"/>
        </a:xfrm>
      </p:grpSpPr>
      <p:sp>
        <p:nvSpPr>
          <p:cNvPr id="1051725" name="Title 1"/>
          <p:cNvSpPr>
            <a:spLocks noGrp="1"/>
          </p:cNvSpPr>
          <p:nvPr>
            <p:ph type="title"/>
          </p:nvPr>
        </p:nvSpPr>
        <p:spPr/>
        <p:txBody>
          <a:bodyPr/>
          <a:p>
            <a:r>
              <a:rPr lang="en-US" smtClean="0"/>
              <a:t>Click to edit Master title style</a:t>
            </a:r>
            <a:endParaRPr lang="en-US"/>
          </a:p>
        </p:txBody>
      </p:sp>
      <p:sp>
        <p:nvSpPr>
          <p:cNvPr id="1051726" name="Date Placeholder 2"/>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27" name="Footer Placeholder 3"/>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28" name="Slide Number Placeholder 4"/>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27" name=""/>
        <p:cNvGrpSpPr/>
        <p:nvPr/>
      </p:nvGrpSpPr>
      <p:grpSpPr>
        <a:xfrm>
          <a:off x="0" y="0"/>
          <a:ext cx="0" cy="0"/>
          <a:chOff x="0" y="0"/>
          <a:chExt cx="0" cy="0"/>
        </a:xfrm>
      </p:grpSpPr>
      <p:sp>
        <p:nvSpPr>
          <p:cNvPr id="1051729" name="Date Placeholder 1"/>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30" name="Footer Placeholder 2"/>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31" name="Slide Number Placeholder 3"/>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21" name=""/>
        <p:cNvGrpSpPr/>
        <p:nvPr/>
      </p:nvGrpSpPr>
      <p:grpSpPr>
        <a:xfrm>
          <a:off x="0" y="0"/>
          <a:ext cx="0" cy="0"/>
          <a:chOff x="0" y="0"/>
          <a:chExt cx="0" cy="0"/>
        </a:xfrm>
      </p:grpSpPr>
      <p:sp>
        <p:nvSpPr>
          <p:cNvPr id="1051695"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51696" name="Text Placeholder 3"/>
          <p:cNvSpPr>
            <a:spLocks noGrp="1"/>
          </p:cNvSpPr>
          <p:nvPr>
            <p:ph type="body" sz="half" idx="2"/>
          </p:nvPr>
        </p:nvSpPr>
        <p:spPr>
          <a:xfrm>
            <a:off x="457200" y="1600200"/>
            <a:ext cx="3008313" cy="4480560"/>
          </a:xfrm>
        </p:spPr>
        <p:txBody>
          <a:bodyPr>
            <a:normAutofit/>
          </a:bodyPr>
          <a:lstStyle>
            <a:lvl1pP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697" name="Date Placeholder 4"/>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698" name="Footer Placeholder 5"/>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699" name="Slide Number Placeholder 6"/>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
        <p:nvSpPr>
          <p:cNvPr id="1051700" name="Title 7"/>
          <p:cNvSpPr>
            <a:spLocks noGrp="1"/>
          </p:cNvSpPr>
          <p:nvPr>
            <p:ph type="title"/>
          </p:nvPr>
        </p:nvSpPr>
        <p:spPr/>
        <p:txBody>
          <a:bodyPr/>
          <a:p>
            <a:r>
              <a:rPr lang="en-US" smtClean="0"/>
              <a:t>Click to edit Master title style</a:t>
            </a:r>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920" name=""/>
        <p:cNvGrpSpPr/>
        <p:nvPr/>
      </p:nvGrpSpPr>
      <p:grpSpPr>
        <a:xfrm>
          <a:off x="0" y="0"/>
          <a:ext cx="0" cy="0"/>
          <a:chOff x="0" y="0"/>
          <a:chExt cx="0" cy="0"/>
        </a:xfrm>
      </p:grpSpPr>
      <p:sp>
        <p:nvSpPr>
          <p:cNvPr id="1051687" name="Rectangle 8"/>
          <p:cNvSpPr/>
          <p:nvPr/>
        </p:nvSpPr>
        <p:spPr>
          <a:xfrm>
            <a:off x="9001124" y="4846320"/>
            <a:ext cx="142876" cy="201168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51688" name="Picture Placeholder 2"/>
          <p:cNvSpPr>
            <a:spLocks noGrp="1"/>
          </p:cNvSpPr>
          <p:nvPr>
            <p:ph type="pic" idx="1"/>
          </p:nvPr>
        </p:nvSpPr>
        <p:spPr>
          <a:xfrm>
            <a:off x="-1" y="0"/>
            <a:ext cx="9000877" cy="4846320"/>
          </a:xfrm>
          <a:solidFill>
            <a:schemeClr val="bg1">
              <a:lumMod val="75000"/>
            </a:schemeClr>
          </a:solidFill>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lang="en-US"/>
          </a:p>
        </p:txBody>
      </p:sp>
      <p:sp>
        <p:nvSpPr>
          <p:cNvPr id="1051689" name="Text Placeholder 3"/>
          <p:cNvSpPr>
            <a:spLocks noGrp="1"/>
          </p:cNvSpPr>
          <p:nvPr>
            <p:ph type="body" sz="half" idx="2"/>
          </p:nvPr>
        </p:nvSpPr>
        <p:spPr>
          <a:xfrm>
            <a:off x="457200" y="5715000"/>
            <a:ext cx="8153400" cy="457200"/>
          </a:xfrm>
        </p:spPr>
        <p:txBody>
          <a:bodyPr/>
          <a:lstStyle>
            <a:lvl1pP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690" name="Date Placeholder 4"/>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691" name="Footer Placeholder 5"/>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692" name="Slide Number Placeholder 6"/>
          <p:cNvSpPr>
            <a:spLocks noGrp="1"/>
          </p:cNvSpPr>
          <p:nvPr>
            <p:ph type="sldNum" sz="quarter" idx="12"/>
          </p:nvPr>
        </p:nvSpPr>
        <p:spPr/>
        <p:txBody>
          <a:bodyPr/>
          <a:lstStyle>
            <a:lvl1pPr>
              <a:defRPr>
                <a:solidFill>
                  <a:schemeClr val="tx1"/>
                </a:solidFill>
              </a:defRPr>
            </a:lvl1pPr>
          </a:lstStyle>
          <a:p>
            <a:fld id="{3838A474-66DA-4457-957C-D92F356113BF}" type="slidenum">
              <a:rPr lang="en-US" smtClean="0">
                <a:solidFill>
                  <a:srgbClr val="000000"/>
                </a:solidFill>
              </a:rPr>
            </a:fld>
            <a:endParaRPr lang="en-US">
              <a:solidFill>
                <a:srgbClr val="000000"/>
              </a:solidFill>
            </a:endParaRPr>
          </a:p>
        </p:txBody>
      </p:sp>
      <p:sp>
        <p:nvSpPr>
          <p:cNvPr id="1051693"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dirty="0" lang="en-US"/>
          </a:p>
        </p:txBody>
      </p:sp>
      <p:sp>
        <p:nvSpPr>
          <p:cNvPr id="1051694" name="Rectangle 9"/>
          <p:cNvSpPr/>
          <p:nvPr/>
        </p:nvSpPr>
        <p:spPr>
          <a:xfrm>
            <a:off x="9001124" y="0"/>
            <a:ext cx="142876" cy="484632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28" name=""/>
        <p:cNvGrpSpPr/>
        <p:nvPr/>
      </p:nvGrpSpPr>
      <p:grpSpPr>
        <a:xfrm>
          <a:off x="0" y="0"/>
          <a:ext cx="0" cy="0"/>
          <a:chOff x="0" y="0"/>
          <a:chExt cx="0" cy="0"/>
        </a:xfrm>
      </p:grpSpPr>
      <p:sp>
        <p:nvSpPr>
          <p:cNvPr id="1051732" name="Title 1"/>
          <p:cNvSpPr>
            <a:spLocks noGrp="1"/>
          </p:cNvSpPr>
          <p:nvPr>
            <p:ph type="title"/>
          </p:nvPr>
        </p:nvSpPr>
        <p:spPr/>
        <p:txBody>
          <a:bodyPr/>
          <a:p>
            <a:r>
              <a:rPr lang="en-US" smtClean="0"/>
              <a:t>Click to edit Master title style</a:t>
            </a:r>
            <a:endParaRPr lang="en-US"/>
          </a:p>
        </p:txBody>
      </p:sp>
      <p:sp>
        <p:nvSpPr>
          <p:cNvPr id="1051733"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34"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35"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36" name="Slide Number Placeholder 5"/>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6" name=""/>
        <p:cNvGrpSpPr/>
        <p:nvPr/>
      </p:nvGrpSpPr>
      <p:grpSpPr>
        <a:xfrm>
          <a:off x="0" y="0"/>
          <a:ext cx="0" cy="0"/>
          <a:chOff x="0" y="0"/>
          <a:chExt cx="0" cy="0"/>
        </a:xfrm>
      </p:grpSpPr>
      <p:sp>
        <p:nvSpPr>
          <p:cNvPr id="1048683" name="Title 1"/>
          <p:cNvSpPr>
            <a:spLocks noGrp="1"/>
          </p:cNvSpPr>
          <p:nvPr>
            <p:ph type="title"/>
          </p:nvPr>
        </p:nvSpPr>
        <p:spPr/>
        <p:txBody>
          <a:bodyPr/>
          <a:p>
            <a:r>
              <a:rPr lang="en-US" smtClean="0"/>
              <a:t>Click to edit Master title style</a:t>
            </a:r>
            <a:endParaRPr lang="en-US"/>
          </a:p>
        </p:txBody>
      </p:sp>
      <p:sp>
        <p:nvSpPr>
          <p:cNvPr id="1048684"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85" name="Date Placeholder 3"/>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48686" name="Footer Placeholder 4"/>
          <p:cNvSpPr>
            <a:spLocks noGrp="1"/>
          </p:cNvSpPr>
          <p:nvPr>
            <p:ph type="ftr" sz="quarter" idx="11"/>
          </p:nvPr>
        </p:nvSpPr>
        <p:spPr/>
        <p:txBody>
          <a:bodyPr/>
          <a:p>
            <a:endParaRPr lang="en-US">
              <a:solidFill>
                <a:prstClr val="black">
                  <a:tint val="75000"/>
                </a:prstClr>
              </a:solidFill>
            </a:endParaRPr>
          </a:p>
        </p:txBody>
      </p:sp>
      <p:sp>
        <p:nvSpPr>
          <p:cNvPr id="1048687" name="Slide Number Placeholder 5"/>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29" name=""/>
        <p:cNvGrpSpPr/>
        <p:nvPr/>
      </p:nvGrpSpPr>
      <p:grpSpPr>
        <a:xfrm>
          <a:off x="0" y="0"/>
          <a:ext cx="0" cy="0"/>
          <a:chOff x="0" y="0"/>
          <a:chExt cx="0" cy="0"/>
        </a:xfrm>
      </p:grpSpPr>
      <p:sp>
        <p:nvSpPr>
          <p:cNvPr id="1051737"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51738"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39" name="Date Placeholder 3"/>
          <p:cNvSpPr>
            <a:spLocks noGrp="1"/>
          </p:cNvSpPr>
          <p:nvPr>
            <p:ph type="dt" sz="half" idx="10"/>
          </p:nvPr>
        </p:nvSpPr>
        <p:spPr/>
        <p:txBody>
          <a:bodyPr/>
          <a:p>
            <a:r>
              <a:rPr lang="en-US" smtClean="0">
                <a:solidFill>
                  <a:srgbClr val="000000"/>
                </a:solidFill>
              </a:rPr>
              <a:t>10/18/2019</a:t>
            </a:r>
            <a:endParaRPr lang="en-US">
              <a:solidFill>
                <a:srgbClr val="000000"/>
              </a:solidFill>
            </a:endParaRPr>
          </a:p>
        </p:txBody>
      </p:sp>
      <p:sp>
        <p:nvSpPr>
          <p:cNvPr id="1051740" name="Footer Placeholder 4"/>
          <p:cNvSpPr>
            <a:spLocks noGrp="1"/>
          </p:cNvSpPr>
          <p:nvPr>
            <p:ph type="ftr" sz="quarter" idx="11"/>
          </p:nvPr>
        </p:nvSpPr>
        <p:spPr/>
        <p:txBody>
          <a:bodyPr/>
          <a:p>
            <a:r>
              <a:rPr lang="en-US" smtClean="0">
                <a:solidFill>
                  <a:srgbClr val="000000"/>
                </a:solidFill>
              </a:rPr>
              <a:t>General psychology</a:t>
            </a:r>
            <a:endParaRPr lang="en-US">
              <a:solidFill>
                <a:srgbClr val="000000"/>
              </a:solidFill>
            </a:endParaRPr>
          </a:p>
        </p:txBody>
      </p:sp>
      <p:sp>
        <p:nvSpPr>
          <p:cNvPr id="1051741" name="Slide Number Placeholder 5"/>
          <p:cNvSpPr>
            <a:spLocks noGrp="1"/>
          </p:cNvSpPr>
          <p:nvPr>
            <p:ph type="sldNum" sz="quarter" idx="12"/>
          </p:nvPr>
        </p:nvSpPr>
        <p:spPr/>
        <p:txBody>
          <a:bodyPr/>
          <a:p>
            <a:fld id="{3838A474-66DA-4457-957C-D92F356113BF}" type="slidenum">
              <a:rPr lang="en-US" smtClean="0">
                <a:solidFill>
                  <a:srgbClr val="D1282E"/>
                </a:solidFill>
              </a:rPr>
            </a:fld>
            <a:endParaRPr lang="en-US">
              <a:solidFill>
                <a:srgbClr val="D1282E"/>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60" name=""/>
        <p:cNvGrpSpPr/>
        <p:nvPr/>
      </p:nvGrpSpPr>
      <p:grpSpPr>
        <a:xfrm>
          <a:off x="0" y="0"/>
          <a:ext cx="0" cy="0"/>
          <a:chOff x="0" y="0"/>
          <a:chExt cx="0" cy="0"/>
        </a:xfrm>
      </p:grpSpPr>
      <p:sp>
        <p:nvSpPr>
          <p:cNvPr id="1051306"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51307"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51308" name="Date Placeholder 3"/>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309" name="Footer Placeholder 4"/>
          <p:cNvSpPr>
            <a:spLocks noGrp="1"/>
          </p:cNvSpPr>
          <p:nvPr>
            <p:ph type="ftr" sz="quarter" idx="11"/>
          </p:nvPr>
        </p:nvSpPr>
        <p:spPr/>
        <p:txBody>
          <a:bodyPr/>
          <a:p>
            <a:endParaRPr lang="en-US">
              <a:solidFill>
                <a:prstClr val="black">
                  <a:tint val="75000"/>
                </a:prstClr>
              </a:solidFill>
            </a:endParaRPr>
          </a:p>
        </p:txBody>
      </p:sp>
      <p:sp>
        <p:nvSpPr>
          <p:cNvPr id="1051310" name="Slide Number Placeholder 5"/>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4" name=""/>
        <p:cNvGrpSpPr/>
        <p:nvPr/>
      </p:nvGrpSpPr>
      <p:grpSpPr>
        <a:xfrm>
          <a:off x="0" y="0"/>
          <a:ext cx="0" cy="0"/>
          <a:chOff x="0" y="0"/>
          <a:chExt cx="0" cy="0"/>
        </a:xfrm>
      </p:grpSpPr>
      <p:sp>
        <p:nvSpPr>
          <p:cNvPr id="1051015" name="Title 1"/>
          <p:cNvSpPr>
            <a:spLocks noGrp="1"/>
          </p:cNvSpPr>
          <p:nvPr>
            <p:ph type="title"/>
          </p:nvPr>
        </p:nvSpPr>
        <p:spPr/>
        <p:txBody>
          <a:bodyPr/>
          <a:p>
            <a:r>
              <a:rPr lang="en-US" smtClean="0"/>
              <a:t>Click to edit Master title style</a:t>
            </a:r>
            <a:endParaRPr lang="en-US"/>
          </a:p>
        </p:txBody>
      </p:sp>
      <p:sp>
        <p:nvSpPr>
          <p:cNvPr id="1051016"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017" name="Date Placeholder 3"/>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018" name="Footer Placeholder 4"/>
          <p:cNvSpPr>
            <a:spLocks noGrp="1"/>
          </p:cNvSpPr>
          <p:nvPr>
            <p:ph type="ftr" sz="quarter" idx="11"/>
          </p:nvPr>
        </p:nvSpPr>
        <p:spPr/>
        <p:txBody>
          <a:bodyPr/>
          <a:p>
            <a:endParaRPr lang="en-US">
              <a:solidFill>
                <a:prstClr val="black">
                  <a:tint val="75000"/>
                </a:prstClr>
              </a:solidFill>
            </a:endParaRPr>
          </a:p>
        </p:txBody>
      </p:sp>
      <p:sp>
        <p:nvSpPr>
          <p:cNvPr id="1051019" name="Slide Number Placeholder 5"/>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61" name=""/>
        <p:cNvGrpSpPr/>
        <p:nvPr/>
      </p:nvGrpSpPr>
      <p:grpSpPr>
        <a:xfrm>
          <a:off x="0" y="0"/>
          <a:ext cx="0" cy="0"/>
          <a:chOff x="0" y="0"/>
          <a:chExt cx="0" cy="0"/>
        </a:xfrm>
      </p:grpSpPr>
      <p:sp>
        <p:nvSpPr>
          <p:cNvPr id="1051311"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312"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313" name="Date Placeholder 3"/>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314" name="Footer Placeholder 4"/>
          <p:cNvSpPr>
            <a:spLocks noGrp="1"/>
          </p:cNvSpPr>
          <p:nvPr>
            <p:ph type="ftr" sz="quarter" idx="11"/>
          </p:nvPr>
        </p:nvSpPr>
        <p:spPr/>
        <p:txBody>
          <a:bodyPr/>
          <a:p>
            <a:endParaRPr lang="en-US">
              <a:solidFill>
                <a:prstClr val="black">
                  <a:tint val="75000"/>
                </a:prstClr>
              </a:solidFill>
            </a:endParaRPr>
          </a:p>
        </p:txBody>
      </p:sp>
      <p:sp>
        <p:nvSpPr>
          <p:cNvPr id="1051315" name="Slide Number Placeholder 5"/>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55" name=""/>
        <p:cNvGrpSpPr/>
        <p:nvPr/>
      </p:nvGrpSpPr>
      <p:grpSpPr>
        <a:xfrm>
          <a:off x="0" y="0"/>
          <a:ext cx="0" cy="0"/>
          <a:chOff x="0" y="0"/>
          <a:chExt cx="0" cy="0"/>
        </a:xfrm>
      </p:grpSpPr>
      <p:sp>
        <p:nvSpPr>
          <p:cNvPr id="1051281" name="Title 1"/>
          <p:cNvSpPr>
            <a:spLocks noGrp="1"/>
          </p:cNvSpPr>
          <p:nvPr>
            <p:ph type="title"/>
          </p:nvPr>
        </p:nvSpPr>
        <p:spPr/>
        <p:txBody>
          <a:bodyPr/>
          <a:p>
            <a:r>
              <a:rPr lang="en-US" smtClean="0"/>
              <a:t>Click to edit Master title style</a:t>
            </a:r>
            <a:endParaRPr lang="en-US"/>
          </a:p>
        </p:txBody>
      </p:sp>
      <p:sp>
        <p:nvSpPr>
          <p:cNvPr id="105128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8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84" name="Date Placeholder 4"/>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285" name="Footer Placeholder 5"/>
          <p:cNvSpPr>
            <a:spLocks noGrp="1"/>
          </p:cNvSpPr>
          <p:nvPr>
            <p:ph type="ftr" sz="quarter" idx="11"/>
          </p:nvPr>
        </p:nvSpPr>
        <p:spPr/>
        <p:txBody>
          <a:bodyPr/>
          <a:p>
            <a:endParaRPr lang="en-US">
              <a:solidFill>
                <a:prstClr val="black">
                  <a:tint val="75000"/>
                </a:prstClr>
              </a:solidFill>
            </a:endParaRPr>
          </a:p>
        </p:txBody>
      </p:sp>
      <p:sp>
        <p:nvSpPr>
          <p:cNvPr id="1051286" name="Slide Number Placeholder 6"/>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54" name=""/>
        <p:cNvGrpSpPr/>
        <p:nvPr/>
      </p:nvGrpSpPr>
      <p:grpSpPr>
        <a:xfrm>
          <a:off x="0" y="0"/>
          <a:ext cx="0" cy="0"/>
          <a:chOff x="0" y="0"/>
          <a:chExt cx="0" cy="0"/>
        </a:xfrm>
      </p:grpSpPr>
      <p:sp>
        <p:nvSpPr>
          <p:cNvPr id="1051273" name="Title 1"/>
          <p:cNvSpPr>
            <a:spLocks noGrp="1"/>
          </p:cNvSpPr>
          <p:nvPr>
            <p:ph type="title"/>
          </p:nvPr>
        </p:nvSpPr>
        <p:spPr/>
        <p:txBody>
          <a:bodyPr/>
          <a:p>
            <a:r>
              <a:rPr lang="en-US" smtClean="0"/>
              <a:t>Click to edit Master title style</a:t>
            </a:r>
            <a:endParaRPr lang="en-US"/>
          </a:p>
        </p:txBody>
      </p:sp>
      <p:sp>
        <p:nvSpPr>
          <p:cNvPr id="1051274"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27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76"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277"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78" name="Date Placeholder 6"/>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279" name="Footer Placeholder 7"/>
          <p:cNvSpPr>
            <a:spLocks noGrp="1"/>
          </p:cNvSpPr>
          <p:nvPr>
            <p:ph type="ftr" sz="quarter" idx="11"/>
          </p:nvPr>
        </p:nvSpPr>
        <p:spPr/>
        <p:txBody>
          <a:bodyPr/>
          <a:p>
            <a:endParaRPr lang="en-US">
              <a:solidFill>
                <a:prstClr val="black">
                  <a:tint val="75000"/>
                </a:prstClr>
              </a:solidFill>
            </a:endParaRPr>
          </a:p>
        </p:txBody>
      </p:sp>
      <p:sp>
        <p:nvSpPr>
          <p:cNvPr id="1051280" name="Slide Number Placeholder 8"/>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56" name=""/>
        <p:cNvGrpSpPr/>
        <p:nvPr/>
      </p:nvGrpSpPr>
      <p:grpSpPr>
        <a:xfrm>
          <a:off x="0" y="0"/>
          <a:ext cx="0" cy="0"/>
          <a:chOff x="0" y="0"/>
          <a:chExt cx="0" cy="0"/>
        </a:xfrm>
      </p:grpSpPr>
      <p:sp>
        <p:nvSpPr>
          <p:cNvPr id="1051287" name="Title 1"/>
          <p:cNvSpPr>
            <a:spLocks noGrp="1"/>
          </p:cNvSpPr>
          <p:nvPr>
            <p:ph type="title"/>
          </p:nvPr>
        </p:nvSpPr>
        <p:spPr/>
        <p:txBody>
          <a:bodyPr/>
          <a:p>
            <a:r>
              <a:rPr lang="en-US" smtClean="0"/>
              <a:t>Click to edit Master title style</a:t>
            </a:r>
            <a:endParaRPr lang="en-US"/>
          </a:p>
        </p:txBody>
      </p:sp>
      <p:sp>
        <p:nvSpPr>
          <p:cNvPr id="1051288" name="Date Placeholder 2"/>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289" name="Footer Placeholder 3"/>
          <p:cNvSpPr>
            <a:spLocks noGrp="1"/>
          </p:cNvSpPr>
          <p:nvPr>
            <p:ph type="ftr" sz="quarter" idx="11"/>
          </p:nvPr>
        </p:nvSpPr>
        <p:spPr/>
        <p:txBody>
          <a:bodyPr/>
          <a:p>
            <a:endParaRPr lang="en-US">
              <a:solidFill>
                <a:prstClr val="black">
                  <a:tint val="75000"/>
                </a:prstClr>
              </a:solidFill>
            </a:endParaRPr>
          </a:p>
        </p:txBody>
      </p:sp>
      <p:sp>
        <p:nvSpPr>
          <p:cNvPr id="1051290" name="Slide Number Placeholder 4"/>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59" name=""/>
        <p:cNvGrpSpPr/>
        <p:nvPr/>
      </p:nvGrpSpPr>
      <p:grpSpPr>
        <a:xfrm>
          <a:off x="0" y="0"/>
          <a:ext cx="0" cy="0"/>
          <a:chOff x="0" y="0"/>
          <a:chExt cx="0" cy="0"/>
        </a:xfrm>
      </p:grpSpPr>
      <p:sp>
        <p:nvSpPr>
          <p:cNvPr id="1051303" name="Date Placeholder 1"/>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304" name="Footer Placeholder 2"/>
          <p:cNvSpPr>
            <a:spLocks noGrp="1"/>
          </p:cNvSpPr>
          <p:nvPr>
            <p:ph type="ftr" sz="quarter" idx="11"/>
          </p:nvPr>
        </p:nvSpPr>
        <p:spPr/>
        <p:txBody>
          <a:bodyPr/>
          <a:p>
            <a:endParaRPr lang="en-US">
              <a:solidFill>
                <a:prstClr val="black">
                  <a:tint val="75000"/>
                </a:prstClr>
              </a:solidFill>
            </a:endParaRPr>
          </a:p>
        </p:txBody>
      </p:sp>
      <p:sp>
        <p:nvSpPr>
          <p:cNvPr id="1051305" name="Slide Number Placeholder 3"/>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58" name=""/>
        <p:cNvGrpSpPr/>
        <p:nvPr/>
      </p:nvGrpSpPr>
      <p:grpSpPr>
        <a:xfrm>
          <a:off x="0" y="0"/>
          <a:ext cx="0" cy="0"/>
          <a:chOff x="0" y="0"/>
          <a:chExt cx="0" cy="0"/>
        </a:xfrm>
      </p:grpSpPr>
      <p:sp>
        <p:nvSpPr>
          <p:cNvPr id="1051297"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29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99"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300" name="Date Placeholder 4"/>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301" name="Footer Placeholder 5"/>
          <p:cNvSpPr>
            <a:spLocks noGrp="1"/>
          </p:cNvSpPr>
          <p:nvPr>
            <p:ph type="ftr" sz="quarter" idx="11"/>
          </p:nvPr>
        </p:nvSpPr>
        <p:spPr/>
        <p:txBody>
          <a:bodyPr/>
          <a:p>
            <a:endParaRPr lang="en-US">
              <a:solidFill>
                <a:prstClr val="black">
                  <a:tint val="75000"/>
                </a:prstClr>
              </a:solidFill>
            </a:endParaRPr>
          </a:p>
        </p:txBody>
      </p:sp>
      <p:sp>
        <p:nvSpPr>
          <p:cNvPr id="1051302" name="Slide Number Placeholder 6"/>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57" name=""/>
        <p:cNvGrpSpPr/>
        <p:nvPr/>
      </p:nvGrpSpPr>
      <p:grpSpPr>
        <a:xfrm>
          <a:off x="0" y="0"/>
          <a:ext cx="0" cy="0"/>
          <a:chOff x="0" y="0"/>
          <a:chExt cx="0" cy="0"/>
        </a:xfrm>
      </p:grpSpPr>
      <p:sp>
        <p:nvSpPr>
          <p:cNvPr id="1051291"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292"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51293"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294" name="Date Placeholder 4"/>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295" name="Footer Placeholder 5"/>
          <p:cNvSpPr>
            <a:spLocks noGrp="1"/>
          </p:cNvSpPr>
          <p:nvPr>
            <p:ph type="ftr" sz="quarter" idx="11"/>
          </p:nvPr>
        </p:nvSpPr>
        <p:spPr/>
        <p:txBody>
          <a:bodyPr/>
          <a:p>
            <a:endParaRPr lang="en-US">
              <a:solidFill>
                <a:prstClr val="black">
                  <a:tint val="75000"/>
                </a:prstClr>
              </a:solidFill>
            </a:endParaRPr>
          </a:p>
        </p:txBody>
      </p:sp>
      <p:sp>
        <p:nvSpPr>
          <p:cNvPr id="1051296" name="Slide Number Placeholder 6"/>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79" name=""/>
        <p:cNvGrpSpPr/>
        <p:nvPr/>
      </p:nvGrpSpPr>
      <p:grpSpPr>
        <a:xfrm>
          <a:off x="0" y="0"/>
          <a:ext cx="0" cy="0"/>
          <a:chOff x="0" y="0"/>
          <a:chExt cx="0" cy="0"/>
        </a:xfrm>
      </p:grpSpPr>
      <p:sp>
        <p:nvSpPr>
          <p:cNvPr id="1051408" name="Title 1"/>
          <p:cNvSpPr>
            <a:spLocks noGrp="1"/>
          </p:cNvSpPr>
          <p:nvPr>
            <p:ph type="title"/>
          </p:nvPr>
        </p:nvSpPr>
        <p:spPr>
          <a:xfrm>
            <a:off x="722313" y="4406903"/>
            <a:ext cx="7772400" cy="1362075"/>
          </a:xfrm>
        </p:spPr>
        <p:txBody>
          <a:bodyPr anchor="t"/>
          <a:lstStyle>
            <a:lvl1pPr algn="l">
              <a:defRPr b="1" cap="all" sz="4000"/>
            </a:lvl1pPr>
          </a:lstStyle>
          <a:p>
            <a:r>
              <a:rPr lang="en-US" smtClean="0"/>
              <a:t>Click to edit Master title style</a:t>
            </a:r>
            <a:endParaRPr lang="en-US"/>
          </a:p>
        </p:txBody>
      </p:sp>
      <p:sp>
        <p:nvSpPr>
          <p:cNvPr id="1051409" name="Text Placeholder 2"/>
          <p:cNvSpPr>
            <a:spLocks noGrp="1"/>
          </p:cNvSpPr>
          <p:nvPr>
            <p:ph type="body" idx="1"/>
          </p:nvPr>
        </p:nvSpPr>
        <p:spPr>
          <a:xfrm>
            <a:off x="722313" y="2906716"/>
            <a:ext cx="7772400" cy="1500187"/>
          </a:xfrm>
        </p:spPr>
        <p:txBody>
          <a:bodyPr anchor="b"/>
          <a:lstStyle>
            <a:lvl1pPr indent="0" marL="0">
              <a:buNone/>
              <a:defRPr sz="2000">
                <a:solidFill>
                  <a:schemeClr val="tx1">
                    <a:tint val="75000"/>
                  </a:schemeClr>
                </a:solidFill>
              </a:defRPr>
            </a:lvl1pPr>
            <a:lvl2pPr indent="0" marL="457049">
              <a:buNone/>
              <a:defRPr sz="1800">
                <a:solidFill>
                  <a:schemeClr val="tx1">
                    <a:tint val="75000"/>
                  </a:schemeClr>
                </a:solidFill>
              </a:defRPr>
            </a:lvl2pPr>
            <a:lvl3pPr indent="0" marL="914099">
              <a:buNone/>
              <a:defRPr sz="1600">
                <a:solidFill>
                  <a:schemeClr val="tx1">
                    <a:tint val="75000"/>
                  </a:schemeClr>
                </a:solidFill>
              </a:defRPr>
            </a:lvl3pPr>
            <a:lvl4pPr indent="0" marL="1371147">
              <a:buNone/>
              <a:defRPr sz="1400">
                <a:solidFill>
                  <a:schemeClr val="tx1">
                    <a:tint val="75000"/>
                  </a:schemeClr>
                </a:solidFill>
              </a:defRPr>
            </a:lvl4pPr>
            <a:lvl5pPr indent="0" marL="1828197">
              <a:buNone/>
              <a:defRPr sz="1400">
                <a:solidFill>
                  <a:schemeClr val="tx1">
                    <a:tint val="75000"/>
                  </a:schemeClr>
                </a:solidFill>
              </a:defRPr>
            </a:lvl5pPr>
            <a:lvl6pPr indent="0" marL="2285246">
              <a:buNone/>
              <a:defRPr sz="1400">
                <a:solidFill>
                  <a:schemeClr val="tx1">
                    <a:tint val="75000"/>
                  </a:schemeClr>
                </a:solidFill>
              </a:defRPr>
            </a:lvl6pPr>
            <a:lvl7pPr indent="0" marL="2742297">
              <a:buNone/>
              <a:defRPr sz="1400">
                <a:solidFill>
                  <a:schemeClr val="tx1">
                    <a:tint val="75000"/>
                  </a:schemeClr>
                </a:solidFill>
              </a:defRPr>
            </a:lvl7pPr>
            <a:lvl8pPr indent="0" marL="3199344">
              <a:buNone/>
              <a:defRPr sz="1400">
                <a:solidFill>
                  <a:schemeClr val="tx1">
                    <a:tint val="75000"/>
                  </a:schemeClr>
                </a:solidFill>
              </a:defRPr>
            </a:lvl8pPr>
            <a:lvl9pPr indent="0" marL="3656394">
              <a:buNone/>
              <a:defRPr sz="1400">
                <a:solidFill>
                  <a:schemeClr val="tx1">
                    <a:tint val="75000"/>
                  </a:schemeClr>
                </a:solidFill>
              </a:defRPr>
            </a:lvl9pPr>
          </a:lstStyle>
          <a:p>
            <a:pPr lvl="0"/>
            <a:r>
              <a:rPr lang="en-US" smtClean="0"/>
              <a:t>Click to edit Master text styles</a:t>
            </a:r>
          </a:p>
        </p:txBody>
      </p:sp>
      <p:sp>
        <p:nvSpPr>
          <p:cNvPr id="1051410" name="Date Placeholder 3"/>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411" name="Footer Placeholder 4"/>
          <p:cNvSpPr>
            <a:spLocks noGrp="1"/>
          </p:cNvSpPr>
          <p:nvPr>
            <p:ph type="ftr" sz="quarter" idx="11"/>
          </p:nvPr>
        </p:nvSpPr>
        <p:spPr/>
        <p:txBody>
          <a:bodyPr/>
          <a:p>
            <a:endParaRPr lang="en-US">
              <a:solidFill>
                <a:prstClr val="black">
                  <a:tint val="75000"/>
                </a:prstClr>
              </a:solidFill>
            </a:endParaRPr>
          </a:p>
        </p:txBody>
      </p:sp>
      <p:sp>
        <p:nvSpPr>
          <p:cNvPr id="1051412" name="Slide Number Placeholder 5"/>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62" name=""/>
        <p:cNvGrpSpPr/>
        <p:nvPr/>
      </p:nvGrpSpPr>
      <p:grpSpPr>
        <a:xfrm>
          <a:off x="0" y="0"/>
          <a:ext cx="0" cy="0"/>
          <a:chOff x="0" y="0"/>
          <a:chExt cx="0" cy="0"/>
        </a:xfrm>
      </p:grpSpPr>
      <p:sp>
        <p:nvSpPr>
          <p:cNvPr id="1051316" name="Title 1"/>
          <p:cNvSpPr>
            <a:spLocks noGrp="1"/>
          </p:cNvSpPr>
          <p:nvPr>
            <p:ph type="title"/>
          </p:nvPr>
        </p:nvSpPr>
        <p:spPr/>
        <p:txBody>
          <a:bodyPr/>
          <a:p>
            <a:r>
              <a:rPr lang="en-US" smtClean="0"/>
              <a:t>Click to edit Master title style</a:t>
            </a:r>
            <a:endParaRPr lang="en-US"/>
          </a:p>
        </p:txBody>
      </p:sp>
      <p:sp>
        <p:nvSpPr>
          <p:cNvPr id="1051317"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318" name="Date Placeholder 3"/>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319" name="Footer Placeholder 4"/>
          <p:cNvSpPr>
            <a:spLocks noGrp="1"/>
          </p:cNvSpPr>
          <p:nvPr>
            <p:ph type="ftr" sz="quarter" idx="11"/>
          </p:nvPr>
        </p:nvSpPr>
        <p:spPr/>
        <p:txBody>
          <a:bodyPr/>
          <a:p>
            <a:endParaRPr lang="en-US">
              <a:solidFill>
                <a:prstClr val="black">
                  <a:tint val="75000"/>
                </a:prstClr>
              </a:solidFill>
            </a:endParaRPr>
          </a:p>
        </p:txBody>
      </p:sp>
      <p:sp>
        <p:nvSpPr>
          <p:cNvPr id="1051320" name="Slide Number Placeholder 5"/>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53" name=""/>
        <p:cNvGrpSpPr/>
        <p:nvPr/>
      </p:nvGrpSpPr>
      <p:grpSpPr>
        <a:xfrm>
          <a:off x="0" y="0"/>
          <a:ext cx="0" cy="0"/>
          <a:chOff x="0" y="0"/>
          <a:chExt cx="0" cy="0"/>
        </a:xfrm>
      </p:grpSpPr>
      <p:sp>
        <p:nvSpPr>
          <p:cNvPr id="1051268"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51269"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70" name="Date Placeholder 3"/>
          <p:cNvSpPr>
            <a:spLocks noGrp="1"/>
          </p:cNvSpPr>
          <p:nvPr>
            <p:ph type="dt" sz="half" idx="10"/>
          </p:nvPr>
        </p:nvSpPr>
        <p:spPr/>
        <p:txBody>
          <a:bodyPr/>
          <a:p>
            <a:fld id="{CF552D5D-F36F-40DB-B290-8738957893DD}" type="datetimeFigureOut">
              <a:rPr lang="en-US" smtClean="0">
                <a:solidFill>
                  <a:prstClr val="black">
                    <a:tint val="75000"/>
                  </a:prstClr>
                </a:solidFill>
              </a:rPr>
            </a:fld>
            <a:endParaRPr lang="en-US">
              <a:solidFill>
                <a:prstClr val="black">
                  <a:tint val="75000"/>
                </a:prstClr>
              </a:solidFill>
            </a:endParaRPr>
          </a:p>
        </p:txBody>
      </p:sp>
      <p:sp>
        <p:nvSpPr>
          <p:cNvPr id="1051271" name="Footer Placeholder 4"/>
          <p:cNvSpPr>
            <a:spLocks noGrp="1"/>
          </p:cNvSpPr>
          <p:nvPr>
            <p:ph type="ftr" sz="quarter" idx="11"/>
          </p:nvPr>
        </p:nvSpPr>
        <p:spPr/>
        <p:txBody>
          <a:bodyPr/>
          <a:p>
            <a:endParaRPr lang="en-US">
              <a:solidFill>
                <a:prstClr val="black">
                  <a:tint val="75000"/>
                </a:prstClr>
              </a:solidFill>
            </a:endParaRPr>
          </a:p>
        </p:txBody>
      </p:sp>
      <p:sp>
        <p:nvSpPr>
          <p:cNvPr id="1051272" name="Slide Number Placeholder 5"/>
          <p:cNvSpPr>
            <a:spLocks noGrp="1"/>
          </p:cNvSpPr>
          <p:nvPr>
            <p:ph type="sldNum" sz="quarter" idx="12"/>
          </p:nvPr>
        </p:nvSpPr>
        <p:spPr/>
        <p:txBody>
          <a:bodyPr/>
          <a:p>
            <a:fld id="{7C261C4C-E951-4413-A598-D7F0501BD3E6}"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972" name=""/>
        <p:cNvGrpSpPr/>
        <p:nvPr/>
      </p:nvGrpSpPr>
      <p:grpSpPr>
        <a:xfrm>
          <a:off x="0" y="0"/>
          <a:ext cx="0" cy="0"/>
          <a:chOff x="0" y="0"/>
          <a:chExt cx="0" cy="0"/>
        </a:xfrm>
      </p:grpSpPr>
      <p:sp>
        <p:nvSpPr>
          <p:cNvPr id="1051965"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51966" name="Subtitle 2"/>
          <p:cNvSpPr>
            <a:spLocks noGrp="1"/>
          </p:cNvSpPr>
          <p:nvPr>
            <p:ph type="subTitle" idx="1"/>
          </p:nvPr>
        </p:nvSpPr>
        <p:spPr>
          <a:xfrm>
            <a:off x="1371600" y="3886200"/>
            <a:ext cx="6400800" cy="1752600"/>
          </a:xfrm>
        </p:spPr>
        <p:txBody>
          <a:bodyPr/>
          <a:lstStyle>
            <a:lvl1pPr algn="ctr" indent="0" marL="0">
              <a:buNone/>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lang="en-US" smtClean="0"/>
              <a:t>Click to edit Master subtitle style</a:t>
            </a:r>
            <a:endParaRPr lang="en-US"/>
          </a:p>
        </p:txBody>
      </p:sp>
      <p:sp>
        <p:nvSpPr>
          <p:cNvPr id="1051967" name="Rectangle 4"/>
          <p:cNvSpPr>
            <a:spLocks noGrp="1" noChangeArrowheads="1"/>
          </p:cNvSpPr>
          <p:nvPr>
            <p:ph type="dt" sz="half" idx="10"/>
          </p:nvPr>
        </p:nvSpPr>
        <p:spPr/>
        <p:txBody>
          <a:bodyPr/>
          <a:p>
            <a:r>
              <a:rPr lang="en-US">
                <a:solidFill>
                  <a:srgbClr val="FF0000"/>
                </a:solidFill>
              </a:rPr>
              <a:t>7/30/2012</a:t>
            </a:r>
          </a:p>
        </p:txBody>
      </p:sp>
      <p:sp>
        <p:nvSpPr>
          <p:cNvPr id="1051968" name="Rectangle 5"/>
          <p:cNvSpPr>
            <a:spLocks noGrp="1" noChangeArrowheads="1"/>
          </p:cNvSpPr>
          <p:nvPr>
            <p:ph type="ftr" sz="quarter" idx="11"/>
          </p:nvPr>
        </p:nvSpPr>
        <p:spPr/>
        <p:txBody>
          <a:bodyPr/>
          <a:p>
            <a:r>
              <a:rPr lang="en-US">
                <a:solidFill>
                  <a:srgbClr val="FF0000"/>
                </a:solidFill>
              </a:rPr>
              <a:t>Habtemariam Kassa, 2017</a:t>
            </a:r>
          </a:p>
        </p:txBody>
      </p:sp>
      <p:sp>
        <p:nvSpPr>
          <p:cNvPr id="1051969" name="Rectangle 6"/>
          <p:cNvSpPr>
            <a:spLocks noGrp="1" noChangeArrowheads="1"/>
          </p:cNvSpPr>
          <p:nvPr>
            <p:ph type="sldNum" sz="quarter" idx="12"/>
          </p:nvPr>
        </p:nvSpPr>
        <p:spPr/>
        <p:txBody>
          <a:bodyPr/>
          <a:p>
            <a:fld id="{9DFF37CC-828B-41BA-A956-418827879785}" type="slidenum">
              <a:rPr lang="en-US">
                <a:solidFill>
                  <a:srgbClr val="FF0000"/>
                </a:solidFill>
              </a:rPr>
            </a:fld>
            <a:endParaRPr lang="en-US">
              <a:solidFill>
                <a:srgbClr val="FF0000"/>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70" name=""/>
        <p:cNvGrpSpPr/>
        <p:nvPr/>
      </p:nvGrpSpPr>
      <p:grpSpPr>
        <a:xfrm>
          <a:off x="0" y="0"/>
          <a:ext cx="0" cy="0"/>
          <a:chOff x="0" y="0"/>
          <a:chExt cx="0" cy="0"/>
        </a:xfrm>
      </p:grpSpPr>
      <p:sp>
        <p:nvSpPr>
          <p:cNvPr id="1050709" name="Title 1"/>
          <p:cNvSpPr>
            <a:spLocks noGrp="1"/>
          </p:cNvSpPr>
          <p:nvPr>
            <p:ph type="title"/>
          </p:nvPr>
        </p:nvSpPr>
        <p:spPr/>
        <p:txBody>
          <a:bodyPr/>
          <a:p>
            <a:r>
              <a:rPr lang="en-US" smtClean="0"/>
              <a:t>Click to edit Master title style</a:t>
            </a:r>
            <a:endParaRPr lang="en-US"/>
          </a:p>
        </p:txBody>
      </p:sp>
      <p:sp>
        <p:nvSpPr>
          <p:cNvPr id="1050710"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711" name="Rectangle 4"/>
          <p:cNvSpPr>
            <a:spLocks noGrp="1" noChangeArrowheads="1"/>
          </p:cNvSpPr>
          <p:nvPr>
            <p:ph type="dt" sz="half" idx="10"/>
          </p:nvPr>
        </p:nvSpPr>
        <p:spPr/>
        <p:txBody>
          <a:bodyPr/>
          <a:p>
            <a:r>
              <a:rPr lang="en-US">
                <a:solidFill>
                  <a:srgbClr val="FF0000"/>
                </a:solidFill>
              </a:rPr>
              <a:t>7/30/2012</a:t>
            </a:r>
          </a:p>
        </p:txBody>
      </p:sp>
      <p:sp>
        <p:nvSpPr>
          <p:cNvPr id="1050712" name="Rectangle 5"/>
          <p:cNvSpPr>
            <a:spLocks noGrp="1" noChangeArrowheads="1"/>
          </p:cNvSpPr>
          <p:nvPr>
            <p:ph type="ftr" sz="quarter" idx="11"/>
          </p:nvPr>
        </p:nvSpPr>
        <p:spPr/>
        <p:txBody>
          <a:bodyPr/>
          <a:p>
            <a:r>
              <a:rPr lang="en-US">
                <a:solidFill>
                  <a:srgbClr val="FF0000"/>
                </a:solidFill>
              </a:rPr>
              <a:t>Habtemariam Kassa, 2017</a:t>
            </a:r>
          </a:p>
        </p:txBody>
      </p:sp>
      <p:sp>
        <p:nvSpPr>
          <p:cNvPr id="1050713" name="Rectangle 6"/>
          <p:cNvSpPr>
            <a:spLocks noGrp="1" noChangeArrowheads="1"/>
          </p:cNvSpPr>
          <p:nvPr>
            <p:ph type="sldNum" sz="quarter" idx="12"/>
          </p:nvPr>
        </p:nvSpPr>
        <p:spPr/>
        <p:txBody>
          <a:bodyPr/>
          <a:p>
            <a:fld id="{7EF1511F-8DCA-4482-945C-11C29509D8A2}" type="slidenum">
              <a:rPr lang="en-US">
                <a:solidFill>
                  <a:srgbClr val="FF0000"/>
                </a:solidFill>
              </a:rPr>
            </a:fld>
            <a:endParaRPr lang="en-US">
              <a:solidFill>
                <a:srgbClr val="FF0000"/>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69" name=""/>
        <p:cNvGrpSpPr/>
        <p:nvPr/>
      </p:nvGrpSpPr>
      <p:grpSpPr>
        <a:xfrm>
          <a:off x="0" y="0"/>
          <a:ext cx="0" cy="0"/>
          <a:chOff x="0" y="0"/>
          <a:chExt cx="0" cy="0"/>
        </a:xfrm>
      </p:grpSpPr>
      <p:sp>
        <p:nvSpPr>
          <p:cNvPr id="1051949"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950" name="Text Placeholder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lang="en-US" smtClean="0"/>
              <a:t>Click to edit Master text styles</a:t>
            </a:r>
          </a:p>
        </p:txBody>
      </p:sp>
      <p:sp>
        <p:nvSpPr>
          <p:cNvPr id="1051951" name="Rectangle 4"/>
          <p:cNvSpPr>
            <a:spLocks noGrp="1" noChangeArrowheads="1"/>
          </p:cNvSpPr>
          <p:nvPr>
            <p:ph type="dt" sz="half" idx="10"/>
          </p:nvPr>
        </p:nvSpPr>
        <p:spPr/>
        <p:txBody>
          <a:bodyPr/>
          <a:p>
            <a:r>
              <a:rPr lang="en-US">
                <a:solidFill>
                  <a:srgbClr val="FF0000"/>
                </a:solidFill>
              </a:rPr>
              <a:t>7/30/2012</a:t>
            </a:r>
          </a:p>
        </p:txBody>
      </p:sp>
      <p:sp>
        <p:nvSpPr>
          <p:cNvPr id="1051952" name="Rectangle 5"/>
          <p:cNvSpPr>
            <a:spLocks noGrp="1" noChangeArrowheads="1"/>
          </p:cNvSpPr>
          <p:nvPr>
            <p:ph type="ftr" sz="quarter" idx="11"/>
          </p:nvPr>
        </p:nvSpPr>
        <p:spPr/>
        <p:txBody>
          <a:bodyPr/>
          <a:p>
            <a:r>
              <a:rPr lang="en-US">
                <a:solidFill>
                  <a:srgbClr val="FF0000"/>
                </a:solidFill>
              </a:rPr>
              <a:t>Habtemariam Kassa, 2017</a:t>
            </a:r>
          </a:p>
        </p:txBody>
      </p:sp>
      <p:sp>
        <p:nvSpPr>
          <p:cNvPr id="1051953" name="Rectangle 6"/>
          <p:cNvSpPr>
            <a:spLocks noGrp="1" noChangeArrowheads="1"/>
          </p:cNvSpPr>
          <p:nvPr>
            <p:ph type="sldNum" sz="quarter" idx="12"/>
          </p:nvPr>
        </p:nvSpPr>
        <p:spPr/>
        <p:txBody>
          <a:bodyPr/>
          <a:p>
            <a:fld id="{E9913EB8-44DF-4F58-B250-83E1386ACD1F}" type="slidenum">
              <a:rPr lang="en-US">
                <a:solidFill>
                  <a:srgbClr val="FF0000"/>
                </a:solidFill>
              </a:rPr>
            </a:fld>
            <a:endParaRPr lang="en-US">
              <a:solidFill>
                <a:srgbClr val="FF0000"/>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78" name=""/>
        <p:cNvGrpSpPr/>
        <p:nvPr/>
      </p:nvGrpSpPr>
      <p:grpSpPr>
        <a:xfrm>
          <a:off x="0" y="0"/>
          <a:ext cx="0" cy="0"/>
          <a:chOff x="0" y="0"/>
          <a:chExt cx="0" cy="0"/>
        </a:xfrm>
      </p:grpSpPr>
      <p:sp>
        <p:nvSpPr>
          <p:cNvPr id="1051998" name="Title 1"/>
          <p:cNvSpPr>
            <a:spLocks noGrp="1"/>
          </p:cNvSpPr>
          <p:nvPr>
            <p:ph type="title"/>
          </p:nvPr>
        </p:nvSpPr>
        <p:spPr/>
        <p:txBody>
          <a:bodyPr/>
          <a:p>
            <a:r>
              <a:rPr lang="en-US" smtClean="0"/>
              <a:t>Click to edit Master title style</a:t>
            </a:r>
            <a:endParaRPr lang="en-US"/>
          </a:p>
        </p:txBody>
      </p:sp>
      <p:sp>
        <p:nvSpPr>
          <p:cNvPr id="1051999"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2000"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2001" name="Rectangle 4"/>
          <p:cNvSpPr>
            <a:spLocks noGrp="1" noChangeArrowheads="1"/>
          </p:cNvSpPr>
          <p:nvPr>
            <p:ph type="dt" sz="half" idx="10"/>
          </p:nvPr>
        </p:nvSpPr>
        <p:spPr/>
        <p:txBody>
          <a:bodyPr/>
          <a:p>
            <a:r>
              <a:rPr lang="en-US">
                <a:solidFill>
                  <a:srgbClr val="FF0000"/>
                </a:solidFill>
              </a:rPr>
              <a:t>7/30/2012</a:t>
            </a:r>
          </a:p>
        </p:txBody>
      </p:sp>
      <p:sp>
        <p:nvSpPr>
          <p:cNvPr id="1052002" name="Rectangle 5"/>
          <p:cNvSpPr>
            <a:spLocks noGrp="1" noChangeArrowheads="1"/>
          </p:cNvSpPr>
          <p:nvPr>
            <p:ph type="ftr" sz="quarter" idx="11"/>
          </p:nvPr>
        </p:nvSpPr>
        <p:spPr/>
        <p:txBody>
          <a:bodyPr/>
          <a:p>
            <a:r>
              <a:rPr lang="en-US">
                <a:solidFill>
                  <a:srgbClr val="FF0000"/>
                </a:solidFill>
              </a:rPr>
              <a:t>Habtemariam Kassa, 2017</a:t>
            </a:r>
          </a:p>
        </p:txBody>
      </p:sp>
      <p:sp>
        <p:nvSpPr>
          <p:cNvPr id="1052003" name="Rectangle 6"/>
          <p:cNvSpPr>
            <a:spLocks noGrp="1" noChangeArrowheads="1"/>
          </p:cNvSpPr>
          <p:nvPr>
            <p:ph type="sldNum" sz="quarter" idx="12"/>
          </p:nvPr>
        </p:nvSpPr>
        <p:spPr/>
        <p:txBody>
          <a:bodyPr/>
          <a:p>
            <a:fld id="{FD6DAF38-5BD3-4C2B-B2AC-77E025A6EF6D}" type="slidenum">
              <a:rPr lang="en-US">
                <a:solidFill>
                  <a:srgbClr val="FF0000"/>
                </a:solidFill>
              </a:rPr>
            </a:fld>
            <a:endParaRPr lang="en-US">
              <a:solidFill>
                <a:srgbClr val="FF0000"/>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73" name=""/>
        <p:cNvGrpSpPr/>
        <p:nvPr/>
      </p:nvGrpSpPr>
      <p:grpSpPr>
        <a:xfrm>
          <a:off x="0" y="0"/>
          <a:ext cx="0" cy="0"/>
          <a:chOff x="0" y="0"/>
          <a:chExt cx="0" cy="0"/>
        </a:xfrm>
      </p:grpSpPr>
      <p:sp>
        <p:nvSpPr>
          <p:cNvPr id="1051970"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1971"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972"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73"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974"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75" name="Rectangle 4"/>
          <p:cNvSpPr>
            <a:spLocks noGrp="1" noChangeArrowheads="1"/>
          </p:cNvSpPr>
          <p:nvPr>
            <p:ph type="dt" sz="half" idx="10"/>
          </p:nvPr>
        </p:nvSpPr>
        <p:spPr/>
        <p:txBody>
          <a:bodyPr/>
          <a:p>
            <a:r>
              <a:rPr lang="en-US">
                <a:solidFill>
                  <a:srgbClr val="FF0000"/>
                </a:solidFill>
              </a:rPr>
              <a:t>7/30/2012</a:t>
            </a:r>
          </a:p>
        </p:txBody>
      </p:sp>
      <p:sp>
        <p:nvSpPr>
          <p:cNvPr id="1051976" name="Rectangle 5"/>
          <p:cNvSpPr>
            <a:spLocks noGrp="1" noChangeArrowheads="1"/>
          </p:cNvSpPr>
          <p:nvPr>
            <p:ph type="ftr" sz="quarter" idx="11"/>
          </p:nvPr>
        </p:nvSpPr>
        <p:spPr/>
        <p:txBody>
          <a:bodyPr/>
          <a:p>
            <a:r>
              <a:rPr lang="en-US">
                <a:solidFill>
                  <a:srgbClr val="FF0000"/>
                </a:solidFill>
              </a:rPr>
              <a:t>Habtemariam Kassa, 2017</a:t>
            </a:r>
          </a:p>
        </p:txBody>
      </p:sp>
      <p:sp>
        <p:nvSpPr>
          <p:cNvPr id="1051977" name="Rectangle 6"/>
          <p:cNvSpPr>
            <a:spLocks noGrp="1" noChangeArrowheads="1"/>
          </p:cNvSpPr>
          <p:nvPr>
            <p:ph type="sldNum" sz="quarter" idx="12"/>
          </p:nvPr>
        </p:nvSpPr>
        <p:spPr/>
        <p:txBody>
          <a:bodyPr/>
          <a:p>
            <a:fld id="{D3191F27-A2A8-438C-9A14-610874FB0FFC}" type="slidenum">
              <a:rPr lang="en-US">
                <a:solidFill>
                  <a:srgbClr val="FF0000"/>
                </a:solidFill>
              </a:rPr>
            </a:fld>
            <a:endParaRPr lang="en-US">
              <a:solidFill>
                <a:srgbClr val="FF0000"/>
              </a:solidFil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68" name=""/>
        <p:cNvGrpSpPr/>
        <p:nvPr/>
      </p:nvGrpSpPr>
      <p:grpSpPr>
        <a:xfrm>
          <a:off x="0" y="0"/>
          <a:ext cx="0" cy="0"/>
          <a:chOff x="0" y="0"/>
          <a:chExt cx="0" cy="0"/>
        </a:xfrm>
      </p:grpSpPr>
      <p:sp>
        <p:nvSpPr>
          <p:cNvPr id="1051945" name="Title 1"/>
          <p:cNvSpPr>
            <a:spLocks noGrp="1"/>
          </p:cNvSpPr>
          <p:nvPr>
            <p:ph type="title"/>
          </p:nvPr>
        </p:nvSpPr>
        <p:spPr/>
        <p:txBody>
          <a:bodyPr/>
          <a:p>
            <a:r>
              <a:rPr lang="en-US" smtClean="0"/>
              <a:t>Click to edit Master title style</a:t>
            </a:r>
            <a:endParaRPr lang="en-US"/>
          </a:p>
        </p:txBody>
      </p:sp>
      <p:sp>
        <p:nvSpPr>
          <p:cNvPr id="1051946" name="Rectangle 4"/>
          <p:cNvSpPr>
            <a:spLocks noGrp="1" noChangeArrowheads="1"/>
          </p:cNvSpPr>
          <p:nvPr>
            <p:ph type="dt" sz="half" idx="10"/>
          </p:nvPr>
        </p:nvSpPr>
        <p:spPr/>
        <p:txBody>
          <a:bodyPr/>
          <a:p>
            <a:r>
              <a:rPr lang="en-US">
                <a:solidFill>
                  <a:srgbClr val="FF0000"/>
                </a:solidFill>
              </a:rPr>
              <a:t>7/30/2012</a:t>
            </a:r>
          </a:p>
        </p:txBody>
      </p:sp>
      <p:sp>
        <p:nvSpPr>
          <p:cNvPr id="1051947" name="Rectangle 5"/>
          <p:cNvSpPr>
            <a:spLocks noGrp="1" noChangeArrowheads="1"/>
          </p:cNvSpPr>
          <p:nvPr>
            <p:ph type="ftr" sz="quarter" idx="11"/>
          </p:nvPr>
        </p:nvSpPr>
        <p:spPr/>
        <p:txBody>
          <a:bodyPr/>
          <a:p>
            <a:r>
              <a:rPr lang="en-US">
                <a:solidFill>
                  <a:srgbClr val="FF0000"/>
                </a:solidFill>
              </a:rPr>
              <a:t>Habtemariam Kassa, 2017</a:t>
            </a:r>
          </a:p>
        </p:txBody>
      </p:sp>
      <p:sp>
        <p:nvSpPr>
          <p:cNvPr id="1051948" name="Rectangle 6"/>
          <p:cNvSpPr>
            <a:spLocks noGrp="1" noChangeArrowheads="1"/>
          </p:cNvSpPr>
          <p:nvPr>
            <p:ph type="sldNum" sz="quarter" idx="12"/>
          </p:nvPr>
        </p:nvSpPr>
        <p:spPr/>
        <p:txBody>
          <a:bodyPr/>
          <a:p>
            <a:fld id="{8A4B311F-FD7B-448D-B321-4721E1F20904}" type="slidenum">
              <a:rPr lang="en-US">
                <a:solidFill>
                  <a:srgbClr val="FF0000"/>
                </a:solidFill>
              </a:rPr>
            </a:fld>
            <a:endParaRPr lang="en-US">
              <a:solidFill>
                <a:srgbClr val="FF0000"/>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75" name=""/>
        <p:cNvGrpSpPr/>
        <p:nvPr/>
      </p:nvGrpSpPr>
      <p:grpSpPr>
        <a:xfrm>
          <a:off x="0" y="0"/>
          <a:ext cx="0" cy="0"/>
          <a:chOff x="0" y="0"/>
          <a:chExt cx="0" cy="0"/>
        </a:xfrm>
      </p:grpSpPr>
      <p:sp>
        <p:nvSpPr>
          <p:cNvPr id="1051983" name="Rectangle 4"/>
          <p:cNvSpPr>
            <a:spLocks noGrp="1" noChangeArrowheads="1"/>
          </p:cNvSpPr>
          <p:nvPr>
            <p:ph type="dt" sz="half" idx="10"/>
          </p:nvPr>
        </p:nvSpPr>
        <p:spPr/>
        <p:txBody>
          <a:bodyPr/>
          <a:p>
            <a:r>
              <a:rPr lang="en-US">
                <a:solidFill>
                  <a:srgbClr val="FF0000"/>
                </a:solidFill>
              </a:rPr>
              <a:t>7/30/2012</a:t>
            </a:r>
          </a:p>
        </p:txBody>
      </p:sp>
      <p:sp>
        <p:nvSpPr>
          <p:cNvPr id="1051984" name="Rectangle 5"/>
          <p:cNvSpPr>
            <a:spLocks noGrp="1" noChangeArrowheads="1"/>
          </p:cNvSpPr>
          <p:nvPr>
            <p:ph type="ftr" sz="quarter" idx="11"/>
          </p:nvPr>
        </p:nvSpPr>
        <p:spPr/>
        <p:txBody>
          <a:bodyPr/>
          <a:p>
            <a:r>
              <a:rPr lang="en-US">
                <a:solidFill>
                  <a:srgbClr val="FF0000"/>
                </a:solidFill>
              </a:rPr>
              <a:t>Habtemariam Kassa, 2017</a:t>
            </a:r>
          </a:p>
        </p:txBody>
      </p:sp>
      <p:sp>
        <p:nvSpPr>
          <p:cNvPr id="1051985" name="Rectangle 6"/>
          <p:cNvSpPr>
            <a:spLocks noGrp="1" noChangeArrowheads="1"/>
          </p:cNvSpPr>
          <p:nvPr>
            <p:ph type="sldNum" sz="quarter" idx="12"/>
          </p:nvPr>
        </p:nvSpPr>
        <p:spPr/>
        <p:txBody>
          <a:bodyPr/>
          <a:p>
            <a:fld id="{F97080F4-2D7F-4812-B5FE-FFD1C6056BFA}" type="slidenum">
              <a:rPr lang="en-US">
                <a:solidFill>
                  <a:srgbClr val="FF0000"/>
                </a:solidFill>
              </a:rPr>
            </a:fld>
            <a:endParaRPr lang="en-US">
              <a:solidFill>
                <a:srgbClr val="FF0000"/>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76" name=""/>
        <p:cNvGrpSpPr/>
        <p:nvPr/>
      </p:nvGrpSpPr>
      <p:grpSpPr>
        <a:xfrm>
          <a:off x="0" y="0"/>
          <a:ext cx="0" cy="0"/>
          <a:chOff x="0" y="0"/>
          <a:chExt cx="0" cy="0"/>
        </a:xfrm>
      </p:grpSpPr>
      <p:sp>
        <p:nvSpPr>
          <p:cNvPr id="1051986"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987"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88"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989" name="Rectangle 4"/>
          <p:cNvSpPr>
            <a:spLocks noGrp="1" noChangeArrowheads="1"/>
          </p:cNvSpPr>
          <p:nvPr>
            <p:ph type="dt" sz="half" idx="10"/>
          </p:nvPr>
        </p:nvSpPr>
        <p:spPr/>
        <p:txBody>
          <a:bodyPr/>
          <a:p>
            <a:r>
              <a:rPr lang="en-US">
                <a:solidFill>
                  <a:srgbClr val="FF0000"/>
                </a:solidFill>
              </a:rPr>
              <a:t>7/30/2012</a:t>
            </a:r>
          </a:p>
        </p:txBody>
      </p:sp>
      <p:sp>
        <p:nvSpPr>
          <p:cNvPr id="1051990" name="Rectangle 5"/>
          <p:cNvSpPr>
            <a:spLocks noGrp="1" noChangeArrowheads="1"/>
          </p:cNvSpPr>
          <p:nvPr>
            <p:ph type="ftr" sz="quarter" idx="11"/>
          </p:nvPr>
        </p:nvSpPr>
        <p:spPr/>
        <p:txBody>
          <a:bodyPr/>
          <a:p>
            <a:r>
              <a:rPr lang="en-US">
                <a:solidFill>
                  <a:srgbClr val="FF0000"/>
                </a:solidFill>
              </a:rPr>
              <a:t>Habtemariam Kassa, 2017</a:t>
            </a:r>
          </a:p>
        </p:txBody>
      </p:sp>
      <p:sp>
        <p:nvSpPr>
          <p:cNvPr id="1051991" name="Rectangle 6"/>
          <p:cNvSpPr>
            <a:spLocks noGrp="1" noChangeArrowheads="1"/>
          </p:cNvSpPr>
          <p:nvPr>
            <p:ph type="sldNum" sz="quarter" idx="12"/>
          </p:nvPr>
        </p:nvSpPr>
        <p:spPr/>
        <p:txBody>
          <a:bodyPr/>
          <a:p>
            <a:fld id="{5B4AFE84-C5FD-482E-9892-F64C479593D7}" type="slidenum">
              <a:rPr lang="en-US">
                <a:solidFill>
                  <a:srgbClr val="FF0000"/>
                </a:solidFill>
              </a:rPr>
            </a:fld>
            <a:endParaRPr lang="en-US">
              <a:solidFill>
                <a:srgbClr val="FF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78" name=""/>
        <p:cNvGrpSpPr/>
        <p:nvPr/>
      </p:nvGrpSpPr>
      <p:grpSpPr>
        <a:xfrm>
          <a:off x="0" y="0"/>
          <a:ext cx="0" cy="0"/>
          <a:chOff x="0" y="0"/>
          <a:chExt cx="0" cy="0"/>
        </a:xfrm>
      </p:grpSpPr>
      <p:sp>
        <p:nvSpPr>
          <p:cNvPr id="1051402" name="Title 1"/>
          <p:cNvSpPr>
            <a:spLocks noGrp="1"/>
          </p:cNvSpPr>
          <p:nvPr>
            <p:ph type="title"/>
          </p:nvPr>
        </p:nvSpPr>
        <p:spPr/>
        <p:txBody>
          <a:bodyPr/>
          <a:p>
            <a:r>
              <a:rPr lang="en-US" smtClean="0"/>
              <a:t>Click to edit Master title style</a:t>
            </a:r>
            <a:endParaRPr lang="en-US"/>
          </a:p>
        </p:txBody>
      </p:sp>
      <p:sp>
        <p:nvSpPr>
          <p:cNvPr id="105140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0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05" name="Date Placeholder 4"/>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406" name="Footer Placeholder 5"/>
          <p:cNvSpPr>
            <a:spLocks noGrp="1"/>
          </p:cNvSpPr>
          <p:nvPr>
            <p:ph type="ftr" sz="quarter" idx="11"/>
          </p:nvPr>
        </p:nvSpPr>
        <p:spPr/>
        <p:txBody>
          <a:bodyPr/>
          <a:p>
            <a:endParaRPr lang="en-US">
              <a:solidFill>
                <a:prstClr val="black">
                  <a:tint val="75000"/>
                </a:prstClr>
              </a:solidFill>
            </a:endParaRPr>
          </a:p>
        </p:txBody>
      </p:sp>
      <p:sp>
        <p:nvSpPr>
          <p:cNvPr id="1051407" name="Slide Number Placeholder 6"/>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77" name=""/>
        <p:cNvGrpSpPr/>
        <p:nvPr/>
      </p:nvGrpSpPr>
      <p:grpSpPr>
        <a:xfrm>
          <a:off x="0" y="0"/>
          <a:ext cx="0" cy="0"/>
          <a:chOff x="0" y="0"/>
          <a:chExt cx="0" cy="0"/>
        </a:xfrm>
      </p:grpSpPr>
      <p:sp>
        <p:nvSpPr>
          <p:cNvPr id="1051992"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993"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endParaRPr lang="en-US" noProof="0" smtClean="0"/>
          </a:p>
        </p:txBody>
      </p:sp>
      <p:sp>
        <p:nvSpPr>
          <p:cNvPr id="1051994"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995" name="Rectangle 4"/>
          <p:cNvSpPr>
            <a:spLocks noGrp="1" noChangeArrowheads="1"/>
          </p:cNvSpPr>
          <p:nvPr>
            <p:ph type="dt" sz="half" idx="10"/>
          </p:nvPr>
        </p:nvSpPr>
        <p:spPr/>
        <p:txBody>
          <a:bodyPr/>
          <a:p>
            <a:r>
              <a:rPr lang="en-US">
                <a:solidFill>
                  <a:srgbClr val="FF0000"/>
                </a:solidFill>
              </a:rPr>
              <a:t>7/30/2012</a:t>
            </a:r>
          </a:p>
        </p:txBody>
      </p:sp>
      <p:sp>
        <p:nvSpPr>
          <p:cNvPr id="1051996" name="Rectangle 5"/>
          <p:cNvSpPr>
            <a:spLocks noGrp="1" noChangeArrowheads="1"/>
          </p:cNvSpPr>
          <p:nvPr>
            <p:ph type="ftr" sz="quarter" idx="11"/>
          </p:nvPr>
        </p:nvSpPr>
        <p:spPr/>
        <p:txBody>
          <a:bodyPr/>
          <a:p>
            <a:r>
              <a:rPr lang="en-US">
                <a:solidFill>
                  <a:srgbClr val="FF0000"/>
                </a:solidFill>
              </a:rPr>
              <a:t>Habtemariam Kassa, 2017</a:t>
            </a:r>
          </a:p>
        </p:txBody>
      </p:sp>
      <p:sp>
        <p:nvSpPr>
          <p:cNvPr id="1051997" name="Rectangle 6"/>
          <p:cNvSpPr>
            <a:spLocks noGrp="1" noChangeArrowheads="1"/>
          </p:cNvSpPr>
          <p:nvPr>
            <p:ph type="sldNum" sz="quarter" idx="12"/>
          </p:nvPr>
        </p:nvSpPr>
        <p:spPr/>
        <p:txBody>
          <a:bodyPr/>
          <a:p>
            <a:fld id="{DD37CED3-22E8-4264-9564-3B397F53C6F2}" type="slidenum">
              <a:rPr lang="en-US">
                <a:solidFill>
                  <a:srgbClr val="FF0000"/>
                </a:solidFill>
              </a:rPr>
            </a:fld>
            <a:endParaRPr lang="en-US">
              <a:solidFill>
                <a:srgbClr val="FF0000"/>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70" name=""/>
        <p:cNvGrpSpPr/>
        <p:nvPr/>
      </p:nvGrpSpPr>
      <p:grpSpPr>
        <a:xfrm>
          <a:off x="0" y="0"/>
          <a:ext cx="0" cy="0"/>
          <a:chOff x="0" y="0"/>
          <a:chExt cx="0" cy="0"/>
        </a:xfrm>
      </p:grpSpPr>
      <p:sp>
        <p:nvSpPr>
          <p:cNvPr id="1051954" name="Title 1"/>
          <p:cNvSpPr>
            <a:spLocks noGrp="1"/>
          </p:cNvSpPr>
          <p:nvPr>
            <p:ph type="title"/>
          </p:nvPr>
        </p:nvSpPr>
        <p:spPr/>
        <p:txBody>
          <a:bodyPr/>
          <a:p>
            <a:r>
              <a:rPr lang="en-US" smtClean="0"/>
              <a:t>Click to edit Master title style</a:t>
            </a:r>
            <a:endParaRPr lang="en-US"/>
          </a:p>
        </p:txBody>
      </p:sp>
      <p:sp>
        <p:nvSpPr>
          <p:cNvPr id="1051955"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56" name="Rectangle 4"/>
          <p:cNvSpPr>
            <a:spLocks noGrp="1" noChangeArrowheads="1"/>
          </p:cNvSpPr>
          <p:nvPr>
            <p:ph type="dt" sz="half" idx="10"/>
          </p:nvPr>
        </p:nvSpPr>
        <p:spPr/>
        <p:txBody>
          <a:bodyPr/>
          <a:p>
            <a:r>
              <a:rPr lang="en-US">
                <a:solidFill>
                  <a:srgbClr val="FF0000"/>
                </a:solidFill>
              </a:rPr>
              <a:t>7/30/2012</a:t>
            </a:r>
          </a:p>
        </p:txBody>
      </p:sp>
      <p:sp>
        <p:nvSpPr>
          <p:cNvPr id="1051957" name="Rectangle 5"/>
          <p:cNvSpPr>
            <a:spLocks noGrp="1" noChangeArrowheads="1"/>
          </p:cNvSpPr>
          <p:nvPr>
            <p:ph type="ftr" sz="quarter" idx="11"/>
          </p:nvPr>
        </p:nvSpPr>
        <p:spPr/>
        <p:txBody>
          <a:bodyPr/>
          <a:p>
            <a:r>
              <a:rPr lang="en-US">
                <a:solidFill>
                  <a:srgbClr val="FF0000"/>
                </a:solidFill>
              </a:rPr>
              <a:t>Habtemariam Kassa, 2017</a:t>
            </a:r>
          </a:p>
        </p:txBody>
      </p:sp>
      <p:sp>
        <p:nvSpPr>
          <p:cNvPr id="1051958" name="Rectangle 6"/>
          <p:cNvSpPr>
            <a:spLocks noGrp="1" noChangeArrowheads="1"/>
          </p:cNvSpPr>
          <p:nvPr>
            <p:ph type="sldNum" sz="quarter" idx="12"/>
          </p:nvPr>
        </p:nvSpPr>
        <p:spPr/>
        <p:txBody>
          <a:bodyPr/>
          <a:p>
            <a:fld id="{E580159A-0EBA-492B-B99B-0807E4DF2E43}" type="slidenum">
              <a:rPr lang="en-US">
                <a:solidFill>
                  <a:srgbClr val="FF0000"/>
                </a:solidFill>
              </a:rPr>
            </a:fld>
            <a:endParaRPr lang="en-US">
              <a:solidFill>
                <a:srgbClr val="FF0000"/>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74" name=""/>
        <p:cNvGrpSpPr/>
        <p:nvPr/>
      </p:nvGrpSpPr>
      <p:grpSpPr>
        <a:xfrm>
          <a:off x="0" y="0"/>
          <a:ext cx="0" cy="0"/>
          <a:chOff x="0" y="0"/>
          <a:chExt cx="0" cy="0"/>
        </a:xfrm>
      </p:grpSpPr>
      <p:sp>
        <p:nvSpPr>
          <p:cNvPr id="1051978" name="Vertical Title 1"/>
          <p:cNvSpPr>
            <a:spLocks noGrp="1"/>
          </p:cNvSpPr>
          <p:nvPr>
            <p:ph type="title" orient="vert"/>
          </p:nvPr>
        </p:nvSpPr>
        <p:spPr>
          <a:xfrm>
            <a:off x="6515100" y="609600"/>
            <a:ext cx="1943100" cy="5486400"/>
          </a:xfrm>
        </p:spPr>
        <p:txBody>
          <a:bodyPr vert="eaVert"/>
          <a:p>
            <a:r>
              <a:rPr lang="en-US" smtClean="0"/>
              <a:t>Click to edit Master title style</a:t>
            </a:r>
            <a:endParaRPr lang="en-US"/>
          </a:p>
        </p:txBody>
      </p:sp>
      <p:sp>
        <p:nvSpPr>
          <p:cNvPr id="1051979" name="Vertical Text Placeholder 2"/>
          <p:cNvSpPr>
            <a:spLocks noGrp="1"/>
          </p:cNvSpPr>
          <p:nvPr>
            <p:ph type="body" orient="vert" idx="1"/>
          </p:nvPr>
        </p:nvSpPr>
        <p:spPr>
          <a:xfrm>
            <a:off x="685800" y="609600"/>
            <a:ext cx="5676900" cy="5486400"/>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80" name="Rectangle 4"/>
          <p:cNvSpPr>
            <a:spLocks noGrp="1" noChangeArrowheads="1"/>
          </p:cNvSpPr>
          <p:nvPr>
            <p:ph type="dt" sz="half" idx="10"/>
          </p:nvPr>
        </p:nvSpPr>
        <p:spPr/>
        <p:txBody>
          <a:bodyPr/>
          <a:p>
            <a:r>
              <a:rPr lang="en-US">
                <a:solidFill>
                  <a:srgbClr val="FF0000"/>
                </a:solidFill>
              </a:rPr>
              <a:t>7/30/2012</a:t>
            </a:r>
          </a:p>
        </p:txBody>
      </p:sp>
      <p:sp>
        <p:nvSpPr>
          <p:cNvPr id="1051981" name="Rectangle 5"/>
          <p:cNvSpPr>
            <a:spLocks noGrp="1" noChangeArrowheads="1"/>
          </p:cNvSpPr>
          <p:nvPr>
            <p:ph type="ftr" sz="quarter" idx="11"/>
          </p:nvPr>
        </p:nvSpPr>
        <p:spPr/>
        <p:txBody>
          <a:bodyPr/>
          <a:p>
            <a:r>
              <a:rPr lang="en-US">
                <a:solidFill>
                  <a:srgbClr val="FF0000"/>
                </a:solidFill>
              </a:rPr>
              <a:t>Habtemariam Kassa, 2017</a:t>
            </a:r>
          </a:p>
        </p:txBody>
      </p:sp>
      <p:sp>
        <p:nvSpPr>
          <p:cNvPr id="1051982" name="Rectangle 6"/>
          <p:cNvSpPr>
            <a:spLocks noGrp="1" noChangeArrowheads="1"/>
          </p:cNvSpPr>
          <p:nvPr>
            <p:ph type="sldNum" sz="quarter" idx="12"/>
          </p:nvPr>
        </p:nvSpPr>
        <p:spPr/>
        <p:txBody>
          <a:bodyPr/>
          <a:p>
            <a:fld id="{A8C06217-3C09-4A43-AB7F-F8796B2D7811}" type="slidenum">
              <a:rPr lang="en-US">
                <a:solidFill>
                  <a:srgbClr val="FF0000"/>
                </a:solidFill>
              </a:rPr>
            </a:fld>
            <a:endParaRPr lang="en-US">
              <a:solidFill>
                <a:srgbClr val="FF0000"/>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type="tbl">
  <p:cSld name="Title and Table">
    <p:spTree>
      <p:nvGrpSpPr>
        <p:cNvPr id="967" name=""/>
        <p:cNvGrpSpPr/>
        <p:nvPr/>
      </p:nvGrpSpPr>
      <p:grpSpPr>
        <a:xfrm>
          <a:off x="0" y="0"/>
          <a:ext cx="0" cy="0"/>
          <a:chOff x="0" y="0"/>
          <a:chExt cx="0" cy="0"/>
        </a:xfrm>
      </p:grpSpPr>
      <p:sp>
        <p:nvSpPr>
          <p:cNvPr id="1051940" name="Title 1"/>
          <p:cNvSpPr>
            <a:spLocks noGrp="1"/>
          </p:cNvSpPr>
          <p:nvPr>
            <p:ph type="title"/>
          </p:nvPr>
        </p:nvSpPr>
        <p:spPr>
          <a:xfrm>
            <a:off x="685800" y="609600"/>
            <a:ext cx="7772400" cy="1143000"/>
          </a:xfrm>
        </p:spPr>
        <p:txBody>
          <a:bodyPr/>
          <a:p>
            <a:r>
              <a:rPr lang="en-US" smtClean="0"/>
              <a:t>Click to edit Master title style</a:t>
            </a:r>
            <a:endParaRPr lang="en-US"/>
          </a:p>
        </p:txBody>
      </p:sp>
      <p:sp>
        <p:nvSpPr>
          <p:cNvPr id="1051941" name="Table Placeholder 2"/>
          <p:cNvSpPr>
            <a:spLocks noGrp="1"/>
          </p:cNvSpPr>
          <p:nvPr>
            <p:ph type="tbl" idx="1"/>
          </p:nvPr>
        </p:nvSpPr>
        <p:spPr>
          <a:xfrm>
            <a:off x="685800" y="1981200"/>
            <a:ext cx="7772400" cy="4114800"/>
          </a:xfrm>
        </p:spPr>
        <p:txBody>
          <a:bodyPr/>
          <a:p>
            <a:pPr lvl="0"/>
            <a:endParaRPr lang="en-US" noProof="0" smtClean="0"/>
          </a:p>
        </p:txBody>
      </p:sp>
      <p:sp>
        <p:nvSpPr>
          <p:cNvPr id="1051942" name="Rectangle 4"/>
          <p:cNvSpPr>
            <a:spLocks noGrp="1" noChangeArrowheads="1"/>
          </p:cNvSpPr>
          <p:nvPr>
            <p:ph type="dt" sz="half" idx="10"/>
          </p:nvPr>
        </p:nvSpPr>
        <p:spPr/>
        <p:txBody>
          <a:bodyPr/>
          <a:p>
            <a:r>
              <a:rPr lang="en-US">
                <a:solidFill>
                  <a:srgbClr val="FF0000"/>
                </a:solidFill>
              </a:rPr>
              <a:t>7/30/2012</a:t>
            </a:r>
          </a:p>
        </p:txBody>
      </p:sp>
      <p:sp>
        <p:nvSpPr>
          <p:cNvPr id="1051943" name="Rectangle 5"/>
          <p:cNvSpPr>
            <a:spLocks noGrp="1" noChangeArrowheads="1"/>
          </p:cNvSpPr>
          <p:nvPr>
            <p:ph type="ftr" sz="quarter" idx="11"/>
          </p:nvPr>
        </p:nvSpPr>
        <p:spPr/>
        <p:txBody>
          <a:bodyPr/>
          <a:p>
            <a:r>
              <a:rPr lang="en-US">
                <a:solidFill>
                  <a:srgbClr val="FF0000"/>
                </a:solidFill>
              </a:rPr>
              <a:t>Habtemariam Kassa, 2017</a:t>
            </a:r>
          </a:p>
        </p:txBody>
      </p:sp>
      <p:sp>
        <p:nvSpPr>
          <p:cNvPr id="1051944" name="Rectangle 6"/>
          <p:cNvSpPr>
            <a:spLocks noGrp="1" noChangeArrowheads="1"/>
          </p:cNvSpPr>
          <p:nvPr>
            <p:ph type="sldNum" sz="quarter" idx="12"/>
          </p:nvPr>
        </p:nvSpPr>
        <p:spPr/>
        <p:txBody>
          <a:bodyPr/>
          <a:p>
            <a:fld id="{EEC868FF-DA8C-43E3-9B5A-29C49C3D0374}" type="slidenum">
              <a:rPr lang="en-US">
                <a:solidFill>
                  <a:srgbClr val="FF0000"/>
                </a:solidFill>
              </a:rPr>
            </a:fld>
            <a:endParaRPr lang="en-US">
              <a:solidFill>
                <a:srgbClr val="FF0000"/>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979" name=""/>
        <p:cNvGrpSpPr/>
        <p:nvPr/>
      </p:nvGrpSpPr>
      <p:grpSpPr>
        <a:xfrm>
          <a:off x="0" y="0"/>
          <a:ext cx="0" cy="0"/>
          <a:chOff x="0" y="0"/>
          <a:chExt cx="0" cy="0"/>
        </a:xfrm>
      </p:grpSpPr>
      <p:sp>
        <p:nvSpPr>
          <p:cNvPr id="1052004"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2005" name="Text Placeholder 2"/>
          <p:cNvSpPr>
            <a:spLocks noGrp="1"/>
          </p:cNvSpPr>
          <p:nvPr>
            <p:ph type="body"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2006" name="Content Placeholder 3"/>
          <p:cNvSpPr>
            <a:spLocks noGrp="1"/>
          </p:cNvSpPr>
          <p:nvPr>
            <p:ph sz="quarter" idx="2"/>
          </p:nvPr>
        </p:nvSpPr>
        <p:spPr>
          <a:xfrm>
            <a:off x="4648200" y="1600200"/>
            <a:ext cx="4038600" cy="21859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2007" name="Content Placeholder 4"/>
          <p:cNvSpPr>
            <a:spLocks noGrp="1"/>
          </p:cNvSpPr>
          <p:nvPr>
            <p:ph sz="quarter" idx="3"/>
          </p:nvPr>
        </p:nvSpPr>
        <p:spPr>
          <a:xfrm>
            <a:off x="4648200" y="3938588"/>
            <a:ext cx="4038600" cy="218757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2008" name="Rectangle 4"/>
          <p:cNvSpPr>
            <a:spLocks noGrp="1" noChangeArrowheads="1"/>
          </p:cNvSpPr>
          <p:nvPr>
            <p:ph type="dt" sz="half" idx="10"/>
          </p:nvPr>
        </p:nvSpPr>
        <p:spPr/>
        <p:txBody>
          <a:bodyPr/>
          <a:p>
            <a:r>
              <a:rPr lang="en-US">
                <a:solidFill>
                  <a:srgbClr val="FF0000"/>
                </a:solidFill>
              </a:rPr>
              <a:t>7/30/2012</a:t>
            </a:r>
          </a:p>
        </p:txBody>
      </p:sp>
      <p:sp>
        <p:nvSpPr>
          <p:cNvPr id="1052009" name="Rectangle 5"/>
          <p:cNvSpPr>
            <a:spLocks noGrp="1" noChangeArrowheads="1"/>
          </p:cNvSpPr>
          <p:nvPr>
            <p:ph type="ftr" sz="quarter" idx="11"/>
          </p:nvPr>
        </p:nvSpPr>
        <p:spPr/>
        <p:txBody>
          <a:bodyPr/>
          <a:p>
            <a:r>
              <a:rPr lang="en-US">
                <a:solidFill>
                  <a:srgbClr val="FF0000"/>
                </a:solidFill>
              </a:rPr>
              <a:t>Habtemariam Kassa, 2017</a:t>
            </a:r>
          </a:p>
        </p:txBody>
      </p:sp>
      <p:sp>
        <p:nvSpPr>
          <p:cNvPr id="1052010" name="Rectangle 6"/>
          <p:cNvSpPr>
            <a:spLocks noGrp="1" noChangeArrowheads="1"/>
          </p:cNvSpPr>
          <p:nvPr>
            <p:ph type="sldNum" sz="quarter" idx="12"/>
          </p:nvPr>
        </p:nvSpPr>
        <p:spPr/>
        <p:txBody>
          <a:bodyPr/>
          <a:p>
            <a:fld id="{B8884BEA-BF73-400C-B26A-ADC6FF48C34E}" type="slidenum">
              <a:rPr lang="en-US">
                <a:solidFill>
                  <a:srgbClr val="FF0000"/>
                </a:solidFill>
              </a:rPr>
            </a:fld>
            <a:endParaRPr lang="en-US">
              <a:solidFill>
                <a:srgbClr val="FF0000"/>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971" name=""/>
        <p:cNvGrpSpPr/>
        <p:nvPr/>
      </p:nvGrpSpPr>
      <p:grpSpPr>
        <a:xfrm>
          <a:off x="0" y="0"/>
          <a:ext cx="0" cy="0"/>
          <a:chOff x="0" y="0"/>
          <a:chExt cx="0" cy="0"/>
        </a:xfrm>
      </p:grpSpPr>
      <p:sp>
        <p:nvSpPr>
          <p:cNvPr id="1051959"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1960" name="Text Placeholder 2"/>
          <p:cNvSpPr>
            <a:spLocks noGrp="1"/>
          </p:cNvSpPr>
          <p:nvPr>
            <p:ph type="body"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61" name="Content Placeholder 3"/>
          <p:cNvSpPr>
            <a:spLocks noGrp="1"/>
          </p:cNvSpPr>
          <p:nvPr>
            <p:ph sz="half" idx="2"/>
          </p:nvPr>
        </p:nvSpPr>
        <p:spPr>
          <a:xfrm>
            <a:off x="4648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62" name="Rectangle 4"/>
          <p:cNvSpPr>
            <a:spLocks noGrp="1" noChangeArrowheads="1"/>
          </p:cNvSpPr>
          <p:nvPr>
            <p:ph type="dt" sz="half" idx="10"/>
          </p:nvPr>
        </p:nvSpPr>
        <p:spPr/>
        <p:txBody>
          <a:bodyPr/>
          <a:p>
            <a:r>
              <a:rPr lang="en-US">
                <a:solidFill>
                  <a:srgbClr val="FF0000"/>
                </a:solidFill>
              </a:rPr>
              <a:t>7/30/2012</a:t>
            </a:r>
          </a:p>
        </p:txBody>
      </p:sp>
      <p:sp>
        <p:nvSpPr>
          <p:cNvPr id="1051963" name="Rectangle 5"/>
          <p:cNvSpPr>
            <a:spLocks noGrp="1" noChangeArrowheads="1"/>
          </p:cNvSpPr>
          <p:nvPr>
            <p:ph type="ftr" sz="quarter" idx="11"/>
          </p:nvPr>
        </p:nvSpPr>
        <p:spPr/>
        <p:txBody>
          <a:bodyPr/>
          <a:p>
            <a:r>
              <a:rPr lang="en-US">
                <a:solidFill>
                  <a:srgbClr val="FF0000"/>
                </a:solidFill>
              </a:rPr>
              <a:t>Habtemariam Kassa, 2017</a:t>
            </a:r>
          </a:p>
        </p:txBody>
      </p:sp>
      <p:sp>
        <p:nvSpPr>
          <p:cNvPr id="1051964" name="Rectangle 6"/>
          <p:cNvSpPr>
            <a:spLocks noGrp="1" noChangeArrowheads="1"/>
          </p:cNvSpPr>
          <p:nvPr>
            <p:ph type="sldNum" sz="quarter" idx="12"/>
          </p:nvPr>
        </p:nvSpPr>
        <p:spPr/>
        <p:txBody>
          <a:bodyPr/>
          <a:p>
            <a:fld id="{64EB4AF2-428E-490C-8ACA-9528DD40ADFD}" type="slidenum">
              <a:rPr lang="en-US">
                <a:solidFill>
                  <a:srgbClr val="FF0000"/>
                </a:solidFill>
              </a:rPr>
            </a:fld>
            <a:endParaRPr lang="en-US">
              <a:solidFill>
                <a:srgbClr val="FF0000"/>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91" name=""/>
        <p:cNvGrpSpPr/>
        <p:nvPr/>
      </p:nvGrpSpPr>
      <p:grpSpPr>
        <a:xfrm>
          <a:off x="0" y="0"/>
          <a:ext cx="0" cy="0"/>
          <a:chOff x="0" y="0"/>
          <a:chExt cx="0" cy="0"/>
        </a:xfrm>
      </p:grpSpPr>
      <p:sp>
        <p:nvSpPr>
          <p:cNvPr id="1051474" name="Title 1"/>
          <p:cNvSpPr>
            <a:spLocks noGrp="1"/>
          </p:cNvSpPr>
          <p:nvPr>
            <p:ph type="ctrTitle"/>
          </p:nvPr>
        </p:nvSpPr>
        <p:spPr>
          <a:xfrm>
            <a:off x="685800" y="2130425"/>
            <a:ext cx="7772400" cy="1470025"/>
          </a:xfrm>
        </p:spPr>
        <p:txBody>
          <a:bodyPr/>
          <a:p>
            <a:r>
              <a:rPr lang="en-US" smtClean="0"/>
              <a:t>Click to edit Master title style</a:t>
            </a:r>
            <a:endParaRPr lang="en-GB"/>
          </a:p>
        </p:txBody>
      </p:sp>
      <p:sp>
        <p:nvSpPr>
          <p:cNvPr id="1051475"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GB"/>
          </a:p>
        </p:txBody>
      </p:sp>
      <p:sp>
        <p:nvSpPr>
          <p:cNvPr id="1051476" name="Date Placeholder 3"/>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77" name="Footer Placeholder 4"/>
          <p:cNvSpPr>
            <a:spLocks noGrp="1"/>
          </p:cNvSpPr>
          <p:nvPr>
            <p:ph type="ftr" sz="quarter" idx="11"/>
          </p:nvPr>
        </p:nvSpPr>
        <p:spPr/>
        <p:txBody>
          <a:bodyPr/>
          <a:p>
            <a:endParaRPr lang="en-GB">
              <a:solidFill>
                <a:prstClr val="black">
                  <a:tint val="75000"/>
                </a:prstClr>
              </a:solidFill>
            </a:endParaRPr>
          </a:p>
        </p:txBody>
      </p:sp>
      <p:sp>
        <p:nvSpPr>
          <p:cNvPr id="1051478" name="Slide Number Placeholder 5"/>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26" name=""/>
        <p:cNvGrpSpPr/>
        <p:nvPr/>
      </p:nvGrpSpPr>
      <p:grpSpPr>
        <a:xfrm>
          <a:off x="0" y="0"/>
          <a:ext cx="0" cy="0"/>
          <a:chOff x="0" y="0"/>
          <a:chExt cx="0" cy="0"/>
        </a:xfrm>
      </p:grpSpPr>
      <p:sp>
        <p:nvSpPr>
          <p:cNvPr id="1050810" name="Title 1"/>
          <p:cNvSpPr>
            <a:spLocks noGrp="1"/>
          </p:cNvSpPr>
          <p:nvPr>
            <p:ph type="title"/>
          </p:nvPr>
        </p:nvSpPr>
        <p:spPr/>
        <p:txBody>
          <a:bodyPr/>
          <a:p>
            <a:r>
              <a:rPr lang="en-US" smtClean="0"/>
              <a:t>Click to edit Master title style</a:t>
            </a:r>
            <a:endParaRPr lang="en-GB"/>
          </a:p>
        </p:txBody>
      </p:sp>
      <p:sp>
        <p:nvSpPr>
          <p:cNvPr id="1050811"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0812" name="Date Placeholder 3"/>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0813" name="Footer Placeholder 4"/>
          <p:cNvSpPr>
            <a:spLocks noGrp="1"/>
          </p:cNvSpPr>
          <p:nvPr>
            <p:ph type="ftr" sz="quarter" idx="11"/>
          </p:nvPr>
        </p:nvSpPr>
        <p:spPr/>
        <p:txBody>
          <a:bodyPr/>
          <a:p>
            <a:endParaRPr lang="en-GB">
              <a:solidFill>
                <a:prstClr val="black">
                  <a:tint val="75000"/>
                </a:prstClr>
              </a:solidFill>
            </a:endParaRPr>
          </a:p>
        </p:txBody>
      </p:sp>
      <p:sp>
        <p:nvSpPr>
          <p:cNvPr id="1050814" name="Slide Number Placeholder 5"/>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92" name=""/>
        <p:cNvGrpSpPr/>
        <p:nvPr/>
      </p:nvGrpSpPr>
      <p:grpSpPr>
        <a:xfrm>
          <a:off x="0" y="0"/>
          <a:ext cx="0" cy="0"/>
          <a:chOff x="0" y="0"/>
          <a:chExt cx="0" cy="0"/>
        </a:xfrm>
      </p:grpSpPr>
      <p:sp>
        <p:nvSpPr>
          <p:cNvPr id="1051479"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GB"/>
          </a:p>
        </p:txBody>
      </p:sp>
      <p:sp>
        <p:nvSpPr>
          <p:cNvPr id="1051480"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481" name="Date Placeholder 3"/>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82" name="Footer Placeholder 4"/>
          <p:cNvSpPr>
            <a:spLocks noGrp="1"/>
          </p:cNvSpPr>
          <p:nvPr>
            <p:ph type="ftr" sz="quarter" idx="11"/>
          </p:nvPr>
        </p:nvSpPr>
        <p:spPr/>
        <p:txBody>
          <a:bodyPr/>
          <a:p>
            <a:endParaRPr lang="en-GB">
              <a:solidFill>
                <a:prstClr val="black">
                  <a:tint val="75000"/>
                </a:prstClr>
              </a:solidFill>
            </a:endParaRPr>
          </a:p>
        </p:txBody>
      </p:sp>
      <p:sp>
        <p:nvSpPr>
          <p:cNvPr id="1051483" name="Slide Number Placeholder 5"/>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84" name=""/>
        <p:cNvGrpSpPr/>
        <p:nvPr/>
      </p:nvGrpSpPr>
      <p:grpSpPr>
        <a:xfrm>
          <a:off x="0" y="0"/>
          <a:ext cx="0" cy="0"/>
          <a:chOff x="0" y="0"/>
          <a:chExt cx="0" cy="0"/>
        </a:xfrm>
      </p:grpSpPr>
      <p:sp>
        <p:nvSpPr>
          <p:cNvPr id="1051436" name="Title 1"/>
          <p:cNvSpPr>
            <a:spLocks noGrp="1"/>
          </p:cNvSpPr>
          <p:nvPr>
            <p:ph type="title"/>
          </p:nvPr>
        </p:nvSpPr>
        <p:spPr/>
        <p:txBody>
          <a:bodyPr/>
          <a:p>
            <a:r>
              <a:rPr lang="en-US" smtClean="0"/>
              <a:t>Click to edit Master title style</a:t>
            </a:r>
            <a:endParaRPr lang="en-GB"/>
          </a:p>
        </p:txBody>
      </p:sp>
      <p:sp>
        <p:nvSpPr>
          <p:cNvPr id="105143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3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39" name="Date Placeholder 4"/>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40" name="Footer Placeholder 5"/>
          <p:cNvSpPr>
            <a:spLocks noGrp="1"/>
          </p:cNvSpPr>
          <p:nvPr>
            <p:ph type="ftr" sz="quarter" idx="11"/>
          </p:nvPr>
        </p:nvSpPr>
        <p:spPr/>
        <p:txBody>
          <a:bodyPr/>
          <a:p>
            <a:endParaRPr lang="en-GB">
              <a:solidFill>
                <a:prstClr val="black">
                  <a:tint val="75000"/>
                </a:prstClr>
              </a:solidFill>
            </a:endParaRPr>
          </a:p>
        </p:txBody>
      </p:sp>
      <p:sp>
        <p:nvSpPr>
          <p:cNvPr id="1051441" name="Slide Number Placeholder 6"/>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82" name=""/>
        <p:cNvGrpSpPr/>
        <p:nvPr/>
      </p:nvGrpSpPr>
      <p:grpSpPr>
        <a:xfrm>
          <a:off x="0" y="0"/>
          <a:ext cx="0" cy="0"/>
          <a:chOff x="0" y="0"/>
          <a:chExt cx="0" cy="0"/>
        </a:xfrm>
      </p:grpSpPr>
      <p:sp>
        <p:nvSpPr>
          <p:cNvPr id="1051423" name="Title 1"/>
          <p:cNvSpPr>
            <a:spLocks noGrp="1"/>
          </p:cNvSpPr>
          <p:nvPr>
            <p:ph type="title"/>
          </p:nvPr>
        </p:nvSpPr>
        <p:spPr/>
        <p:txBody>
          <a:bodyPr/>
          <a:p>
            <a:r>
              <a:rPr lang="en-US" smtClean="0"/>
              <a:t>Click to edit Master title style</a:t>
            </a:r>
            <a:endParaRPr lang="en-US"/>
          </a:p>
        </p:txBody>
      </p:sp>
      <p:sp>
        <p:nvSpPr>
          <p:cNvPr id="1051424"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049">
              <a:buNone/>
              <a:defRPr b="1" sz="2000"/>
            </a:lvl2pPr>
            <a:lvl3pPr indent="0" marL="914099">
              <a:buNone/>
              <a:defRPr b="1" sz="1800"/>
            </a:lvl3pPr>
            <a:lvl4pPr indent="0" marL="1371147">
              <a:buNone/>
              <a:defRPr b="1" sz="1600"/>
            </a:lvl4pPr>
            <a:lvl5pPr indent="0" marL="1828197">
              <a:buNone/>
              <a:defRPr b="1" sz="1600"/>
            </a:lvl5pPr>
            <a:lvl6pPr indent="0" marL="2285246">
              <a:buNone/>
              <a:defRPr b="1" sz="1600"/>
            </a:lvl6pPr>
            <a:lvl7pPr indent="0" marL="2742297">
              <a:buNone/>
              <a:defRPr b="1" sz="1600"/>
            </a:lvl7pPr>
            <a:lvl8pPr indent="0" marL="3199344">
              <a:buNone/>
              <a:defRPr b="1" sz="1600"/>
            </a:lvl8pPr>
            <a:lvl9pPr indent="0" marL="3656394">
              <a:buNone/>
              <a:defRPr b="1" sz="1600"/>
            </a:lvl9pPr>
          </a:lstStyle>
          <a:p>
            <a:pPr lvl="0"/>
            <a:r>
              <a:rPr lang="en-US" smtClean="0"/>
              <a:t>Click to edit Master text styles</a:t>
            </a:r>
          </a:p>
        </p:txBody>
      </p:sp>
      <p:sp>
        <p:nvSpPr>
          <p:cNvPr id="105142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26" name="Text Placeholder 4"/>
          <p:cNvSpPr>
            <a:spLocks noGrp="1"/>
          </p:cNvSpPr>
          <p:nvPr>
            <p:ph type="body" sz="quarter" idx="3"/>
          </p:nvPr>
        </p:nvSpPr>
        <p:spPr>
          <a:xfrm>
            <a:off x="4645028" y="1535113"/>
            <a:ext cx="4041775" cy="639762"/>
          </a:xfrm>
        </p:spPr>
        <p:txBody>
          <a:bodyPr anchor="b"/>
          <a:lstStyle>
            <a:lvl1pPr indent="0" marL="0">
              <a:buNone/>
              <a:defRPr b="1" sz="2400"/>
            </a:lvl1pPr>
            <a:lvl2pPr indent="0" marL="457049">
              <a:buNone/>
              <a:defRPr b="1" sz="2000"/>
            </a:lvl2pPr>
            <a:lvl3pPr indent="0" marL="914099">
              <a:buNone/>
              <a:defRPr b="1" sz="1800"/>
            </a:lvl3pPr>
            <a:lvl4pPr indent="0" marL="1371147">
              <a:buNone/>
              <a:defRPr b="1" sz="1600"/>
            </a:lvl4pPr>
            <a:lvl5pPr indent="0" marL="1828197">
              <a:buNone/>
              <a:defRPr b="1" sz="1600"/>
            </a:lvl5pPr>
            <a:lvl6pPr indent="0" marL="2285246">
              <a:buNone/>
              <a:defRPr b="1" sz="1600"/>
            </a:lvl6pPr>
            <a:lvl7pPr indent="0" marL="2742297">
              <a:buNone/>
              <a:defRPr b="1" sz="1600"/>
            </a:lvl7pPr>
            <a:lvl8pPr indent="0" marL="3199344">
              <a:buNone/>
              <a:defRPr b="1" sz="1600"/>
            </a:lvl8pPr>
            <a:lvl9pPr indent="0" marL="3656394">
              <a:buNone/>
              <a:defRPr b="1" sz="1600"/>
            </a:lvl9pPr>
          </a:lstStyle>
          <a:p>
            <a:pPr lvl="0"/>
            <a:r>
              <a:rPr lang="en-US" smtClean="0"/>
              <a:t>Click to edit Master text styles</a:t>
            </a:r>
          </a:p>
        </p:txBody>
      </p:sp>
      <p:sp>
        <p:nvSpPr>
          <p:cNvPr id="1051427"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28" name="Date Placeholder 6"/>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429" name="Footer Placeholder 7"/>
          <p:cNvSpPr>
            <a:spLocks noGrp="1"/>
          </p:cNvSpPr>
          <p:nvPr>
            <p:ph type="ftr" sz="quarter" idx="11"/>
          </p:nvPr>
        </p:nvSpPr>
        <p:spPr/>
        <p:txBody>
          <a:bodyPr/>
          <a:p>
            <a:endParaRPr lang="en-US">
              <a:solidFill>
                <a:prstClr val="black">
                  <a:tint val="75000"/>
                </a:prstClr>
              </a:solidFill>
            </a:endParaRPr>
          </a:p>
        </p:txBody>
      </p:sp>
      <p:sp>
        <p:nvSpPr>
          <p:cNvPr id="1051430" name="Slide Number Placeholder 8"/>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85" name=""/>
        <p:cNvGrpSpPr/>
        <p:nvPr/>
      </p:nvGrpSpPr>
      <p:grpSpPr>
        <a:xfrm>
          <a:off x="0" y="0"/>
          <a:ext cx="0" cy="0"/>
          <a:chOff x="0" y="0"/>
          <a:chExt cx="0" cy="0"/>
        </a:xfrm>
      </p:grpSpPr>
      <p:sp>
        <p:nvSpPr>
          <p:cNvPr id="1051442" name="Title 1"/>
          <p:cNvSpPr>
            <a:spLocks noGrp="1"/>
          </p:cNvSpPr>
          <p:nvPr>
            <p:ph type="title"/>
          </p:nvPr>
        </p:nvSpPr>
        <p:spPr/>
        <p:txBody>
          <a:bodyPr/>
          <a:p>
            <a:r>
              <a:rPr lang="en-US" smtClean="0"/>
              <a:t>Click to edit Master title style</a:t>
            </a:r>
            <a:endParaRPr lang="en-GB"/>
          </a:p>
        </p:txBody>
      </p:sp>
      <p:sp>
        <p:nvSpPr>
          <p:cNvPr id="1051443"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44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45"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44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47" name="Date Placeholder 6"/>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48" name="Footer Placeholder 7"/>
          <p:cNvSpPr>
            <a:spLocks noGrp="1"/>
          </p:cNvSpPr>
          <p:nvPr>
            <p:ph type="ftr" sz="quarter" idx="11"/>
          </p:nvPr>
        </p:nvSpPr>
        <p:spPr/>
        <p:txBody>
          <a:bodyPr/>
          <a:p>
            <a:endParaRPr lang="en-GB">
              <a:solidFill>
                <a:prstClr val="black">
                  <a:tint val="75000"/>
                </a:prstClr>
              </a:solidFill>
            </a:endParaRPr>
          </a:p>
        </p:txBody>
      </p:sp>
      <p:sp>
        <p:nvSpPr>
          <p:cNvPr id="1051449" name="Slide Number Placeholder 8"/>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87" name=""/>
        <p:cNvGrpSpPr/>
        <p:nvPr/>
      </p:nvGrpSpPr>
      <p:grpSpPr>
        <a:xfrm>
          <a:off x="0" y="0"/>
          <a:ext cx="0" cy="0"/>
          <a:chOff x="0" y="0"/>
          <a:chExt cx="0" cy="0"/>
        </a:xfrm>
      </p:grpSpPr>
      <p:sp>
        <p:nvSpPr>
          <p:cNvPr id="1051455" name="Title 1"/>
          <p:cNvSpPr>
            <a:spLocks noGrp="1"/>
          </p:cNvSpPr>
          <p:nvPr>
            <p:ph type="title"/>
          </p:nvPr>
        </p:nvSpPr>
        <p:spPr/>
        <p:txBody>
          <a:bodyPr/>
          <a:p>
            <a:r>
              <a:rPr lang="en-US" smtClean="0"/>
              <a:t>Click to edit Master title style</a:t>
            </a:r>
            <a:endParaRPr lang="en-GB"/>
          </a:p>
        </p:txBody>
      </p:sp>
      <p:sp>
        <p:nvSpPr>
          <p:cNvPr id="1051456" name="Date Placeholder 2"/>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57" name="Footer Placeholder 3"/>
          <p:cNvSpPr>
            <a:spLocks noGrp="1"/>
          </p:cNvSpPr>
          <p:nvPr>
            <p:ph type="ftr" sz="quarter" idx="11"/>
          </p:nvPr>
        </p:nvSpPr>
        <p:spPr/>
        <p:txBody>
          <a:bodyPr/>
          <a:p>
            <a:endParaRPr lang="en-GB">
              <a:solidFill>
                <a:prstClr val="black">
                  <a:tint val="75000"/>
                </a:prstClr>
              </a:solidFill>
            </a:endParaRPr>
          </a:p>
        </p:txBody>
      </p:sp>
      <p:sp>
        <p:nvSpPr>
          <p:cNvPr id="1051458" name="Slide Number Placeholder 4"/>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90" name=""/>
        <p:cNvGrpSpPr/>
        <p:nvPr/>
      </p:nvGrpSpPr>
      <p:grpSpPr>
        <a:xfrm>
          <a:off x="0" y="0"/>
          <a:ext cx="0" cy="0"/>
          <a:chOff x="0" y="0"/>
          <a:chExt cx="0" cy="0"/>
        </a:xfrm>
      </p:grpSpPr>
      <p:sp>
        <p:nvSpPr>
          <p:cNvPr id="1051471" name="Date Placeholder 1"/>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72" name="Footer Placeholder 2"/>
          <p:cNvSpPr>
            <a:spLocks noGrp="1"/>
          </p:cNvSpPr>
          <p:nvPr>
            <p:ph type="ftr" sz="quarter" idx="11"/>
          </p:nvPr>
        </p:nvSpPr>
        <p:spPr/>
        <p:txBody>
          <a:bodyPr/>
          <a:p>
            <a:endParaRPr lang="en-GB">
              <a:solidFill>
                <a:prstClr val="black">
                  <a:tint val="75000"/>
                </a:prstClr>
              </a:solidFill>
            </a:endParaRPr>
          </a:p>
        </p:txBody>
      </p:sp>
      <p:sp>
        <p:nvSpPr>
          <p:cNvPr id="1051473" name="Slide Number Placeholder 3"/>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89" name=""/>
        <p:cNvGrpSpPr/>
        <p:nvPr/>
      </p:nvGrpSpPr>
      <p:grpSpPr>
        <a:xfrm>
          <a:off x="0" y="0"/>
          <a:ext cx="0" cy="0"/>
          <a:chOff x="0" y="0"/>
          <a:chExt cx="0" cy="0"/>
        </a:xfrm>
      </p:grpSpPr>
      <p:sp>
        <p:nvSpPr>
          <p:cNvPr id="1051465"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GB"/>
          </a:p>
        </p:txBody>
      </p:sp>
      <p:sp>
        <p:nvSpPr>
          <p:cNvPr id="105146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67"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468" name="Date Placeholder 4"/>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69" name="Footer Placeholder 5"/>
          <p:cNvSpPr>
            <a:spLocks noGrp="1"/>
          </p:cNvSpPr>
          <p:nvPr>
            <p:ph type="ftr" sz="quarter" idx="11"/>
          </p:nvPr>
        </p:nvSpPr>
        <p:spPr/>
        <p:txBody>
          <a:bodyPr/>
          <a:p>
            <a:endParaRPr lang="en-GB">
              <a:solidFill>
                <a:prstClr val="black">
                  <a:tint val="75000"/>
                </a:prstClr>
              </a:solidFill>
            </a:endParaRPr>
          </a:p>
        </p:txBody>
      </p:sp>
      <p:sp>
        <p:nvSpPr>
          <p:cNvPr id="1051470" name="Slide Number Placeholder 6"/>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88" name=""/>
        <p:cNvGrpSpPr/>
        <p:nvPr/>
      </p:nvGrpSpPr>
      <p:grpSpPr>
        <a:xfrm>
          <a:off x="0" y="0"/>
          <a:ext cx="0" cy="0"/>
          <a:chOff x="0" y="0"/>
          <a:chExt cx="0" cy="0"/>
        </a:xfrm>
      </p:grpSpPr>
      <p:sp>
        <p:nvSpPr>
          <p:cNvPr id="1051459"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GB"/>
          </a:p>
        </p:txBody>
      </p:sp>
      <p:sp>
        <p:nvSpPr>
          <p:cNvPr id="1051460"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GB"/>
          </a:p>
        </p:txBody>
      </p:sp>
      <p:sp>
        <p:nvSpPr>
          <p:cNvPr id="1051461"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462" name="Date Placeholder 4"/>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63" name="Footer Placeholder 5"/>
          <p:cNvSpPr>
            <a:spLocks noGrp="1"/>
          </p:cNvSpPr>
          <p:nvPr>
            <p:ph type="ftr" sz="quarter" idx="11"/>
          </p:nvPr>
        </p:nvSpPr>
        <p:spPr/>
        <p:txBody>
          <a:bodyPr/>
          <a:p>
            <a:endParaRPr lang="en-GB">
              <a:solidFill>
                <a:prstClr val="black">
                  <a:tint val="75000"/>
                </a:prstClr>
              </a:solidFill>
            </a:endParaRPr>
          </a:p>
        </p:txBody>
      </p:sp>
      <p:sp>
        <p:nvSpPr>
          <p:cNvPr id="1051464" name="Slide Number Placeholder 6"/>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83" name=""/>
        <p:cNvGrpSpPr/>
        <p:nvPr/>
      </p:nvGrpSpPr>
      <p:grpSpPr>
        <a:xfrm>
          <a:off x="0" y="0"/>
          <a:ext cx="0" cy="0"/>
          <a:chOff x="0" y="0"/>
          <a:chExt cx="0" cy="0"/>
        </a:xfrm>
      </p:grpSpPr>
      <p:sp>
        <p:nvSpPr>
          <p:cNvPr id="1051431" name="Title 1"/>
          <p:cNvSpPr>
            <a:spLocks noGrp="1"/>
          </p:cNvSpPr>
          <p:nvPr>
            <p:ph type="title"/>
          </p:nvPr>
        </p:nvSpPr>
        <p:spPr/>
        <p:txBody>
          <a:bodyPr/>
          <a:p>
            <a:r>
              <a:rPr lang="en-US" smtClean="0"/>
              <a:t>Click to edit Master title style</a:t>
            </a:r>
            <a:endParaRPr lang="en-GB"/>
          </a:p>
        </p:txBody>
      </p:sp>
      <p:sp>
        <p:nvSpPr>
          <p:cNvPr id="1051432"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33" name="Date Placeholder 3"/>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34" name="Footer Placeholder 4"/>
          <p:cNvSpPr>
            <a:spLocks noGrp="1"/>
          </p:cNvSpPr>
          <p:nvPr>
            <p:ph type="ftr" sz="quarter" idx="11"/>
          </p:nvPr>
        </p:nvSpPr>
        <p:spPr/>
        <p:txBody>
          <a:bodyPr/>
          <a:p>
            <a:endParaRPr lang="en-GB">
              <a:solidFill>
                <a:prstClr val="black">
                  <a:tint val="75000"/>
                </a:prstClr>
              </a:solidFill>
            </a:endParaRPr>
          </a:p>
        </p:txBody>
      </p:sp>
      <p:sp>
        <p:nvSpPr>
          <p:cNvPr id="1051435" name="Slide Number Placeholder 5"/>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86" name=""/>
        <p:cNvGrpSpPr/>
        <p:nvPr/>
      </p:nvGrpSpPr>
      <p:grpSpPr>
        <a:xfrm>
          <a:off x="0" y="0"/>
          <a:ext cx="0" cy="0"/>
          <a:chOff x="0" y="0"/>
          <a:chExt cx="0" cy="0"/>
        </a:xfrm>
      </p:grpSpPr>
      <p:sp>
        <p:nvSpPr>
          <p:cNvPr id="1051450"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GB"/>
          </a:p>
        </p:txBody>
      </p:sp>
      <p:sp>
        <p:nvSpPr>
          <p:cNvPr id="1051451"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452" name="Date Placeholder 3"/>
          <p:cNvSpPr>
            <a:spLocks noGrp="1"/>
          </p:cNvSpPr>
          <p:nvPr>
            <p:ph type="dt" sz="half" idx="10"/>
          </p:nvPr>
        </p:nvSpPr>
        <p:spPr/>
        <p:txBody>
          <a:bodyPr/>
          <a:p>
            <a:fld id="{B6521D88-B547-4B93-9295-6278B83EBE19}" type="datetimeFigureOut">
              <a:rPr lang="en-GB" smtClean="0">
                <a:solidFill>
                  <a:prstClr val="black">
                    <a:tint val="75000"/>
                  </a:prstClr>
                </a:solidFill>
              </a:rPr>
            </a:fld>
            <a:endParaRPr lang="en-GB">
              <a:solidFill>
                <a:prstClr val="black">
                  <a:tint val="75000"/>
                </a:prstClr>
              </a:solidFill>
            </a:endParaRPr>
          </a:p>
        </p:txBody>
      </p:sp>
      <p:sp>
        <p:nvSpPr>
          <p:cNvPr id="1051453" name="Footer Placeholder 4"/>
          <p:cNvSpPr>
            <a:spLocks noGrp="1"/>
          </p:cNvSpPr>
          <p:nvPr>
            <p:ph type="ftr" sz="quarter" idx="11"/>
          </p:nvPr>
        </p:nvSpPr>
        <p:spPr/>
        <p:txBody>
          <a:bodyPr/>
          <a:p>
            <a:endParaRPr lang="en-GB">
              <a:solidFill>
                <a:prstClr val="black">
                  <a:tint val="75000"/>
                </a:prstClr>
              </a:solidFill>
            </a:endParaRPr>
          </a:p>
        </p:txBody>
      </p:sp>
      <p:sp>
        <p:nvSpPr>
          <p:cNvPr id="1051454" name="Slide Number Placeholder 5"/>
          <p:cNvSpPr>
            <a:spLocks noGrp="1"/>
          </p:cNvSpPr>
          <p:nvPr>
            <p:ph type="sldNum" sz="quarter" idx="12"/>
          </p:nvPr>
        </p:nvSpPr>
        <p:spPr/>
        <p:txBody>
          <a:bodyPr/>
          <a:p>
            <a:fld id="{9BEE01A9-87D5-4151-B5E4-042D23CB618D}"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81" name=""/>
        <p:cNvGrpSpPr/>
        <p:nvPr/>
      </p:nvGrpSpPr>
      <p:grpSpPr>
        <a:xfrm>
          <a:off x="0" y="0"/>
          <a:ext cx="0" cy="0"/>
          <a:chOff x="0" y="0"/>
          <a:chExt cx="0" cy="0"/>
        </a:xfrm>
      </p:grpSpPr>
      <p:sp>
        <p:nvSpPr>
          <p:cNvPr id="1051419" name="Title 1"/>
          <p:cNvSpPr>
            <a:spLocks noGrp="1"/>
          </p:cNvSpPr>
          <p:nvPr>
            <p:ph type="title"/>
          </p:nvPr>
        </p:nvSpPr>
        <p:spPr/>
        <p:txBody>
          <a:bodyPr/>
          <a:p>
            <a:r>
              <a:rPr lang="en-US" smtClean="0"/>
              <a:t>Click to edit Master title style</a:t>
            </a:r>
            <a:endParaRPr lang="en-US"/>
          </a:p>
        </p:txBody>
      </p:sp>
      <p:sp>
        <p:nvSpPr>
          <p:cNvPr id="1051420" name="Date Placeholder 2"/>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421" name="Footer Placeholder 3"/>
          <p:cNvSpPr>
            <a:spLocks noGrp="1"/>
          </p:cNvSpPr>
          <p:nvPr>
            <p:ph type="ftr" sz="quarter" idx="11"/>
          </p:nvPr>
        </p:nvSpPr>
        <p:spPr/>
        <p:txBody>
          <a:bodyPr/>
          <a:p>
            <a:endParaRPr lang="en-US">
              <a:solidFill>
                <a:prstClr val="black">
                  <a:tint val="75000"/>
                </a:prstClr>
              </a:solidFill>
            </a:endParaRPr>
          </a:p>
        </p:txBody>
      </p:sp>
      <p:sp>
        <p:nvSpPr>
          <p:cNvPr id="1051422" name="Slide Number Placeholder 4"/>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73" name=""/>
        <p:cNvGrpSpPr/>
        <p:nvPr/>
      </p:nvGrpSpPr>
      <p:grpSpPr>
        <a:xfrm>
          <a:off x="0" y="0"/>
          <a:ext cx="0" cy="0"/>
          <a:chOff x="0" y="0"/>
          <a:chExt cx="0" cy="0"/>
        </a:xfrm>
      </p:grpSpPr>
      <p:sp>
        <p:nvSpPr>
          <p:cNvPr id="1051378" name="Date Placeholder 1"/>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379" name="Footer Placeholder 2"/>
          <p:cNvSpPr>
            <a:spLocks noGrp="1"/>
          </p:cNvSpPr>
          <p:nvPr>
            <p:ph type="ftr" sz="quarter" idx="11"/>
          </p:nvPr>
        </p:nvSpPr>
        <p:spPr/>
        <p:txBody>
          <a:bodyPr/>
          <a:p>
            <a:endParaRPr lang="en-US">
              <a:solidFill>
                <a:prstClr val="black">
                  <a:tint val="75000"/>
                </a:prstClr>
              </a:solidFill>
            </a:endParaRPr>
          </a:p>
        </p:txBody>
      </p:sp>
      <p:sp>
        <p:nvSpPr>
          <p:cNvPr id="1051380" name="Slide Number Placeholder 3"/>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80" name=""/>
        <p:cNvGrpSpPr/>
        <p:nvPr/>
      </p:nvGrpSpPr>
      <p:grpSpPr>
        <a:xfrm>
          <a:off x="0" y="0"/>
          <a:ext cx="0" cy="0"/>
          <a:chOff x="0" y="0"/>
          <a:chExt cx="0" cy="0"/>
        </a:xfrm>
      </p:grpSpPr>
      <p:sp>
        <p:nvSpPr>
          <p:cNvPr id="1051413" name="Title 1"/>
          <p:cNvSpPr>
            <a:spLocks noGrp="1"/>
          </p:cNvSpPr>
          <p:nvPr>
            <p:ph type="title"/>
          </p:nvPr>
        </p:nvSpPr>
        <p:spPr>
          <a:xfrm>
            <a:off x="457203" y="273050"/>
            <a:ext cx="3008313" cy="1162050"/>
          </a:xfrm>
        </p:spPr>
        <p:txBody>
          <a:bodyPr anchor="b"/>
          <a:lstStyle>
            <a:lvl1pPr algn="l">
              <a:defRPr b="1" sz="2000"/>
            </a:lvl1pPr>
          </a:lstStyle>
          <a:p>
            <a:r>
              <a:rPr lang="en-US" smtClean="0"/>
              <a:t>Click to edit Master title style</a:t>
            </a:r>
            <a:endParaRPr lang="en-US"/>
          </a:p>
        </p:txBody>
      </p:sp>
      <p:sp>
        <p:nvSpPr>
          <p:cNvPr id="1051414"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15" name="Text Placeholder 3"/>
          <p:cNvSpPr>
            <a:spLocks noGrp="1"/>
          </p:cNvSpPr>
          <p:nvPr>
            <p:ph type="body" sz="half" idx="2"/>
          </p:nvPr>
        </p:nvSpPr>
        <p:spPr>
          <a:xfrm>
            <a:off x="457203" y="1435103"/>
            <a:ext cx="3008313" cy="4691063"/>
          </a:xfrm>
        </p:spPr>
        <p:txBody>
          <a:bodyPr/>
          <a:lstStyle>
            <a:lvl1pPr indent="0" marL="0">
              <a:buNone/>
              <a:defRPr sz="1400"/>
            </a:lvl1pPr>
            <a:lvl2pPr indent="0" marL="457049">
              <a:buNone/>
              <a:defRPr sz="1200"/>
            </a:lvl2pPr>
            <a:lvl3pPr indent="0" marL="914099">
              <a:buNone/>
              <a:defRPr sz="1000"/>
            </a:lvl3pPr>
            <a:lvl4pPr indent="0" marL="1371147">
              <a:buNone/>
              <a:defRPr sz="900"/>
            </a:lvl4pPr>
            <a:lvl5pPr indent="0" marL="1828197">
              <a:buNone/>
              <a:defRPr sz="900"/>
            </a:lvl5pPr>
            <a:lvl6pPr indent="0" marL="2285246">
              <a:buNone/>
              <a:defRPr sz="900"/>
            </a:lvl6pPr>
            <a:lvl7pPr indent="0" marL="2742297">
              <a:buNone/>
              <a:defRPr sz="900"/>
            </a:lvl7pPr>
            <a:lvl8pPr indent="0" marL="3199344">
              <a:buNone/>
              <a:defRPr sz="900"/>
            </a:lvl8pPr>
            <a:lvl9pPr indent="0" marL="3656394">
              <a:buNone/>
              <a:defRPr sz="900"/>
            </a:lvl9pPr>
          </a:lstStyle>
          <a:p>
            <a:pPr lvl="0"/>
            <a:r>
              <a:rPr lang="en-US" smtClean="0"/>
              <a:t>Click to edit Master text styles</a:t>
            </a:r>
          </a:p>
        </p:txBody>
      </p:sp>
      <p:sp>
        <p:nvSpPr>
          <p:cNvPr id="1051416" name="Date Placeholder 4"/>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417" name="Footer Placeholder 5"/>
          <p:cNvSpPr>
            <a:spLocks noGrp="1"/>
          </p:cNvSpPr>
          <p:nvPr>
            <p:ph type="ftr" sz="quarter" idx="11"/>
          </p:nvPr>
        </p:nvSpPr>
        <p:spPr/>
        <p:txBody>
          <a:bodyPr/>
          <a:p>
            <a:endParaRPr lang="en-US">
              <a:solidFill>
                <a:prstClr val="black">
                  <a:tint val="75000"/>
                </a:prstClr>
              </a:solidFill>
            </a:endParaRPr>
          </a:p>
        </p:txBody>
      </p:sp>
      <p:sp>
        <p:nvSpPr>
          <p:cNvPr id="1051418" name="Slide Number Placeholder 6"/>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19" name=""/>
        <p:cNvGrpSpPr/>
        <p:nvPr/>
      </p:nvGrpSpPr>
      <p:grpSpPr>
        <a:xfrm>
          <a:off x="0" y="0"/>
          <a:ext cx="0" cy="0"/>
          <a:chOff x="0" y="0"/>
          <a:chExt cx="0" cy="0"/>
        </a:xfrm>
      </p:grpSpPr>
      <p:sp>
        <p:nvSpPr>
          <p:cNvPr id="1048655" name="Title 1"/>
          <p:cNvSpPr>
            <a:spLocks noGrp="1"/>
          </p:cNvSpPr>
          <p:nvPr>
            <p:ph type="title"/>
          </p:nvPr>
        </p:nvSpPr>
        <p:spPr/>
        <p:txBody>
          <a:bodyPr/>
          <a:p>
            <a:r>
              <a:rPr lang="en-US" smtClean="0"/>
              <a:t>Click to edit Master title style</a:t>
            </a:r>
            <a:endParaRPr lang="en-US"/>
          </a:p>
        </p:txBody>
      </p:sp>
      <p:sp>
        <p:nvSpPr>
          <p:cNvPr id="1048656"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7" name="Date Placeholder 3"/>
          <p:cNvSpPr>
            <a:spLocks noGrp="1"/>
          </p:cNvSpPr>
          <p:nvPr>
            <p:ph type="dt" sz="half" idx="10"/>
          </p:nvPr>
        </p:nvSpPr>
        <p:spPr/>
        <p:txBody>
          <a:bodyPr/>
          <a:p>
            <a:fld id="{4F0AE3A8-A84B-407E-874C-E792F2A7F57D}" type="datetimeFigureOut">
              <a:rPr lang="en-US" smtClean="0"/>
            </a:fld>
            <a:endParaRPr dirty="0" lang="en-US"/>
          </a:p>
        </p:txBody>
      </p:sp>
      <p:sp>
        <p:nvSpPr>
          <p:cNvPr id="1048658" name="Footer Placeholder 4"/>
          <p:cNvSpPr>
            <a:spLocks noGrp="1"/>
          </p:cNvSpPr>
          <p:nvPr>
            <p:ph type="ftr" sz="quarter" idx="11"/>
          </p:nvPr>
        </p:nvSpPr>
        <p:spPr/>
        <p:txBody>
          <a:bodyPr/>
          <a:p>
            <a:endParaRPr dirty="0" lang="en-US"/>
          </a:p>
        </p:txBody>
      </p:sp>
      <p:sp>
        <p:nvSpPr>
          <p:cNvPr id="1048659" name="Slide Number Placeholder 5"/>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75" name=""/>
        <p:cNvGrpSpPr/>
        <p:nvPr/>
      </p:nvGrpSpPr>
      <p:grpSpPr>
        <a:xfrm>
          <a:off x="0" y="0"/>
          <a:ext cx="0" cy="0"/>
          <a:chOff x="0" y="0"/>
          <a:chExt cx="0" cy="0"/>
        </a:xfrm>
      </p:grpSpPr>
      <p:sp>
        <p:nvSpPr>
          <p:cNvPr id="1051386" name="Title 1"/>
          <p:cNvSpPr>
            <a:spLocks noGrp="1"/>
          </p:cNvSpPr>
          <p:nvPr>
            <p:ph type="title"/>
          </p:nvPr>
        </p:nvSpPr>
        <p:spPr>
          <a:xfrm>
            <a:off x="1792288" y="4800603"/>
            <a:ext cx="5486400" cy="566738"/>
          </a:xfrm>
        </p:spPr>
        <p:txBody>
          <a:bodyPr anchor="b"/>
          <a:lstStyle>
            <a:lvl1pPr algn="l">
              <a:defRPr b="1" sz="2000"/>
            </a:lvl1pPr>
          </a:lstStyle>
          <a:p>
            <a:r>
              <a:rPr lang="en-US" smtClean="0"/>
              <a:t>Click to edit Master title style</a:t>
            </a:r>
            <a:endParaRPr lang="en-US"/>
          </a:p>
        </p:txBody>
      </p:sp>
      <p:sp>
        <p:nvSpPr>
          <p:cNvPr id="1051387" name="Picture Placeholder 2"/>
          <p:cNvSpPr>
            <a:spLocks noGrp="1"/>
          </p:cNvSpPr>
          <p:nvPr>
            <p:ph type="pic" idx="1"/>
          </p:nvPr>
        </p:nvSpPr>
        <p:spPr>
          <a:xfrm>
            <a:off x="1792288" y="612775"/>
            <a:ext cx="5486400" cy="4114800"/>
          </a:xfrm>
        </p:spPr>
        <p:txBody>
          <a:bodyPr/>
          <a:lstStyle>
            <a:lvl1pPr indent="0" marL="0">
              <a:buNone/>
              <a:defRPr sz="3200"/>
            </a:lvl1pPr>
            <a:lvl2pPr indent="0" marL="457049">
              <a:buNone/>
              <a:defRPr sz="2800"/>
            </a:lvl2pPr>
            <a:lvl3pPr indent="0" marL="914099">
              <a:buNone/>
              <a:defRPr sz="2400"/>
            </a:lvl3pPr>
            <a:lvl4pPr indent="0" marL="1371147">
              <a:buNone/>
              <a:defRPr sz="2000"/>
            </a:lvl4pPr>
            <a:lvl5pPr indent="0" marL="1828197">
              <a:buNone/>
              <a:defRPr sz="2000"/>
            </a:lvl5pPr>
            <a:lvl6pPr indent="0" marL="2285246">
              <a:buNone/>
              <a:defRPr sz="2000"/>
            </a:lvl6pPr>
            <a:lvl7pPr indent="0" marL="2742297">
              <a:buNone/>
              <a:defRPr sz="2000"/>
            </a:lvl7pPr>
            <a:lvl8pPr indent="0" marL="3199344">
              <a:buNone/>
              <a:defRPr sz="2000"/>
            </a:lvl8pPr>
            <a:lvl9pPr indent="0" marL="3656394">
              <a:buNone/>
              <a:defRPr sz="2000"/>
            </a:lvl9pPr>
          </a:lstStyle>
          <a:p>
            <a:endParaRPr lang="en-US"/>
          </a:p>
        </p:txBody>
      </p:sp>
      <p:sp>
        <p:nvSpPr>
          <p:cNvPr id="1051388" name="Text Placeholder 3"/>
          <p:cNvSpPr>
            <a:spLocks noGrp="1"/>
          </p:cNvSpPr>
          <p:nvPr>
            <p:ph type="body" sz="half" idx="2"/>
          </p:nvPr>
        </p:nvSpPr>
        <p:spPr>
          <a:xfrm>
            <a:off x="1792288" y="5367341"/>
            <a:ext cx="5486400" cy="804862"/>
          </a:xfrm>
        </p:spPr>
        <p:txBody>
          <a:bodyPr/>
          <a:lstStyle>
            <a:lvl1pPr indent="0" marL="0">
              <a:buNone/>
              <a:defRPr sz="1400"/>
            </a:lvl1pPr>
            <a:lvl2pPr indent="0" marL="457049">
              <a:buNone/>
              <a:defRPr sz="1200"/>
            </a:lvl2pPr>
            <a:lvl3pPr indent="0" marL="914099">
              <a:buNone/>
              <a:defRPr sz="1000"/>
            </a:lvl3pPr>
            <a:lvl4pPr indent="0" marL="1371147">
              <a:buNone/>
              <a:defRPr sz="900"/>
            </a:lvl4pPr>
            <a:lvl5pPr indent="0" marL="1828197">
              <a:buNone/>
              <a:defRPr sz="900"/>
            </a:lvl5pPr>
            <a:lvl6pPr indent="0" marL="2285246">
              <a:buNone/>
              <a:defRPr sz="900"/>
            </a:lvl6pPr>
            <a:lvl7pPr indent="0" marL="2742297">
              <a:buNone/>
              <a:defRPr sz="900"/>
            </a:lvl7pPr>
            <a:lvl8pPr indent="0" marL="3199344">
              <a:buNone/>
              <a:defRPr sz="900"/>
            </a:lvl8pPr>
            <a:lvl9pPr indent="0" marL="3656394">
              <a:buNone/>
              <a:defRPr sz="900"/>
            </a:lvl9pPr>
          </a:lstStyle>
          <a:p>
            <a:pPr lvl="0"/>
            <a:r>
              <a:rPr lang="en-US" smtClean="0"/>
              <a:t>Click to edit Master text styles</a:t>
            </a:r>
          </a:p>
        </p:txBody>
      </p:sp>
      <p:sp>
        <p:nvSpPr>
          <p:cNvPr id="1051389" name="Date Placeholder 4"/>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390" name="Footer Placeholder 5"/>
          <p:cNvSpPr>
            <a:spLocks noGrp="1"/>
          </p:cNvSpPr>
          <p:nvPr>
            <p:ph type="ftr" sz="quarter" idx="11"/>
          </p:nvPr>
        </p:nvSpPr>
        <p:spPr/>
        <p:txBody>
          <a:bodyPr/>
          <a:p>
            <a:endParaRPr lang="en-US">
              <a:solidFill>
                <a:prstClr val="black">
                  <a:tint val="75000"/>
                </a:prstClr>
              </a:solidFill>
            </a:endParaRPr>
          </a:p>
        </p:txBody>
      </p:sp>
      <p:sp>
        <p:nvSpPr>
          <p:cNvPr id="1051391" name="Slide Number Placeholder 6"/>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76" name=""/>
        <p:cNvGrpSpPr/>
        <p:nvPr/>
      </p:nvGrpSpPr>
      <p:grpSpPr>
        <a:xfrm>
          <a:off x="0" y="0"/>
          <a:ext cx="0" cy="0"/>
          <a:chOff x="0" y="0"/>
          <a:chExt cx="0" cy="0"/>
        </a:xfrm>
      </p:grpSpPr>
      <p:sp>
        <p:nvSpPr>
          <p:cNvPr id="1051392" name="Title 1"/>
          <p:cNvSpPr>
            <a:spLocks noGrp="1"/>
          </p:cNvSpPr>
          <p:nvPr>
            <p:ph type="title"/>
          </p:nvPr>
        </p:nvSpPr>
        <p:spPr/>
        <p:txBody>
          <a:bodyPr/>
          <a:p>
            <a:r>
              <a:rPr lang="en-US" smtClean="0"/>
              <a:t>Click to edit Master title style</a:t>
            </a:r>
            <a:endParaRPr lang="en-US"/>
          </a:p>
        </p:txBody>
      </p:sp>
      <p:sp>
        <p:nvSpPr>
          <p:cNvPr id="1051393"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394" name="Date Placeholder 3"/>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395" name="Footer Placeholder 4"/>
          <p:cNvSpPr>
            <a:spLocks noGrp="1"/>
          </p:cNvSpPr>
          <p:nvPr>
            <p:ph type="ftr" sz="quarter" idx="11"/>
          </p:nvPr>
        </p:nvSpPr>
        <p:spPr/>
        <p:txBody>
          <a:bodyPr/>
          <a:p>
            <a:endParaRPr lang="en-US">
              <a:solidFill>
                <a:prstClr val="black">
                  <a:tint val="75000"/>
                </a:prstClr>
              </a:solidFill>
            </a:endParaRPr>
          </a:p>
        </p:txBody>
      </p:sp>
      <p:sp>
        <p:nvSpPr>
          <p:cNvPr id="1051396" name="Slide Number Placeholder 5"/>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77" name=""/>
        <p:cNvGrpSpPr/>
        <p:nvPr/>
      </p:nvGrpSpPr>
      <p:grpSpPr>
        <a:xfrm>
          <a:off x="0" y="0"/>
          <a:ext cx="0" cy="0"/>
          <a:chOff x="0" y="0"/>
          <a:chExt cx="0" cy="0"/>
        </a:xfrm>
      </p:grpSpPr>
      <p:sp>
        <p:nvSpPr>
          <p:cNvPr id="1051397" name="Vertical Title 1"/>
          <p:cNvSpPr>
            <a:spLocks noGrp="1"/>
          </p:cNvSpPr>
          <p:nvPr>
            <p:ph type="title" orient="vert"/>
          </p:nvPr>
        </p:nvSpPr>
        <p:spPr>
          <a:xfrm>
            <a:off x="6629403" y="274641"/>
            <a:ext cx="2057400" cy="5851525"/>
          </a:xfrm>
        </p:spPr>
        <p:txBody>
          <a:bodyPr vert="eaVert"/>
          <a:p>
            <a:r>
              <a:rPr lang="en-US" smtClean="0"/>
              <a:t>Click to edit Master title style</a:t>
            </a:r>
            <a:endParaRPr lang="en-US"/>
          </a:p>
        </p:txBody>
      </p:sp>
      <p:sp>
        <p:nvSpPr>
          <p:cNvPr id="1051398" name="Vertical Text Placeholder 2"/>
          <p:cNvSpPr>
            <a:spLocks noGrp="1"/>
          </p:cNvSpPr>
          <p:nvPr>
            <p:ph type="body" orient="vert" idx="1"/>
          </p:nvPr>
        </p:nvSpPr>
        <p:spPr>
          <a:xfrm>
            <a:off x="457200" y="274641"/>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399" name="Date Placeholder 3"/>
          <p:cNvSpPr>
            <a:spLocks noGrp="1"/>
          </p:cNvSpPr>
          <p:nvPr>
            <p:ph type="dt" sz="half" idx="10"/>
          </p:nvPr>
        </p:nvSpPr>
        <p:spPr/>
        <p:txBody>
          <a:bodyPr/>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51400" name="Footer Placeholder 4"/>
          <p:cNvSpPr>
            <a:spLocks noGrp="1"/>
          </p:cNvSpPr>
          <p:nvPr>
            <p:ph type="ftr" sz="quarter" idx="11"/>
          </p:nvPr>
        </p:nvSpPr>
        <p:spPr/>
        <p:txBody>
          <a:bodyPr/>
          <a:p>
            <a:endParaRPr lang="en-US">
              <a:solidFill>
                <a:prstClr val="black">
                  <a:tint val="75000"/>
                </a:prstClr>
              </a:solidFill>
            </a:endParaRPr>
          </a:p>
        </p:txBody>
      </p:sp>
      <p:sp>
        <p:nvSpPr>
          <p:cNvPr id="1051401" name="Slide Number Placeholder 5"/>
          <p:cNvSpPr>
            <a:spLocks noGrp="1"/>
          </p:cNvSpPr>
          <p:nvPr>
            <p:ph type="sldNum" sz="quarter" idx="12"/>
          </p:nvPr>
        </p:nvSpPr>
        <p:spPr/>
        <p:txBody>
          <a:bodyPr/>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981" name=""/>
        <p:cNvGrpSpPr/>
        <p:nvPr/>
      </p:nvGrpSpPr>
      <p:grpSpPr>
        <a:xfrm>
          <a:off x="0" y="0"/>
          <a:ext cx="0" cy="0"/>
          <a:chOff x="0" y="0"/>
          <a:chExt cx="0" cy="0"/>
        </a:xfrm>
      </p:grpSpPr>
      <p:sp>
        <p:nvSpPr>
          <p:cNvPr id="1052017" name="Holder 2"/>
          <p:cNvSpPr>
            <a:spLocks noGrp="1"/>
          </p:cNvSpPr>
          <p:nvPr>
            <p:ph type="ctrTitle"/>
          </p:nvPr>
        </p:nvSpPr>
        <p:spPr>
          <a:xfrm>
            <a:off x="685800" y="2125982"/>
            <a:ext cx="7772400" cy="492443"/>
          </a:xfrm>
          <a:prstGeom prst="rect"/>
        </p:spPr>
        <p:txBody>
          <a:bodyPr bIns="0" lIns="0" rIns="0" tIns="0" wrap="square">
            <a:spAutoFit/>
          </a:bodyPr>
          <a:p/>
        </p:txBody>
      </p:sp>
      <p:sp>
        <p:nvSpPr>
          <p:cNvPr id="1052018" name="Holder 3"/>
          <p:cNvSpPr>
            <a:spLocks noGrp="1"/>
          </p:cNvSpPr>
          <p:nvPr>
            <p:ph type="subTitle" idx="4"/>
          </p:nvPr>
        </p:nvSpPr>
        <p:spPr>
          <a:xfrm>
            <a:off x="1371600" y="3840482"/>
            <a:ext cx="6400800" cy="323165"/>
          </a:xfrm>
          <a:prstGeom prst="rect"/>
        </p:spPr>
        <p:txBody>
          <a:bodyPr bIns="0" lIns="0" rIns="0" tIns="0" wrap="square">
            <a:spAutoFit/>
          </a:bodyPr>
          <a:p/>
        </p:txBody>
      </p:sp>
      <p:sp>
        <p:nvSpPr>
          <p:cNvPr id="1052019" name="Holder 4"/>
          <p:cNvSpPr>
            <a:spLocks noGrp="1"/>
          </p:cNvSpPr>
          <p:nvPr>
            <p:ph type="ftr" sz="quarter" idx="5"/>
          </p:nvPr>
        </p:nvSpPr>
        <p:spPr/>
        <p:txBody>
          <a:bodyPr bIns="0" lIns="0" rIns="0" tIns="0"/>
          <a:lstStyle>
            <a:lvl1pPr>
              <a:defRPr b="0" sz="1200" i="0">
                <a:solidFill>
                  <a:schemeClr val="tx1"/>
                </a:solidFill>
                <a:latin typeface="Times New Roman"/>
                <a:cs typeface="Times New Roman"/>
              </a:defRPr>
            </a:lvl1pPr>
          </a:lstStyle>
          <a:p>
            <a:pPr marL="12735">
              <a:lnSpc>
                <a:spcPts val="1412"/>
              </a:lnSpc>
            </a:pPr>
            <a:r>
              <a:rPr lang="en-US" smtClean="0">
                <a:solidFill>
                  <a:prstClr val="black"/>
                </a:solidFill>
              </a:rPr>
              <a:t>Psychology - </a:t>
            </a:r>
            <a:r>
              <a:rPr lang="en-US" spc="-5" smtClean="0">
                <a:solidFill>
                  <a:prstClr val="black"/>
                </a:solidFill>
              </a:rPr>
              <a:t>Dr.</a:t>
            </a:r>
            <a:r>
              <a:rPr lang="en-US" spc="-90" smtClean="0">
                <a:solidFill>
                  <a:prstClr val="black"/>
                </a:solidFill>
              </a:rPr>
              <a:t> </a:t>
            </a:r>
            <a:r>
              <a:rPr lang="en-US" spc="-5" smtClean="0">
                <a:solidFill>
                  <a:prstClr val="black"/>
                </a:solidFill>
              </a:rPr>
              <a:t>Hsu</a:t>
            </a:r>
            <a:endParaRPr dirty="0" lang="en-US" spc="-5">
              <a:solidFill>
                <a:prstClr val="black"/>
              </a:solidFill>
            </a:endParaRPr>
          </a:p>
        </p:txBody>
      </p:sp>
      <p:sp>
        <p:nvSpPr>
          <p:cNvPr id="1052020"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1052021"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54" name=""/>
        <p:cNvGrpSpPr/>
        <p:nvPr/>
      </p:nvGrpSpPr>
      <p:grpSpPr>
        <a:xfrm>
          <a:off x="0" y="0"/>
          <a:ext cx="0" cy="0"/>
          <a:chOff x="0" y="0"/>
          <a:chExt cx="0" cy="0"/>
        </a:xfrm>
      </p:grpSpPr>
      <p:sp>
        <p:nvSpPr>
          <p:cNvPr id="1048695" name="Holder 2"/>
          <p:cNvSpPr>
            <a:spLocks noGrp="1"/>
          </p:cNvSpPr>
          <p:nvPr>
            <p:ph type="title"/>
          </p:nvPr>
        </p:nvSpPr>
        <p:spPr/>
        <p:txBody>
          <a:bodyPr bIns="0" lIns="0" rIns="0" tIns="0"/>
          <a:lstStyle>
            <a:lvl1pPr>
              <a:defRPr b="0" sz="3200" i="0">
                <a:solidFill>
                  <a:schemeClr val="tx1"/>
                </a:solidFill>
                <a:latin typeface="Times New Roman"/>
                <a:cs typeface="Times New Roman"/>
              </a:defRPr>
            </a:lvl1pPr>
          </a:lstStyle>
          <a:p/>
        </p:txBody>
      </p:sp>
      <p:sp>
        <p:nvSpPr>
          <p:cNvPr id="1048696" name="Holder 3"/>
          <p:cNvSpPr>
            <a:spLocks noGrp="1"/>
          </p:cNvSpPr>
          <p:nvPr>
            <p:ph type="body" idx="1"/>
          </p:nvPr>
        </p:nvSpPr>
        <p:spPr/>
        <p:txBody>
          <a:bodyPr bIns="0" lIns="0" rIns="0" tIns="0"/>
          <a:lstStyle>
            <a:lvl1pPr>
              <a:defRPr b="0" sz="2100" i="0">
                <a:solidFill>
                  <a:schemeClr val="bg1"/>
                </a:solidFill>
                <a:latin typeface="Times New Roman"/>
                <a:cs typeface="Times New Roman"/>
              </a:defRPr>
            </a:lvl1pPr>
          </a:lstStyle>
          <a:p/>
        </p:txBody>
      </p:sp>
      <p:sp>
        <p:nvSpPr>
          <p:cNvPr id="1048697" name="Holder 4"/>
          <p:cNvSpPr>
            <a:spLocks noGrp="1"/>
          </p:cNvSpPr>
          <p:nvPr>
            <p:ph type="ftr" sz="quarter" idx="5"/>
          </p:nvPr>
        </p:nvSpPr>
        <p:spPr/>
        <p:txBody>
          <a:bodyPr bIns="0" lIns="0" rIns="0" tIns="0"/>
          <a:lstStyle>
            <a:lvl1pPr>
              <a:defRPr b="0" sz="1200" i="0">
                <a:solidFill>
                  <a:schemeClr val="tx1"/>
                </a:solidFill>
                <a:latin typeface="Times New Roman"/>
                <a:cs typeface="Times New Roman"/>
              </a:defRPr>
            </a:lvl1pPr>
          </a:lstStyle>
          <a:p>
            <a:pPr marL="12735">
              <a:lnSpc>
                <a:spcPts val="1412"/>
              </a:lnSpc>
            </a:pPr>
            <a:r>
              <a:rPr lang="en-US" smtClean="0">
                <a:solidFill>
                  <a:prstClr val="black"/>
                </a:solidFill>
              </a:rPr>
              <a:t>Psychology - </a:t>
            </a:r>
            <a:r>
              <a:rPr lang="en-US" spc="-5" smtClean="0">
                <a:solidFill>
                  <a:prstClr val="black"/>
                </a:solidFill>
              </a:rPr>
              <a:t>Dr.</a:t>
            </a:r>
            <a:r>
              <a:rPr lang="en-US" spc="-90" smtClean="0">
                <a:solidFill>
                  <a:prstClr val="black"/>
                </a:solidFill>
              </a:rPr>
              <a:t> </a:t>
            </a:r>
            <a:r>
              <a:rPr lang="en-US" spc="-5" smtClean="0">
                <a:solidFill>
                  <a:prstClr val="black"/>
                </a:solidFill>
              </a:rPr>
              <a:t>Hsu</a:t>
            </a:r>
            <a:endParaRPr dirty="0" lang="en-US" spc="-5">
              <a:solidFill>
                <a:prstClr val="black"/>
              </a:solidFill>
            </a:endParaRPr>
          </a:p>
        </p:txBody>
      </p:sp>
      <p:sp>
        <p:nvSpPr>
          <p:cNvPr id="1048698"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1048699"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980" name=""/>
        <p:cNvGrpSpPr/>
        <p:nvPr/>
      </p:nvGrpSpPr>
      <p:grpSpPr>
        <a:xfrm>
          <a:off x="0" y="0"/>
          <a:ext cx="0" cy="0"/>
          <a:chOff x="0" y="0"/>
          <a:chExt cx="0" cy="0"/>
        </a:xfrm>
      </p:grpSpPr>
      <p:sp>
        <p:nvSpPr>
          <p:cNvPr id="1052011" name="Holder 2"/>
          <p:cNvSpPr>
            <a:spLocks noGrp="1"/>
          </p:cNvSpPr>
          <p:nvPr>
            <p:ph type="title"/>
          </p:nvPr>
        </p:nvSpPr>
        <p:spPr/>
        <p:txBody>
          <a:bodyPr bIns="0" lIns="0" rIns="0" tIns="0"/>
          <a:lstStyle>
            <a:lvl1pPr>
              <a:defRPr b="0" sz="3200" i="0">
                <a:solidFill>
                  <a:schemeClr val="tx1"/>
                </a:solidFill>
                <a:latin typeface="Times New Roman"/>
                <a:cs typeface="Times New Roman"/>
              </a:defRPr>
            </a:lvl1pPr>
          </a:lstStyle>
          <a:p/>
        </p:txBody>
      </p:sp>
      <p:sp>
        <p:nvSpPr>
          <p:cNvPr id="1052012" name="Holder 3"/>
          <p:cNvSpPr>
            <a:spLocks noGrp="1"/>
          </p:cNvSpPr>
          <p:nvPr>
            <p:ph sz="half" idx="2"/>
          </p:nvPr>
        </p:nvSpPr>
        <p:spPr>
          <a:xfrm>
            <a:off x="457203" y="1577342"/>
            <a:ext cx="3977640" cy="323165"/>
          </a:xfrm>
          <a:prstGeom prst="rect"/>
        </p:spPr>
        <p:txBody>
          <a:bodyPr bIns="0" lIns="0" rIns="0" tIns="0" wrap="square">
            <a:spAutoFit/>
          </a:bodyPr>
          <a:p/>
        </p:txBody>
      </p:sp>
      <p:sp>
        <p:nvSpPr>
          <p:cNvPr id="1052013" name="Holder 4"/>
          <p:cNvSpPr>
            <a:spLocks noGrp="1"/>
          </p:cNvSpPr>
          <p:nvPr>
            <p:ph sz="half" idx="3"/>
          </p:nvPr>
        </p:nvSpPr>
        <p:spPr>
          <a:xfrm>
            <a:off x="4709163" y="1577342"/>
            <a:ext cx="3977640" cy="323165"/>
          </a:xfrm>
          <a:prstGeom prst="rect"/>
        </p:spPr>
        <p:txBody>
          <a:bodyPr bIns="0" lIns="0" rIns="0" tIns="0" wrap="square">
            <a:spAutoFit/>
          </a:bodyPr>
          <a:p/>
        </p:txBody>
      </p:sp>
      <p:sp>
        <p:nvSpPr>
          <p:cNvPr id="1052014" name="Holder 5"/>
          <p:cNvSpPr>
            <a:spLocks noGrp="1"/>
          </p:cNvSpPr>
          <p:nvPr>
            <p:ph type="ftr" sz="quarter" idx="5"/>
          </p:nvPr>
        </p:nvSpPr>
        <p:spPr/>
        <p:txBody>
          <a:bodyPr bIns="0" lIns="0" rIns="0" tIns="0"/>
          <a:lstStyle>
            <a:lvl1pPr>
              <a:defRPr b="0" sz="1200" i="0">
                <a:solidFill>
                  <a:schemeClr val="tx1"/>
                </a:solidFill>
                <a:latin typeface="Times New Roman"/>
                <a:cs typeface="Times New Roman"/>
              </a:defRPr>
            </a:lvl1pPr>
          </a:lstStyle>
          <a:p>
            <a:pPr marL="12735">
              <a:lnSpc>
                <a:spcPts val="1412"/>
              </a:lnSpc>
            </a:pPr>
            <a:r>
              <a:rPr lang="en-US" smtClean="0">
                <a:solidFill>
                  <a:prstClr val="black"/>
                </a:solidFill>
              </a:rPr>
              <a:t>Psychology - </a:t>
            </a:r>
            <a:r>
              <a:rPr lang="en-US" spc="-5" smtClean="0">
                <a:solidFill>
                  <a:prstClr val="black"/>
                </a:solidFill>
              </a:rPr>
              <a:t>Dr.</a:t>
            </a:r>
            <a:r>
              <a:rPr lang="en-US" spc="-90" smtClean="0">
                <a:solidFill>
                  <a:prstClr val="black"/>
                </a:solidFill>
              </a:rPr>
              <a:t> </a:t>
            </a:r>
            <a:r>
              <a:rPr lang="en-US" spc="-5" smtClean="0">
                <a:solidFill>
                  <a:prstClr val="black"/>
                </a:solidFill>
              </a:rPr>
              <a:t>Hsu</a:t>
            </a:r>
            <a:endParaRPr dirty="0" lang="en-US" spc="-5">
              <a:solidFill>
                <a:prstClr val="black"/>
              </a:solidFill>
            </a:endParaRPr>
          </a:p>
        </p:txBody>
      </p:sp>
      <p:sp>
        <p:nvSpPr>
          <p:cNvPr id="1052015" name="Holder 6"/>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1052016" name="Holder 7"/>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983" name=""/>
        <p:cNvGrpSpPr/>
        <p:nvPr/>
      </p:nvGrpSpPr>
      <p:grpSpPr>
        <a:xfrm>
          <a:off x="0" y="0"/>
          <a:ext cx="0" cy="0"/>
          <a:chOff x="0" y="0"/>
          <a:chExt cx="0" cy="0"/>
        </a:xfrm>
      </p:grpSpPr>
      <p:sp>
        <p:nvSpPr>
          <p:cNvPr id="1052025" name="Holder 2"/>
          <p:cNvSpPr>
            <a:spLocks noGrp="1"/>
          </p:cNvSpPr>
          <p:nvPr>
            <p:ph type="title"/>
          </p:nvPr>
        </p:nvSpPr>
        <p:spPr/>
        <p:txBody>
          <a:bodyPr bIns="0" lIns="0" rIns="0" tIns="0"/>
          <a:lstStyle>
            <a:lvl1pPr>
              <a:defRPr b="0" sz="3200" i="0">
                <a:solidFill>
                  <a:schemeClr val="tx1"/>
                </a:solidFill>
                <a:latin typeface="Times New Roman"/>
                <a:cs typeface="Times New Roman"/>
              </a:defRPr>
            </a:lvl1pPr>
          </a:lstStyle>
          <a:p/>
        </p:txBody>
      </p:sp>
      <p:sp>
        <p:nvSpPr>
          <p:cNvPr id="1052026" name="Holder 3"/>
          <p:cNvSpPr>
            <a:spLocks noGrp="1"/>
          </p:cNvSpPr>
          <p:nvPr>
            <p:ph type="ftr" sz="quarter" idx="5"/>
          </p:nvPr>
        </p:nvSpPr>
        <p:spPr/>
        <p:txBody>
          <a:bodyPr bIns="0" lIns="0" rIns="0" tIns="0"/>
          <a:lstStyle>
            <a:lvl1pPr>
              <a:defRPr b="0" sz="1200" i="0">
                <a:solidFill>
                  <a:schemeClr val="tx1"/>
                </a:solidFill>
                <a:latin typeface="Times New Roman"/>
                <a:cs typeface="Times New Roman"/>
              </a:defRPr>
            </a:lvl1pPr>
          </a:lstStyle>
          <a:p>
            <a:pPr marL="12735">
              <a:lnSpc>
                <a:spcPts val="1412"/>
              </a:lnSpc>
            </a:pPr>
            <a:r>
              <a:rPr lang="en-US" smtClean="0">
                <a:solidFill>
                  <a:prstClr val="black"/>
                </a:solidFill>
              </a:rPr>
              <a:t>Psychology - </a:t>
            </a:r>
            <a:r>
              <a:rPr lang="en-US" spc="-5" smtClean="0">
                <a:solidFill>
                  <a:prstClr val="black"/>
                </a:solidFill>
              </a:rPr>
              <a:t>Dr.</a:t>
            </a:r>
            <a:r>
              <a:rPr lang="en-US" spc="-90" smtClean="0">
                <a:solidFill>
                  <a:prstClr val="black"/>
                </a:solidFill>
              </a:rPr>
              <a:t> </a:t>
            </a:r>
            <a:r>
              <a:rPr lang="en-US" spc="-5" smtClean="0">
                <a:solidFill>
                  <a:prstClr val="black"/>
                </a:solidFill>
              </a:rPr>
              <a:t>Hsu</a:t>
            </a:r>
            <a:endParaRPr dirty="0" lang="en-US" spc="-5">
              <a:solidFill>
                <a:prstClr val="black"/>
              </a:solidFill>
            </a:endParaRPr>
          </a:p>
        </p:txBody>
      </p:sp>
      <p:sp>
        <p:nvSpPr>
          <p:cNvPr id="1052027" name="Holder 4"/>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1052028" name="Holder 5"/>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obj">
  <p:cSld name="Blank">
    <p:spTree>
      <p:nvGrpSpPr>
        <p:cNvPr id="982" name=""/>
        <p:cNvGrpSpPr/>
        <p:nvPr/>
      </p:nvGrpSpPr>
      <p:grpSpPr>
        <a:xfrm>
          <a:off x="0" y="0"/>
          <a:ext cx="0" cy="0"/>
          <a:chOff x="0" y="0"/>
          <a:chExt cx="0" cy="0"/>
        </a:xfrm>
      </p:grpSpPr>
      <p:sp>
        <p:nvSpPr>
          <p:cNvPr id="1052022" name="Holder 2"/>
          <p:cNvSpPr>
            <a:spLocks noGrp="1"/>
          </p:cNvSpPr>
          <p:nvPr>
            <p:ph type="ftr" sz="quarter" idx="5"/>
          </p:nvPr>
        </p:nvSpPr>
        <p:spPr/>
        <p:txBody>
          <a:bodyPr bIns="0" lIns="0" rIns="0" tIns="0"/>
          <a:lstStyle>
            <a:lvl1pPr>
              <a:defRPr b="0" sz="1200" i="0">
                <a:solidFill>
                  <a:schemeClr val="tx1"/>
                </a:solidFill>
                <a:latin typeface="Times New Roman"/>
                <a:cs typeface="Times New Roman"/>
              </a:defRPr>
            </a:lvl1pPr>
          </a:lstStyle>
          <a:p>
            <a:pPr marL="12735">
              <a:lnSpc>
                <a:spcPts val="1412"/>
              </a:lnSpc>
            </a:pPr>
            <a:r>
              <a:rPr lang="en-US" smtClean="0">
                <a:solidFill>
                  <a:prstClr val="black"/>
                </a:solidFill>
              </a:rPr>
              <a:t>Psychology - </a:t>
            </a:r>
            <a:r>
              <a:rPr lang="en-US" spc="-5" smtClean="0">
                <a:solidFill>
                  <a:prstClr val="black"/>
                </a:solidFill>
              </a:rPr>
              <a:t>Dr.</a:t>
            </a:r>
            <a:r>
              <a:rPr lang="en-US" spc="-90" smtClean="0">
                <a:solidFill>
                  <a:prstClr val="black"/>
                </a:solidFill>
              </a:rPr>
              <a:t> </a:t>
            </a:r>
            <a:r>
              <a:rPr lang="en-US" spc="-5" smtClean="0">
                <a:solidFill>
                  <a:prstClr val="black"/>
                </a:solidFill>
              </a:rPr>
              <a:t>Hsu</a:t>
            </a:r>
            <a:endParaRPr dirty="0" lang="en-US" spc="-5">
              <a:solidFill>
                <a:prstClr val="black"/>
              </a:solidFill>
            </a:endParaRPr>
          </a:p>
        </p:txBody>
      </p:sp>
      <p:sp>
        <p:nvSpPr>
          <p:cNvPr id="1052023" name="Holder 3"/>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1052024" name="Holder 4"/>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399" name=""/>
        <p:cNvGrpSpPr/>
        <p:nvPr/>
      </p:nvGrpSpPr>
      <p:grpSpPr>
        <a:xfrm>
          <a:off x="0" y="0"/>
          <a:ext cx="0" cy="0"/>
          <a:chOff x="0" y="0"/>
          <a:chExt cx="0" cy="0"/>
        </a:xfrm>
      </p:grpSpPr>
      <p:grpSp>
        <p:nvGrpSpPr>
          <p:cNvPr id="400" name="Group 2"/>
          <p:cNvGrpSpPr/>
          <p:nvPr/>
        </p:nvGrpSpPr>
        <p:grpSpPr bwMode="auto">
          <a:xfrm>
            <a:off x="0" y="0"/>
            <a:ext cx="9144000" cy="6934200"/>
            <a:chOff x="0" y="0"/>
            <a:chExt cx="5760" cy="4368"/>
          </a:xfrm>
        </p:grpSpPr>
        <p:sp>
          <p:nvSpPr>
            <p:cNvPr id="1050214" name="Freeform 3"/>
            <p:cNvSpPr/>
            <p:nvPr/>
          </p:nvSpPr>
          <p:spPr bwMode="hidden">
            <a:xfrm>
              <a:off x="0" y="2208"/>
              <a:ext cx="2515" cy="1970"/>
            </a:xfrm>
            <a:custGeom>
              <a:avLst/>
              <a:ahLst/>
              <a:cxnLst>
                <a:cxn ang="0">
                  <a:pos x="744" y="1669"/>
                </a:cxn>
                <a:cxn ang="0">
                  <a:pos x="852" y="1400"/>
                </a:cxn>
                <a:cxn ang="0">
                  <a:pos x="876" y="1171"/>
                </a:cxn>
                <a:cxn ang="0">
                  <a:pos x="979" y="1370"/>
                </a:cxn>
                <a:cxn ang="0">
                  <a:pos x="1231" y="1621"/>
                </a:cxn>
                <a:cxn ang="0">
                  <a:pos x="1471" y="1693"/>
                </a:cxn>
                <a:cxn ang="0">
                  <a:pos x="1819" y="1678"/>
                </a:cxn>
                <a:cxn ang="0">
                  <a:pos x="1893" y="1513"/>
                </a:cxn>
                <a:cxn ang="0">
                  <a:pos x="1874" y="1285"/>
                </a:cxn>
                <a:cxn ang="0">
                  <a:pos x="1783" y="967"/>
                </a:cxn>
                <a:cxn ang="0">
                  <a:pos x="1289" y="873"/>
                </a:cxn>
                <a:cxn ang="0">
                  <a:pos x="1549" y="745"/>
                </a:cxn>
                <a:cxn ang="0">
                  <a:pos x="1753" y="732"/>
                </a:cxn>
                <a:cxn ang="0">
                  <a:pos x="2107" y="618"/>
                </a:cxn>
                <a:cxn ang="0">
                  <a:pos x="2377" y="438"/>
                </a:cxn>
                <a:cxn ang="0">
                  <a:pos x="2420" y="343"/>
                </a:cxn>
                <a:cxn ang="0">
                  <a:pos x="2077" y="331"/>
                </a:cxn>
                <a:cxn ang="0">
                  <a:pos x="1951" y="301"/>
                </a:cxn>
                <a:cxn ang="0">
                  <a:pos x="1645" y="289"/>
                </a:cxn>
                <a:cxn ang="0">
                  <a:pos x="1297" y="408"/>
                </a:cxn>
                <a:cxn ang="0">
                  <a:pos x="1308" y="337"/>
                </a:cxn>
                <a:cxn ang="0">
                  <a:pos x="1453" y="168"/>
                </a:cxn>
                <a:cxn ang="0">
                  <a:pos x="1477" y="36"/>
                </a:cxn>
                <a:cxn ang="0">
                  <a:pos x="1417" y="24"/>
                </a:cxn>
                <a:cxn ang="0">
                  <a:pos x="1189" y="102"/>
                </a:cxn>
                <a:cxn ang="0">
                  <a:pos x="1026" y="144"/>
                </a:cxn>
                <a:cxn ang="0">
                  <a:pos x="889" y="331"/>
                </a:cxn>
                <a:cxn ang="0">
                  <a:pos x="726" y="480"/>
                </a:cxn>
                <a:cxn ang="0">
                  <a:pos x="643" y="540"/>
                </a:cxn>
                <a:cxn ang="0">
                  <a:pos x="600" y="516"/>
                </a:cxn>
                <a:cxn ang="0">
                  <a:pos x="552" y="486"/>
                </a:cxn>
                <a:cxn ang="0">
                  <a:pos x="528" y="462"/>
                </a:cxn>
                <a:cxn ang="0">
                  <a:pos x="474" y="426"/>
                </a:cxn>
                <a:cxn ang="0">
                  <a:pos x="415" y="390"/>
                </a:cxn>
                <a:cxn ang="0">
                  <a:pos x="366" y="366"/>
                </a:cxn>
                <a:cxn ang="0">
                  <a:pos x="192" y="234"/>
                </a:cxn>
                <a:cxn ang="0">
                  <a:pos x="570" y="564"/>
                </a:cxn>
                <a:cxn ang="0">
                  <a:pos x="444" y="732"/>
                </a:cxn>
                <a:cxn ang="0">
                  <a:pos x="318" y="787"/>
                </a:cxn>
                <a:cxn ang="0">
                  <a:pos x="127" y="853"/>
                </a:cxn>
                <a:cxn ang="0">
                  <a:pos x="0" y="1165"/>
                </a:cxn>
                <a:cxn ang="0">
                  <a:pos x="372" y="1015"/>
                </a:cxn>
                <a:cxn ang="0">
                  <a:pos x="222" y="1262"/>
                </a:cxn>
                <a:cxn ang="0">
                  <a:pos x="139" y="1459"/>
                </a:cxn>
                <a:cxn ang="0">
                  <a:pos x="102" y="1495"/>
                </a:cxn>
                <a:cxn ang="0">
                  <a:pos x="84" y="1519"/>
                </a:cxn>
                <a:cxn ang="0">
                  <a:pos x="96" y="1537"/>
                </a:cxn>
                <a:cxn ang="0">
                  <a:pos x="127" y="1567"/>
                </a:cxn>
                <a:cxn ang="0">
                  <a:pos x="145" y="1633"/>
                </a:cxn>
                <a:cxn ang="0">
                  <a:pos x="156" y="1693"/>
                </a:cxn>
                <a:cxn ang="0">
                  <a:pos x="162" y="1723"/>
                </a:cxn>
                <a:cxn ang="0">
                  <a:pos x="216" y="1802"/>
                </a:cxn>
                <a:cxn ang="0">
                  <a:pos x="228" y="1850"/>
                </a:cxn>
                <a:cxn ang="0">
                  <a:pos x="240" y="1904"/>
                </a:cxn>
                <a:cxn ang="0">
                  <a:pos x="246" y="1922"/>
                </a:cxn>
                <a:cxn ang="0">
                  <a:pos x="258" y="1970"/>
                </a:cxn>
                <a:cxn ang="0">
                  <a:pos x="462" y="1922"/>
                </a:cxn>
                <a:cxn ang="0">
                  <a:pos x="624" y="1778"/>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15" name="Freeform 4"/>
            <p:cNvSpPr/>
            <p:nvPr/>
          </p:nvSpPr>
          <p:spPr bwMode="hidden">
            <a:xfrm>
              <a:off x="0" y="2496"/>
              <a:ext cx="2112" cy="1604"/>
            </a:xfrm>
            <a:custGeom>
              <a:avLst/>
              <a:ahLst/>
              <a:cxnLst>
                <a:cxn ang="0">
                  <a:pos x="580" y="1043"/>
                </a:cxn>
                <a:cxn ang="0">
                  <a:pos x="544" y="683"/>
                </a:cxn>
                <a:cxn ang="0">
                  <a:pos x="670" y="395"/>
                </a:cxn>
                <a:cxn ang="0">
                  <a:pos x="927" y="587"/>
                </a:cxn>
                <a:cxn ang="0">
                  <a:pos x="1214" y="869"/>
                </a:cxn>
                <a:cxn ang="0">
                  <a:pos x="1483" y="1109"/>
                </a:cxn>
                <a:cxn ang="0">
                  <a:pos x="1800" y="1360"/>
                </a:cxn>
                <a:cxn ang="0">
                  <a:pos x="1883" y="1414"/>
                </a:cxn>
                <a:cxn ang="0">
                  <a:pos x="1836" y="1354"/>
                </a:cxn>
                <a:cxn ang="0">
                  <a:pos x="1411" y="1001"/>
                </a:cxn>
                <a:cxn ang="0">
                  <a:pos x="1088" y="683"/>
                </a:cxn>
                <a:cxn ang="0">
                  <a:pos x="723" y="329"/>
                </a:cxn>
                <a:cxn ang="0">
                  <a:pos x="999" y="311"/>
                </a:cxn>
                <a:cxn ang="0">
                  <a:pos x="1286" y="317"/>
                </a:cxn>
                <a:cxn ang="0">
                  <a:pos x="1614" y="269"/>
                </a:cxn>
                <a:cxn ang="0">
                  <a:pos x="2123" y="197"/>
                </a:cxn>
                <a:cxn ang="0">
                  <a:pos x="2075" y="173"/>
                </a:cxn>
                <a:cxn ang="0">
                  <a:pos x="1543" y="257"/>
                </a:cxn>
                <a:cxn ang="0">
                  <a:pos x="1208" y="275"/>
                </a:cxn>
                <a:cxn ang="0">
                  <a:pos x="759" y="257"/>
                </a:cxn>
                <a:cxn ang="0">
                  <a:pos x="819" y="227"/>
                </a:cxn>
                <a:cxn ang="0">
                  <a:pos x="1142" y="0"/>
                </a:cxn>
                <a:cxn ang="0">
                  <a:pos x="1088" y="30"/>
                </a:cxn>
                <a:cxn ang="0">
                  <a:pos x="1010" y="84"/>
                </a:cxn>
                <a:cxn ang="0">
                  <a:pos x="855" y="191"/>
                </a:cxn>
                <a:cxn ang="0">
                  <a:pos x="670" y="281"/>
                </a:cxn>
                <a:cxn ang="0">
                  <a:pos x="634" y="359"/>
                </a:cxn>
                <a:cxn ang="0">
                  <a:pos x="305" y="587"/>
                </a:cxn>
                <a:cxn ang="0">
                  <a:pos x="0" y="725"/>
                </a:cxn>
                <a:cxn ang="0">
                  <a:pos x="0" y="731"/>
                </a:cxn>
                <a:cxn ang="0">
                  <a:pos x="0" y="767"/>
                </a:cxn>
                <a:cxn ang="0">
                  <a:pos x="299" y="635"/>
                </a:cxn>
                <a:cxn ang="0">
                  <a:pos x="592" y="431"/>
                </a:cxn>
                <a:cxn ang="0">
                  <a:pos x="508" y="671"/>
                </a:cxn>
                <a:cxn ang="0">
                  <a:pos x="526" y="995"/>
                </a:cxn>
                <a:cxn ang="0">
                  <a:pos x="460" y="1168"/>
                </a:cxn>
                <a:cxn ang="0">
                  <a:pos x="329" y="1480"/>
                </a:cxn>
                <a:cxn ang="0">
                  <a:pos x="323" y="1696"/>
                </a:cxn>
                <a:cxn ang="0">
                  <a:pos x="329" y="1696"/>
                </a:cxn>
                <a:cxn ang="0">
                  <a:pos x="347" y="1552"/>
                </a:cxn>
                <a:cxn ang="0">
                  <a:pos x="580" y="1043"/>
                </a:cxn>
                <a:cxn ang="0">
                  <a:pos x="580" y="104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16" name="Freeform 5"/>
            <p:cNvSpPr/>
            <p:nvPr/>
          </p:nvSpPr>
          <p:spPr bwMode="hidden">
            <a:xfrm>
              <a:off x="2092" y="3233"/>
              <a:ext cx="3668" cy="943"/>
            </a:xfrm>
            <a:custGeom>
              <a:avLst/>
              <a:ahLst/>
              <a:cxnLst>
                <a:cxn ang="0">
                  <a:pos x="3338" y="288"/>
                </a:cxn>
                <a:cxn ang="0">
                  <a:pos x="3194" y="258"/>
                </a:cxn>
                <a:cxn ang="0">
                  <a:pos x="2816" y="234"/>
                </a:cxn>
                <a:cxn ang="0">
                  <a:pos x="2330" y="306"/>
                </a:cxn>
                <a:cxn ang="0">
                  <a:pos x="2372" y="258"/>
                </a:cxn>
                <a:cxn ang="0">
                  <a:pos x="2624" y="132"/>
                </a:cxn>
                <a:cxn ang="0">
                  <a:pos x="2707" y="24"/>
                </a:cxn>
                <a:cxn ang="0">
                  <a:pos x="2642" y="12"/>
                </a:cxn>
                <a:cxn ang="0">
                  <a:pos x="2515" y="54"/>
                </a:cxn>
                <a:cxn ang="0">
                  <a:pos x="2324" y="66"/>
                </a:cxn>
                <a:cxn ang="0">
                  <a:pos x="2101" y="90"/>
                </a:cxn>
                <a:cxn ang="0">
                  <a:pos x="1855" y="228"/>
                </a:cxn>
                <a:cxn ang="0">
                  <a:pos x="1591" y="337"/>
                </a:cxn>
                <a:cxn ang="0">
                  <a:pos x="1459" y="379"/>
                </a:cxn>
                <a:cxn ang="0">
                  <a:pos x="1417" y="361"/>
                </a:cxn>
                <a:cxn ang="0">
                  <a:pos x="1363" y="331"/>
                </a:cxn>
                <a:cxn ang="0">
                  <a:pos x="1344" y="312"/>
                </a:cxn>
                <a:cxn ang="0">
                  <a:pos x="1290" y="288"/>
                </a:cxn>
                <a:cxn ang="0">
                  <a:pos x="1230" y="252"/>
                </a:cxn>
                <a:cxn ang="0">
                  <a:pos x="1119" y="227"/>
                </a:cxn>
                <a:cxn ang="0">
                  <a:pos x="1320" y="438"/>
                </a:cxn>
                <a:cxn ang="0">
                  <a:pos x="960" y="558"/>
                </a:cxn>
                <a:cxn ang="0">
                  <a:pos x="474" y="630"/>
                </a:cxn>
                <a:cxn ang="0">
                  <a:pos x="132" y="781"/>
                </a:cxn>
                <a:cxn ang="0">
                  <a:pos x="234" y="847"/>
                </a:cxn>
                <a:cxn ang="0">
                  <a:pos x="925" y="739"/>
                </a:cxn>
                <a:cxn ang="0">
                  <a:pos x="637" y="925"/>
                </a:cxn>
                <a:cxn ang="0">
                  <a:pos x="1405" y="943"/>
                </a:cxn>
                <a:cxn ang="0">
                  <a:pos x="1447" y="943"/>
                </a:cxn>
                <a:cxn ang="0">
                  <a:pos x="2888" y="859"/>
                </a:cxn>
                <a:cxn ang="0">
                  <a:pos x="2582" y="708"/>
                </a:cxn>
                <a:cxn ang="0">
                  <a:pos x="2299" y="606"/>
                </a:cxn>
                <a:cxn ang="0">
                  <a:pos x="2606" y="588"/>
                </a:cxn>
                <a:cxn ang="0">
                  <a:pos x="3001" y="582"/>
                </a:cxn>
                <a:cxn ang="0">
                  <a:pos x="3452" y="438"/>
                </a:cxn>
                <a:cxn ang="0">
                  <a:pos x="3668" y="312"/>
                </a:cxn>
                <a:cxn ang="0">
                  <a:pos x="3482" y="300"/>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rotWithShape="0">
              <a:gsLst>
                <a:gs pos="0">
                  <a:schemeClr val="bg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17" name="Freeform 6"/>
            <p:cNvSpPr/>
            <p:nvPr/>
          </p:nvSpPr>
          <p:spPr bwMode="hidden">
            <a:xfrm>
              <a:off x="0" y="524"/>
              <a:ext cx="973" cy="1195"/>
            </a:xfrm>
            <a:custGeom>
              <a:avLst/>
              <a:ahLst/>
              <a:cxnLst>
                <a:cxn ang="0">
                  <a:pos x="323" y="1186"/>
                </a:cxn>
                <a:cxn ang="0">
                  <a:pos x="490" y="1192"/>
                </a:cxn>
                <a:cxn ang="0">
                  <a:pos x="580" y="1150"/>
                </a:cxn>
                <a:cxn ang="0">
                  <a:pos x="813" y="1085"/>
                </a:cxn>
                <a:cxn ang="0">
                  <a:pos x="933" y="1055"/>
                </a:cxn>
                <a:cxn ang="0">
                  <a:pos x="759" y="989"/>
                </a:cxn>
                <a:cxn ang="0">
                  <a:pos x="556" y="953"/>
                </a:cxn>
                <a:cxn ang="0">
                  <a:pos x="197" y="971"/>
                </a:cxn>
                <a:cxn ang="0">
                  <a:pos x="299" y="893"/>
                </a:cxn>
                <a:cxn ang="0">
                  <a:pos x="496" y="803"/>
                </a:cxn>
                <a:cxn ang="0">
                  <a:pos x="694" y="671"/>
                </a:cxn>
                <a:cxn ang="0">
                  <a:pos x="700" y="671"/>
                </a:cxn>
                <a:cxn ang="0">
                  <a:pos x="712" y="665"/>
                </a:cxn>
                <a:cxn ang="0">
                  <a:pos x="753" y="647"/>
                </a:cxn>
                <a:cxn ang="0">
                  <a:pos x="777" y="641"/>
                </a:cxn>
                <a:cxn ang="0">
                  <a:pos x="789" y="629"/>
                </a:cxn>
                <a:cxn ang="0">
                  <a:pos x="795" y="617"/>
                </a:cxn>
                <a:cxn ang="0">
                  <a:pos x="789" y="611"/>
                </a:cxn>
                <a:cxn ang="0">
                  <a:pos x="783" y="599"/>
                </a:cxn>
                <a:cxn ang="0">
                  <a:pos x="783" y="575"/>
                </a:cxn>
                <a:cxn ang="0">
                  <a:pos x="795" y="545"/>
                </a:cxn>
                <a:cxn ang="0">
                  <a:pos x="807" y="515"/>
                </a:cxn>
                <a:cxn ang="0">
                  <a:pos x="825" y="485"/>
                </a:cxn>
                <a:cxn ang="0">
                  <a:pos x="837" y="455"/>
                </a:cxn>
                <a:cxn ang="0">
                  <a:pos x="843" y="437"/>
                </a:cxn>
                <a:cxn ang="0">
                  <a:pos x="849" y="431"/>
                </a:cxn>
                <a:cxn ang="0">
                  <a:pos x="849" y="347"/>
                </a:cxn>
                <a:cxn ang="0">
                  <a:pos x="849" y="341"/>
                </a:cxn>
                <a:cxn ang="0">
                  <a:pos x="855" y="335"/>
                </a:cxn>
                <a:cxn ang="0">
                  <a:pos x="873" y="305"/>
                </a:cxn>
                <a:cxn ang="0">
                  <a:pos x="885" y="269"/>
                </a:cxn>
                <a:cxn ang="0">
                  <a:pos x="897" y="239"/>
                </a:cxn>
                <a:cxn ang="0">
                  <a:pos x="903" y="227"/>
                </a:cxn>
                <a:cxn ang="0">
                  <a:pos x="909" y="215"/>
                </a:cxn>
                <a:cxn ang="0">
                  <a:pos x="927" y="173"/>
                </a:cxn>
                <a:cxn ang="0">
                  <a:pos x="945" y="137"/>
                </a:cxn>
                <a:cxn ang="0">
                  <a:pos x="951" y="125"/>
                </a:cxn>
                <a:cxn ang="0">
                  <a:pos x="951" y="119"/>
                </a:cxn>
                <a:cxn ang="0">
                  <a:pos x="969" y="0"/>
                </a:cxn>
                <a:cxn ang="0">
                  <a:pos x="945" y="47"/>
                </a:cxn>
                <a:cxn ang="0">
                  <a:pos x="783" y="113"/>
                </a:cxn>
                <a:cxn ang="0">
                  <a:pos x="706" y="161"/>
                </a:cxn>
                <a:cxn ang="0">
                  <a:pos x="460" y="233"/>
                </a:cxn>
                <a:cxn ang="0">
                  <a:pos x="281" y="287"/>
                </a:cxn>
                <a:cxn ang="0">
                  <a:pos x="173" y="293"/>
                </a:cxn>
                <a:cxn ang="0">
                  <a:pos x="12" y="485"/>
                </a:cxn>
                <a:cxn ang="0">
                  <a:pos x="0" y="509"/>
                </a:cxn>
                <a:cxn ang="0">
                  <a:pos x="0" y="1186"/>
                </a:cxn>
                <a:cxn ang="0">
                  <a:pos x="96" y="1180"/>
                </a:cxn>
                <a:cxn ang="0">
                  <a:pos x="323" y="1186"/>
                </a:cxn>
                <a:cxn ang="0">
                  <a:pos x="323" y="1186"/>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rotWithShape="0">
              <a:gsLst>
                <a:gs pos="0">
                  <a:schemeClr val="bg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18" name="Freeform 7"/>
            <p:cNvSpPr/>
            <p:nvPr/>
          </p:nvSpPr>
          <p:spPr bwMode="hidden">
            <a:xfrm>
              <a:off x="3188" y="1"/>
              <a:ext cx="2570" cy="2266"/>
            </a:xfrm>
            <a:custGeom>
              <a:avLst/>
              <a:ahLst/>
              <a:cxnLst>
                <a:cxn ang="0">
                  <a:pos x="859" y="612"/>
                </a:cxn>
                <a:cxn ang="0">
                  <a:pos x="1087" y="853"/>
                </a:cxn>
                <a:cxn ang="0">
                  <a:pos x="961" y="913"/>
                </a:cxn>
                <a:cxn ang="0">
                  <a:pos x="786" y="883"/>
                </a:cxn>
                <a:cxn ang="0">
                  <a:pos x="450" y="931"/>
                </a:cxn>
                <a:cxn ang="0">
                  <a:pos x="150" y="1075"/>
                </a:cxn>
                <a:cxn ang="0">
                  <a:pos x="78" y="1165"/>
                </a:cxn>
                <a:cxn ang="0">
                  <a:pos x="361" y="1256"/>
                </a:cxn>
                <a:cxn ang="0">
                  <a:pos x="444" y="1316"/>
                </a:cxn>
                <a:cxn ang="0">
                  <a:pos x="697" y="1400"/>
                </a:cxn>
                <a:cxn ang="0">
                  <a:pos x="1026" y="1346"/>
                </a:cxn>
                <a:cxn ang="0">
                  <a:pos x="991" y="1412"/>
                </a:cxn>
                <a:cxn ang="0">
                  <a:pos x="804" y="1574"/>
                </a:cxn>
                <a:cxn ang="0">
                  <a:pos x="726" y="1718"/>
                </a:cxn>
                <a:cxn ang="0">
                  <a:pos x="768" y="1742"/>
                </a:cxn>
                <a:cxn ang="0">
                  <a:pos x="865" y="1693"/>
                </a:cxn>
                <a:cxn ang="0">
                  <a:pos x="991" y="1699"/>
                </a:cxn>
                <a:cxn ang="0">
                  <a:pos x="1135" y="1627"/>
                </a:cxn>
                <a:cxn ang="0">
                  <a:pos x="1183" y="1669"/>
                </a:cxn>
                <a:cxn ang="0">
                  <a:pos x="1399" y="1436"/>
                </a:cxn>
                <a:cxn ang="0">
                  <a:pos x="1615" y="1334"/>
                </a:cxn>
                <a:cxn ang="0">
                  <a:pos x="1645" y="1370"/>
                </a:cxn>
                <a:cxn ang="0">
                  <a:pos x="1681" y="1430"/>
                </a:cxn>
                <a:cxn ang="0">
                  <a:pos x="1699" y="1466"/>
                </a:cxn>
                <a:cxn ang="0">
                  <a:pos x="1747" y="1550"/>
                </a:cxn>
                <a:cxn ang="0">
                  <a:pos x="1772" y="1586"/>
                </a:cxn>
                <a:cxn ang="0">
                  <a:pos x="2124" y="2248"/>
                </a:cxn>
                <a:cxn ang="0">
                  <a:pos x="1693" y="1322"/>
                </a:cxn>
                <a:cxn ang="0">
                  <a:pos x="1861" y="1165"/>
                </a:cxn>
                <a:cxn ang="0">
                  <a:pos x="2173" y="1099"/>
                </a:cxn>
                <a:cxn ang="0">
                  <a:pos x="2390" y="1009"/>
                </a:cxn>
                <a:cxn ang="0">
                  <a:pos x="2570" y="805"/>
                </a:cxn>
                <a:cxn ang="0">
                  <a:pos x="2342" y="781"/>
                </a:cxn>
                <a:cxn ang="0">
                  <a:pos x="2114" y="763"/>
                </a:cxn>
                <a:cxn ang="0">
                  <a:pos x="2408" y="433"/>
                </a:cxn>
                <a:cxn ang="0">
                  <a:pos x="2426" y="421"/>
                </a:cxn>
                <a:cxn ang="0">
                  <a:pos x="2474" y="379"/>
                </a:cxn>
                <a:cxn ang="0">
                  <a:pos x="2492" y="355"/>
                </a:cxn>
                <a:cxn ang="0">
                  <a:pos x="2474" y="337"/>
                </a:cxn>
                <a:cxn ang="0">
                  <a:pos x="2474" y="271"/>
                </a:cxn>
                <a:cxn ang="0">
                  <a:pos x="2492" y="192"/>
                </a:cxn>
                <a:cxn ang="0">
                  <a:pos x="2504" y="132"/>
                </a:cxn>
                <a:cxn ang="0">
                  <a:pos x="2492" y="36"/>
                </a:cxn>
                <a:cxn ang="0">
                  <a:pos x="2492" y="24"/>
                </a:cxn>
                <a:cxn ang="0">
                  <a:pos x="2102" y="0"/>
                </a:cxn>
                <a:cxn ang="0">
                  <a:pos x="1909" y="90"/>
                </a:cxn>
                <a:cxn ang="0">
                  <a:pos x="1747" y="535"/>
                </a:cxn>
                <a:cxn ang="0">
                  <a:pos x="1711" y="469"/>
                </a:cxn>
                <a:cxn ang="0">
                  <a:pos x="1633" y="144"/>
                </a:cxn>
                <a:cxn ang="0">
                  <a:pos x="1579" y="0"/>
                </a:cxn>
                <a:cxn ang="0">
                  <a:pos x="738" y="186"/>
                </a:cxn>
                <a:cxn ang="0">
                  <a:pos x="756" y="46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rotWithShape="0">
              <a:gsLst>
                <a:gs pos="0">
                  <a:schemeClr val="bg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19" name="Freeform 8"/>
            <p:cNvSpPr/>
            <p:nvPr/>
          </p:nvSpPr>
          <p:spPr bwMode="hidden">
            <a:xfrm>
              <a:off x="3525" y="1"/>
              <a:ext cx="2185" cy="1508"/>
            </a:xfrm>
            <a:custGeom>
              <a:avLst/>
              <a:ahLst/>
              <a:cxnLst>
                <a:cxn ang="0">
                  <a:pos x="1034" y="767"/>
                </a:cxn>
                <a:cxn ang="0">
                  <a:pos x="1190" y="1235"/>
                </a:cxn>
                <a:cxn ang="0">
                  <a:pos x="956" y="1193"/>
                </a:cxn>
                <a:cxn ang="0">
                  <a:pos x="723" y="1127"/>
                </a:cxn>
                <a:cxn ang="0">
                  <a:pos x="442" y="1109"/>
                </a:cxn>
                <a:cxn ang="0">
                  <a:pos x="0" y="1079"/>
                </a:cxn>
                <a:cxn ang="0">
                  <a:pos x="30" y="1115"/>
                </a:cxn>
                <a:cxn ang="0">
                  <a:pos x="496" y="1133"/>
                </a:cxn>
                <a:cxn ang="0">
                  <a:pos x="777" y="1187"/>
                </a:cxn>
                <a:cxn ang="0">
                  <a:pos x="1130" y="1301"/>
                </a:cxn>
                <a:cxn ang="0">
                  <a:pos x="1070" y="1319"/>
                </a:cxn>
                <a:cxn ang="0">
                  <a:pos x="711" y="1505"/>
                </a:cxn>
                <a:cxn ang="0">
                  <a:pos x="765" y="1481"/>
                </a:cxn>
                <a:cxn ang="0">
                  <a:pos x="861" y="1439"/>
                </a:cxn>
                <a:cxn ang="0">
                  <a:pos x="1022" y="1355"/>
                </a:cxn>
                <a:cxn ang="0">
                  <a:pos x="1214" y="1295"/>
                </a:cxn>
                <a:cxn ang="0">
                  <a:pos x="1267" y="1223"/>
                </a:cxn>
                <a:cxn ang="0">
                  <a:pos x="1632" y="1043"/>
                </a:cxn>
                <a:cxn ang="0">
                  <a:pos x="1931" y="953"/>
                </a:cxn>
                <a:cxn ang="0">
                  <a:pos x="2176" y="821"/>
                </a:cxn>
                <a:cxn ang="0">
                  <a:pos x="1961" y="911"/>
                </a:cxn>
                <a:cxn ang="0">
                  <a:pos x="1656" y="989"/>
                </a:cxn>
                <a:cxn ang="0">
                  <a:pos x="1339" y="1151"/>
                </a:cxn>
                <a:cxn ang="0">
                  <a:pos x="1501" y="905"/>
                </a:cxn>
                <a:cxn ang="0">
                  <a:pos x="1620" y="545"/>
                </a:cxn>
                <a:cxn ang="0">
                  <a:pos x="1740" y="372"/>
                </a:cxn>
                <a:cxn ang="0">
                  <a:pos x="1979" y="60"/>
                </a:cxn>
                <a:cxn ang="0">
                  <a:pos x="2003" y="0"/>
                </a:cxn>
                <a:cxn ang="0">
                  <a:pos x="1973" y="0"/>
                </a:cxn>
                <a:cxn ang="0">
                  <a:pos x="1596" y="480"/>
                </a:cxn>
                <a:cxn ang="0">
                  <a:pos x="1477" y="887"/>
                </a:cxn>
                <a:cxn ang="0">
                  <a:pos x="1255" y="1175"/>
                </a:cxn>
                <a:cxn ang="0">
                  <a:pos x="1130" y="905"/>
                </a:cxn>
                <a:cxn ang="0">
                  <a:pos x="1010" y="540"/>
                </a:cxn>
                <a:cxn ang="0">
                  <a:pos x="885" y="222"/>
                </a:cxn>
                <a:cxn ang="0">
                  <a:pos x="789" y="0"/>
                </a:cxn>
                <a:cxn ang="0">
                  <a:pos x="753" y="0"/>
                </a:cxn>
                <a:cxn ang="0">
                  <a:pos x="903" y="354"/>
                </a:cxn>
                <a:cxn ang="0">
                  <a:pos x="1034" y="767"/>
                </a:cxn>
                <a:cxn ang="0">
                  <a:pos x="1034" y="767"/>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0" name="Freeform 9"/>
            <p:cNvSpPr/>
            <p:nvPr/>
          </p:nvSpPr>
          <p:spPr bwMode="hidden">
            <a:xfrm>
              <a:off x="0" y="649"/>
              <a:ext cx="816" cy="806"/>
            </a:xfrm>
            <a:custGeom>
              <a:avLst/>
              <a:ahLst/>
              <a:cxnLst>
                <a:cxn ang="0">
                  <a:pos x="161" y="564"/>
                </a:cxn>
                <a:cxn ang="0">
                  <a:pos x="329" y="438"/>
                </a:cxn>
                <a:cxn ang="0">
                  <a:pos x="646" y="216"/>
                </a:cxn>
                <a:cxn ang="0">
                  <a:pos x="813" y="0"/>
                </a:cxn>
                <a:cxn ang="0">
                  <a:pos x="676" y="150"/>
                </a:cxn>
                <a:cxn ang="0">
                  <a:pos x="144" y="504"/>
                </a:cxn>
                <a:cxn ang="0">
                  <a:pos x="0" y="732"/>
                </a:cxn>
                <a:cxn ang="0">
                  <a:pos x="0" y="804"/>
                </a:cxn>
                <a:cxn ang="0">
                  <a:pos x="161" y="564"/>
                </a:cxn>
                <a:cxn ang="0">
                  <a:pos x="161" y="564"/>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1" name="Freeform 10"/>
            <p:cNvSpPr/>
            <p:nvPr/>
          </p:nvSpPr>
          <p:spPr bwMode="hidden">
            <a:xfrm>
              <a:off x="0" y="1545"/>
              <a:ext cx="762" cy="107"/>
            </a:xfrm>
            <a:custGeom>
              <a:avLst/>
              <a:ahLst/>
              <a:cxnLst>
                <a:cxn ang="0">
                  <a:pos x="460" y="66"/>
                </a:cxn>
                <a:cxn ang="0">
                  <a:pos x="759" y="0"/>
                </a:cxn>
                <a:cxn ang="0">
                  <a:pos x="496" y="36"/>
                </a:cxn>
                <a:cxn ang="0">
                  <a:pos x="138" y="48"/>
                </a:cxn>
                <a:cxn ang="0">
                  <a:pos x="0" y="78"/>
                </a:cxn>
                <a:cxn ang="0">
                  <a:pos x="0" y="107"/>
                </a:cxn>
                <a:cxn ang="0">
                  <a:pos x="96" y="89"/>
                </a:cxn>
                <a:cxn ang="0">
                  <a:pos x="460" y="66"/>
                </a:cxn>
                <a:cxn ang="0">
                  <a:pos x="460" y="66"/>
                </a:cxn>
              </a:cxnLst>
              <a:rect l="0" t="0" r="r" b="b"/>
              <a:pathLst>
                <a:path w="759" h="107">
                  <a:moveTo>
                    <a:pt x="460" y="66"/>
                  </a:moveTo>
                  <a:lnTo>
                    <a:pt x="759" y="0"/>
                  </a:lnTo>
                  <a:lnTo>
                    <a:pt x="496" y="36"/>
                  </a:lnTo>
                  <a:lnTo>
                    <a:pt x="138" y="48"/>
                  </a:lnTo>
                  <a:lnTo>
                    <a:pt x="0" y="78"/>
                  </a:lnTo>
                  <a:lnTo>
                    <a:pt x="0" y="107"/>
                  </a:lnTo>
                  <a:lnTo>
                    <a:pt x="96" y="89"/>
                  </a:lnTo>
                  <a:lnTo>
                    <a:pt x="460" y="66"/>
                  </a:lnTo>
                  <a:lnTo>
                    <a:pt x="460" y="66"/>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2" name="Freeform 11"/>
            <p:cNvSpPr/>
            <p:nvPr/>
          </p:nvSpPr>
          <p:spPr bwMode="hidden">
            <a:xfrm>
              <a:off x="2314" y="3431"/>
              <a:ext cx="3182" cy="745"/>
            </a:xfrm>
            <a:custGeom>
              <a:avLst/>
              <a:ahLst/>
              <a:cxnLst>
                <a:cxn ang="0">
                  <a:pos x="1387" y="239"/>
                </a:cxn>
                <a:cxn ang="0">
                  <a:pos x="1734" y="233"/>
                </a:cxn>
                <a:cxn ang="0">
                  <a:pos x="2087" y="251"/>
                </a:cxn>
                <a:cxn ang="0">
                  <a:pos x="2505" y="233"/>
                </a:cxn>
                <a:cxn ang="0">
                  <a:pos x="3169" y="204"/>
                </a:cxn>
                <a:cxn ang="0">
                  <a:pos x="3115" y="186"/>
                </a:cxn>
                <a:cxn ang="0">
                  <a:pos x="2422" y="221"/>
                </a:cxn>
                <a:cxn ang="0">
                  <a:pos x="2003" y="221"/>
                </a:cxn>
                <a:cxn ang="0">
                  <a:pos x="1459" y="186"/>
                </a:cxn>
                <a:cxn ang="0">
                  <a:pos x="1543" y="168"/>
                </a:cxn>
                <a:cxn ang="0">
                  <a:pos x="2039" y="0"/>
                </a:cxn>
                <a:cxn ang="0">
                  <a:pos x="1961" y="24"/>
                </a:cxn>
                <a:cxn ang="0">
                  <a:pos x="1836" y="66"/>
                </a:cxn>
                <a:cxn ang="0">
                  <a:pos x="1602" y="138"/>
                </a:cxn>
                <a:cxn ang="0">
                  <a:pos x="1339" y="198"/>
                </a:cxn>
                <a:cxn ang="0">
                  <a:pos x="1268" y="251"/>
                </a:cxn>
                <a:cxn ang="0">
                  <a:pos x="765" y="413"/>
                </a:cxn>
                <a:cxn ang="0">
                  <a:pos x="335" y="503"/>
                </a:cxn>
                <a:cxn ang="0">
                  <a:pos x="0" y="617"/>
                </a:cxn>
                <a:cxn ang="0">
                  <a:pos x="299" y="539"/>
                </a:cxn>
                <a:cxn ang="0">
                  <a:pos x="735" y="449"/>
                </a:cxn>
                <a:cxn ang="0">
                  <a:pos x="1178" y="311"/>
                </a:cxn>
                <a:cxn ang="0">
                  <a:pos x="981" y="491"/>
                </a:cxn>
                <a:cxn ang="0">
                  <a:pos x="867" y="743"/>
                </a:cxn>
                <a:cxn ang="0">
                  <a:pos x="861" y="743"/>
                </a:cxn>
                <a:cxn ang="0">
                  <a:pos x="933" y="743"/>
                </a:cxn>
                <a:cxn ang="0">
                  <a:pos x="1022" y="497"/>
                </a:cxn>
                <a:cxn ang="0">
                  <a:pos x="1297" y="281"/>
                </a:cxn>
                <a:cxn ang="0">
                  <a:pos x="1531" y="449"/>
                </a:cxn>
                <a:cxn ang="0">
                  <a:pos x="1770" y="677"/>
                </a:cxn>
                <a:cxn ang="0">
                  <a:pos x="1854" y="743"/>
                </a:cxn>
                <a:cxn ang="0">
                  <a:pos x="1919" y="743"/>
                </a:cxn>
                <a:cxn ang="0">
                  <a:pos x="1692" y="527"/>
                </a:cxn>
                <a:cxn ang="0">
                  <a:pos x="1387" y="239"/>
                </a:cxn>
                <a:cxn ang="0">
                  <a:pos x="1387" y="23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rotWithShape="0">
              <a:gsLst>
                <a:gs pos="0">
                  <a:schemeClr val="accent2"/>
                </a:gs>
                <a:gs pos="100000">
                  <a:schemeClr val="bg1"/>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3" name="Rectangle 12"/>
            <p:cNvSpPr>
              <a:spLocks noChangeArrowheads="1"/>
            </p:cNvSpPr>
            <p:nvPr/>
          </p:nvSpPr>
          <p:spPr bwMode="hidden">
            <a:xfrm>
              <a:off x="192" y="127"/>
              <a:ext cx="1" cy="1"/>
            </a:xfrm>
            <a:prstGeom prst="rect"/>
            <a:solidFill>
              <a:srgbClr val="9A1E8D"/>
            </a:solidFill>
            <a:ln w="9525">
              <a:noFill/>
              <a:miter lim="800000"/>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4" name="Rectangle 13"/>
            <p:cNvSpPr>
              <a:spLocks noChangeArrowheads="1"/>
            </p:cNvSpPr>
            <p:nvPr/>
          </p:nvSpPr>
          <p:spPr bwMode="hidden">
            <a:xfrm>
              <a:off x="204" y="131"/>
              <a:ext cx="1" cy="1"/>
            </a:xfrm>
            <a:prstGeom prst="rect"/>
            <a:solidFill>
              <a:srgbClr val="9A1E8D"/>
            </a:solidFill>
            <a:ln w="9525">
              <a:noFill/>
              <a:miter lim="800000"/>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5" name="Freeform 14"/>
            <p:cNvSpPr/>
            <p:nvPr/>
          </p:nvSpPr>
          <p:spPr bwMode="hidden">
            <a:xfrm>
              <a:off x="0" y="4032"/>
              <a:ext cx="5760" cy="288"/>
            </a:xfrm>
            <a:custGeom>
              <a:avLst/>
              <a:ahLst/>
              <a:cxnLst>
                <a:cxn ang="0">
                  <a:pos x="5740" y="288"/>
                </a:cxn>
                <a:cxn ang="0">
                  <a:pos x="0" y="288"/>
                </a:cxn>
                <a:cxn ang="0">
                  <a:pos x="0" y="0"/>
                </a:cxn>
                <a:cxn ang="0">
                  <a:pos x="5740" y="0"/>
                </a:cxn>
                <a:cxn ang="0">
                  <a:pos x="5740" y="288"/>
                </a:cxn>
                <a:cxn ang="0">
                  <a:pos x="5740" y="288"/>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6" name="Freeform 15"/>
            <p:cNvSpPr/>
            <p:nvPr/>
          </p:nvSpPr>
          <p:spPr bwMode="hidden">
            <a:xfrm>
              <a:off x="0" y="4032"/>
              <a:ext cx="5760" cy="336"/>
            </a:xfrm>
            <a:custGeom>
              <a:avLst/>
              <a:ahLst/>
              <a:cxnLst>
                <a:cxn ang="0">
                  <a:pos x="5740" y="288"/>
                </a:cxn>
                <a:cxn ang="0">
                  <a:pos x="0" y="288"/>
                </a:cxn>
                <a:cxn ang="0">
                  <a:pos x="0" y="0"/>
                </a:cxn>
                <a:cxn ang="0">
                  <a:pos x="5740" y="0"/>
                </a:cxn>
                <a:cxn ang="0">
                  <a:pos x="5740" y="288"/>
                </a:cxn>
                <a:cxn ang="0">
                  <a:pos x="5740" y="288"/>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7" name="Freeform 16"/>
            <p:cNvSpPr/>
            <p:nvPr/>
          </p:nvSpPr>
          <p:spPr bwMode="hidden">
            <a:xfrm>
              <a:off x="0" y="0"/>
              <a:ext cx="5760" cy="288"/>
            </a:xfrm>
            <a:custGeom>
              <a:avLst/>
              <a:ahLst/>
              <a:cxnLst>
                <a:cxn ang="0">
                  <a:pos x="5740" y="288"/>
                </a:cxn>
                <a:cxn ang="0">
                  <a:pos x="0" y="288"/>
                </a:cxn>
                <a:cxn ang="0">
                  <a:pos x="0" y="0"/>
                </a:cxn>
                <a:cxn ang="0">
                  <a:pos x="5740" y="0"/>
                </a:cxn>
                <a:cxn ang="0">
                  <a:pos x="5740" y="288"/>
                </a:cxn>
                <a:cxn ang="0">
                  <a:pos x="5740" y="288"/>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8" name="Freeform 17"/>
            <p:cNvSpPr/>
            <p:nvPr/>
          </p:nvSpPr>
          <p:spPr bwMode="hidden">
            <a:xfrm>
              <a:off x="509" y="229"/>
              <a:ext cx="3188" cy="2024"/>
            </a:xfrm>
            <a:custGeom>
              <a:avLst/>
              <a:ahLst/>
              <a:cxnLst>
                <a:cxn ang="0">
                  <a:pos x="871" y="1423"/>
                </a:cxn>
                <a:cxn ang="0">
                  <a:pos x="907" y="1393"/>
                </a:cxn>
                <a:cxn ang="0">
                  <a:pos x="991" y="1320"/>
                </a:cxn>
                <a:cxn ang="0">
                  <a:pos x="1033" y="1297"/>
                </a:cxn>
                <a:cxn ang="0">
                  <a:pos x="1086" y="1249"/>
                </a:cxn>
                <a:cxn ang="0">
                  <a:pos x="1123" y="1219"/>
                </a:cxn>
                <a:cxn ang="0">
                  <a:pos x="1057" y="1153"/>
                </a:cxn>
                <a:cxn ang="0">
                  <a:pos x="877" y="1021"/>
                </a:cxn>
                <a:cxn ang="0">
                  <a:pos x="655" y="907"/>
                </a:cxn>
                <a:cxn ang="0">
                  <a:pos x="655" y="846"/>
                </a:cxn>
                <a:cxn ang="0">
                  <a:pos x="643" y="708"/>
                </a:cxn>
                <a:cxn ang="0">
                  <a:pos x="552" y="642"/>
                </a:cxn>
                <a:cxn ang="0">
                  <a:pos x="510" y="570"/>
                </a:cxn>
                <a:cxn ang="0">
                  <a:pos x="637" y="564"/>
                </a:cxn>
                <a:cxn ang="0">
                  <a:pos x="763" y="570"/>
                </a:cxn>
                <a:cxn ang="0">
                  <a:pos x="1091" y="850"/>
                </a:cxn>
                <a:cxn ang="0">
                  <a:pos x="1009" y="566"/>
                </a:cxn>
                <a:cxn ang="0">
                  <a:pos x="1054" y="265"/>
                </a:cxn>
                <a:cxn ang="0">
                  <a:pos x="1249" y="0"/>
                </a:cxn>
                <a:cxn ang="0">
                  <a:pos x="1466" y="292"/>
                </a:cxn>
                <a:cxn ang="0">
                  <a:pos x="1475" y="548"/>
                </a:cxn>
                <a:cxn ang="0">
                  <a:pos x="1567" y="630"/>
                </a:cxn>
                <a:cxn ang="0">
                  <a:pos x="1795" y="365"/>
                </a:cxn>
                <a:cxn ang="0">
                  <a:pos x="2245" y="150"/>
                </a:cxn>
                <a:cxn ang="0">
                  <a:pos x="2618" y="180"/>
                </a:cxn>
                <a:cxn ang="0">
                  <a:pos x="3050" y="150"/>
                </a:cxn>
                <a:cxn ang="0">
                  <a:pos x="3140" y="210"/>
                </a:cxn>
                <a:cxn ang="0">
                  <a:pos x="2990" y="210"/>
                </a:cxn>
                <a:cxn ang="0">
                  <a:pos x="2834" y="377"/>
                </a:cxn>
                <a:cxn ang="0">
                  <a:pos x="2702" y="648"/>
                </a:cxn>
                <a:cxn ang="0">
                  <a:pos x="2582" y="828"/>
                </a:cxn>
                <a:cxn ang="0">
                  <a:pos x="2234" y="1009"/>
                </a:cxn>
                <a:cxn ang="0">
                  <a:pos x="1963" y="1075"/>
                </a:cxn>
                <a:cxn ang="0">
                  <a:pos x="2257" y="1111"/>
                </a:cxn>
                <a:cxn ang="0">
                  <a:pos x="2600" y="1207"/>
                </a:cxn>
                <a:cxn ang="0">
                  <a:pos x="2894" y="1441"/>
                </a:cxn>
                <a:cxn ang="0">
                  <a:pos x="3122" y="1555"/>
                </a:cxn>
                <a:cxn ang="0">
                  <a:pos x="3032" y="1585"/>
                </a:cxn>
                <a:cxn ang="0">
                  <a:pos x="3008" y="1591"/>
                </a:cxn>
                <a:cxn ang="0">
                  <a:pos x="2960" y="1597"/>
                </a:cxn>
                <a:cxn ang="0">
                  <a:pos x="2882" y="1609"/>
                </a:cxn>
                <a:cxn ang="0">
                  <a:pos x="2846" y="1609"/>
                </a:cxn>
                <a:cxn ang="0">
                  <a:pos x="2774" y="1615"/>
                </a:cxn>
                <a:cxn ang="0">
                  <a:pos x="2726" y="1621"/>
                </a:cxn>
                <a:cxn ang="0">
                  <a:pos x="2708" y="1621"/>
                </a:cxn>
                <a:cxn ang="0">
                  <a:pos x="2594" y="1657"/>
                </a:cxn>
                <a:cxn ang="0">
                  <a:pos x="2533" y="1663"/>
                </a:cxn>
                <a:cxn ang="0">
                  <a:pos x="2444" y="1675"/>
                </a:cxn>
                <a:cxn ang="0">
                  <a:pos x="2378" y="1687"/>
                </a:cxn>
                <a:cxn ang="0">
                  <a:pos x="2360" y="1705"/>
                </a:cxn>
                <a:cxn ang="0">
                  <a:pos x="2305" y="1687"/>
                </a:cxn>
                <a:cxn ang="0">
                  <a:pos x="2263" y="1663"/>
                </a:cxn>
                <a:cxn ang="0">
                  <a:pos x="2017" y="1585"/>
                </a:cxn>
                <a:cxn ang="0">
                  <a:pos x="1711" y="1453"/>
                </a:cxn>
                <a:cxn ang="0">
                  <a:pos x="1880" y="1844"/>
                </a:cxn>
                <a:cxn ang="0">
                  <a:pos x="1771" y="1922"/>
                </a:cxn>
                <a:cxn ang="0">
                  <a:pos x="1531" y="1753"/>
                </a:cxn>
                <a:cxn ang="0">
                  <a:pos x="1411" y="1477"/>
                </a:cxn>
                <a:cxn ang="0">
                  <a:pos x="1219" y="1291"/>
                </a:cxn>
                <a:cxn ang="0">
                  <a:pos x="127" y="2006"/>
                </a:cxn>
                <a:cxn ang="0">
                  <a:pos x="865" y="1429"/>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rotWithShape="0">
              <a:gsLst>
                <a:gs pos="0">
                  <a:schemeClr val="bg2"/>
                </a:gs>
                <a:gs pos="100000">
                  <a:schemeClr val="bg1"/>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29" name="Freeform 18"/>
            <p:cNvSpPr/>
            <p:nvPr/>
          </p:nvSpPr>
          <p:spPr bwMode="hidden">
            <a:xfrm>
              <a:off x="1344" y="293"/>
              <a:ext cx="2144" cy="1787"/>
            </a:xfrm>
            <a:custGeom>
              <a:avLst/>
              <a:ahLst/>
              <a:cxnLst>
                <a:cxn ang="0">
                  <a:pos x="318" y="1078"/>
                </a:cxn>
                <a:cxn ang="0">
                  <a:pos x="217" y="928"/>
                </a:cxn>
                <a:cxn ang="0">
                  <a:pos x="102" y="808"/>
                </a:cxn>
                <a:cxn ang="0">
                  <a:pos x="36" y="742"/>
                </a:cxn>
                <a:cxn ang="0">
                  <a:pos x="0" y="700"/>
                </a:cxn>
                <a:cxn ang="0">
                  <a:pos x="270" y="958"/>
                </a:cxn>
                <a:cxn ang="0">
                  <a:pos x="294" y="1006"/>
                </a:cxn>
                <a:cxn ang="0">
                  <a:pos x="367" y="670"/>
                </a:cxn>
                <a:cxn ang="0">
                  <a:pos x="379" y="411"/>
                </a:cxn>
                <a:cxn ang="0">
                  <a:pos x="347" y="118"/>
                </a:cxn>
                <a:cxn ang="0">
                  <a:pos x="393" y="0"/>
                </a:cxn>
                <a:cxn ang="0">
                  <a:pos x="397" y="357"/>
                </a:cxn>
                <a:cxn ang="0">
                  <a:pos x="421" y="609"/>
                </a:cxn>
                <a:cxn ang="0">
                  <a:pos x="385" y="826"/>
                </a:cxn>
                <a:cxn ang="0">
                  <a:pos x="385" y="1036"/>
                </a:cxn>
                <a:cxn ang="0">
                  <a:pos x="877" y="784"/>
                </a:cxn>
                <a:cxn ang="0">
                  <a:pos x="1309" y="555"/>
                </a:cxn>
                <a:cxn ang="0">
                  <a:pos x="1802" y="249"/>
                </a:cxn>
                <a:cxn ang="0">
                  <a:pos x="2096" y="69"/>
                </a:cxn>
                <a:cxn ang="0">
                  <a:pos x="1814" y="279"/>
                </a:cxn>
                <a:cxn ang="0">
                  <a:pos x="1453" y="501"/>
                </a:cxn>
                <a:cxn ang="0">
                  <a:pos x="1123" y="700"/>
                </a:cxn>
                <a:cxn ang="0">
                  <a:pos x="739" y="898"/>
                </a:cxn>
                <a:cxn ang="0">
                  <a:pos x="463" y="1084"/>
                </a:cxn>
                <a:cxn ang="0">
                  <a:pos x="817" y="1193"/>
                </a:cxn>
                <a:cxn ang="0">
                  <a:pos x="1285" y="1187"/>
                </a:cxn>
                <a:cxn ang="0">
                  <a:pos x="1916" y="1396"/>
                </a:cxn>
                <a:cxn ang="0">
                  <a:pos x="2144" y="1420"/>
                </a:cxn>
                <a:cxn ang="0">
                  <a:pos x="1814" y="1408"/>
                </a:cxn>
                <a:cxn ang="0">
                  <a:pos x="1435" y="1288"/>
                </a:cxn>
                <a:cxn ang="0">
                  <a:pos x="1219" y="1229"/>
                </a:cxn>
                <a:cxn ang="0">
                  <a:pos x="799" y="1223"/>
                </a:cxn>
                <a:cxn ang="0">
                  <a:pos x="505" y="1145"/>
                </a:cxn>
                <a:cxn ang="0">
                  <a:pos x="733" y="1378"/>
                </a:cxn>
                <a:cxn ang="0">
                  <a:pos x="877" y="1619"/>
                </a:cxn>
                <a:cxn ang="0">
                  <a:pos x="1009" y="1787"/>
                </a:cxn>
                <a:cxn ang="0">
                  <a:pos x="817" y="1607"/>
                </a:cxn>
                <a:cxn ang="0">
                  <a:pos x="673" y="1372"/>
                </a:cxn>
                <a:cxn ang="0">
                  <a:pos x="415" y="1109"/>
                </a:cxn>
                <a:cxn ang="0">
                  <a:pos x="318" y="1078"/>
                </a:cxn>
                <a:cxn ang="0">
                  <a:pos x="318" y="1078"/>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30" name="Freeform 19"/>
            <p:cNvSpPr/>
            <p:nvPr/>
          </p:nvSpPr>
          <p:spPr bwMode="hidden">
            <a:xfrm>
              <a:off x="2932" y="1728"/>
              <a:ext cx="2828" cy="2366"/>
            </a:xfrm>
            <a:custGeom>
              <a:avLst/>
              <a:ahLst/>
              <a:cxnLst>
                <a:cxn ang="0">
                  <a:pos x="1814" y="606"/>
                </a:cxn>
                <a:cxn ang="0">
                  <a:pos x="1615" y="252"/>
                </a:cxn>
                <a:cxn ang="0">
                  <a:pos x="1345" y="132"/>
                </a:cxn>
                <a:cxn ang="0">
                  <a:pos x="1381" y="492"/>
                </a:cxn>
                <a:cxn ang="0">
                  <a:pos x="955" y="221"/>
                </a:cxn>
                <a:cxn ang="0">
                  <a:pos x="877" y="161"/>
                </a:cxn>
                <a:cxn ang="0">
                  <a:pos x="841" y="167"/>
                </a:cxn>
                <a:cxn ang="0">
                  <a:pos x="720" y="161"/>
                </a:cxn>
                <a:cxn ang="0">
                  <a:pos x="613" y="144"/>
                </a:cxn>
                <a:cxn ang="0">
                  <a:pos x="492" y="161"/>
                </a:cxn>
                <a:cxn ang="0">
                  <a:pos x="432" y="150"/>
                </a:cxn>
                <a:cxn ang="0">
                  <a:pos x="342" y="138"/>
                </a:cxn>
                <a:cxn ang="0">
                  <a:pos x="246" y="126"/>
                </a:cxn>
                <a:cxn ang="0">
                  <a:pos x="174" y="114"/>
                </a:cxn>
                <a:cxn ang="0">
                  <a:pos x="216" y="240"/>
                </a:cxn>
                <a:cxn ang="0">
                  <a:pos x="607" y="588"/>
                </a:cxn>
                <a:cxn ang="0">
                  <a:pos x="1177" y="817"/>
                </a:cxn>
                <a:cxn ang="0">
                  <a:pos x="972" y="871"/>
                </a:cxn>
                <a:cxn ang="0">
                  <a:pos x="492" y="1111"/>
                </a:cxn>
                <a:cxn ang="0">
                  <a:pos x="276" y="1441"/>
                </a:cxn>
                <a:cxn ang="0">
                  <a:pos x="42" y="1441"/>
                </a:cxn>
                <a:cxn ang="0">
                  <a:pos x="367" y="1585"/>
                </a:cxn>
                <a:cxn ang="0">
                  <a:pos x="949" y="1712"/>
                </a:cxn>
                <a:cxn ang="0">
                  <a:pos x="1519" y="1537"/>
                </a:cxn>
                <a:cxn ang="0">
                  <a:pos x="1735" y="1513"/>
                </a:cxn>
                <a:cxn ang="0">
                  <a:pos x="1723" y="1802"/>
                </a:cxn>
                <a:cxn ang="0">
                  <a:pos x="2042" y="2229"/>
                </a:cxn>
                <a:cxn ang="0">
                  <a:pos x="2191" y="2133"/>
                </a:cxn>
                <a:cxn ang="0">
                  <a:pos x="2270" y="1970"/>
                </a:cxn>
                <a:cxn ang="0">
                  <a:pos x="2233" y="1573"/>
                </a:cxn>
                <a:cxn ang="0">
                  <a:pos x="2294" y="1483"/>
                </a:cxn>
                <a:cxn ang="0">
                  <a:pos x="2588" y="1688"/>
                </a:cxn>
                <a:cxn ang="0">
                  <a:pos x="2695" y="1682"/>
                </a:cxn>
                <a:cxn ang="0">
                  <a:pos x="2588" y="1543"/>
                </a:cxn>
                <a:cxn ang="0">
                  <a:pos x="2510" y="1357"/>
                </a:cxn>
                <a:cxn ang="0">
                  <a:pos x="2354" y="1184"/>
                </a:cxn>
                <a:cxn ang="0">
                  <a:pos x="2102" y="931"/>
                </a:cxn>
                <a:cxn ang="0">
                  <a:pos x="2137" y="907"/>
                </a:cxn>
                <a:cxn ang="0">
                  <a:pos x="2215" y="871"/>
                </a:cxn>
                <a:cxn ang="0">
                  <a:pos x="2324" y="817"/>
                </a:cxn>
                <a:cxn ang="0">
                  <a:pos x="2372" y="787"/>
                </a:cxn>
                <a:cxn ang="0">
                  <a:pos x="2078" y="865"/>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31" name="Freeform 20"/>
            <p:cNvSpPr/>
            <p:nvPr/>
          </p:nvSpPr>
          <p:spPr bwMode="hidden">
            <a:xfrm>
              <a:off x="3160" y="1860"/>
              <a:ext cx="2162" cy="1934"/>
            </a:xfrm>
            <a:custGeom>
              <a:avLst/>
              <a:ahLst/>
              <a:cxnLst>
                <a:cxn ang="0">
                  <a:pos x="1842" y="851"/>
                </a:cxn>
                <a:cxn ang="0">
                  <a:pos x="1937" y="1019"/>
                </a:cxn>
                <a:cxn ang="0">
                  <a:pos x="2051" y="1168"/>
                </a:cxn>
                <a:cxn ang="0">
                  <a:pos x="2117" y="1246"/>
                </a:cxn>
                <a:cxn ang="0">
                  <a:pos x="2153" y="1294"/>
                </a:cxn>
                <a:cxn ang="0">
                  <a:pos x="1889" y="977"/>
                </a:cxn>
                <a:cxn ang="0">
                  <a:pos x="1860" y="929"/>
                </a:cxn>
                <a:cxn ang="0">
                  <a:pos x="1782" y="1240"/>
                </a:cxn>
                <a:cxn ang="0">
                  <a:pos x="1770" y="1486"/>
                </a:cxn>
                <a:cxn ang="0">
                  <a:pos x="1818" y="1906"/>
                </a:cxn>
                <a:cxn ang="0">
                  <a:pos x="1788" y="1930"/>
                </a:cxn>
                <a:cxn ang="0">
                  <a:pos x="1746" y="1534"/>
                </a:cxn>
                <a:cxn ang="0">
                  <a:pos x="1728" y="1288"/>
                </a:cxn>
                <a:cxn ang="0">
                  <a:pos x="1764" y="1085"/>
                </a:cxn>
                <a:cxn ang="0">
                  <a:pos x="1770" y="875"/>
                </a:cxn>
                <a:cxn ang="0">
                  <a:pos x="1268" y="1007"/>
                </a:cxn>
                <a:cxn ang="0">
                  <a:pos x="825" y="1132"/>
                </a:cxn>
                <a:cxn ang="0">
                  <a:pos x="323" y="1312"/>
                </a:cxn>
                <a:cxn ang="0">
                  <a:pos x="18" y="1420"/>
                </a:cxn>
                <a:cxn ang="0">
                  <a:pos x="311" y="1282"/>
                </a:cxn>
                <a:cxn ang="0">
                  <a:pos x="682" y="1144"/>
                </a:cxn>
                <a:cxn ang="0">
                  <a:pos x="1022" y="1037"/>
                </a:cxn>
                <a:cxn ang="0">
                  <a:pos x="1411" y="929"/>
                </a:cxn>
                <a:cxn ang="0">
                  <a:pos x="1692" y="815"/>
                </a:cxn>
                <a:cxn ang="0">
                  <a:pos x="1333" y="623"/>
                </a:cxn>
                <a:cxn ang="0">
                  <a:pos x="861" y="515"/>
                </a:cxn>
                <a:cxn ang="0">
                  <a:pos x="227" y="161"/>
                </a:cxn>
                <a:cxn ang="0">
                  <a:pos x="0" y="83"/>
                </a:cxn>
                <a:cxn ang="0">
                  <a:pos x="329" y="179"/>
                </a:cxn>
                <a:cxn ang="0">
                  <a:pos x="712" y="383"/>
                </a:cxn>
                <a:cxn ang="0">
                  <a:pos x="933" y="491"/>
                </a:cxn>
                <a:cxn ang="0">
                  <a:pos x="1351" y="593"/>
                </a:cxn>
                <a:cxn ang="0">
                  <a:pos x="1650" y="743"/>
                </a:cxn>
                <a:cxn ang="0">
                  <a:pos x="1423" y="461"/>
                </a:cxn>
                <a:cxn ang="0">
                  <a:pos x="1286" y="191"/>
                </a:cxn>
                <a:cxn ang="0">
                  <a:pos x="1154" y="0"/>
                </a:cxn>
                <a:cxn ang="0">
                  <a:pos x="1339" y="215"/>
                </a:cxn>
                <a:cxn ang="0">
                  <a:pos x="1489" y="485"/>
                </a:cxn>
                <a:cxn ang="0">
                  <a:pos x="1746" y="803"/>
                </a:cxn>
                <a:cxn ang="0">
                  <a:pos x="1842" y="851"/>
                </a:cxn>
                <a:cxn ang="0">
                  <a:pos x="1842" y="85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grpSp>
      <p:sp>
        <p:nvSpPr>
          <p:cNvPr id="1050232" name="Rectangle 21"/>
          <p:cNvSpPr>
            <a:spLocks noGrp="1" noChangeArrowheads="1"/>
          </p:cNvSpPr>
          <p:nvPr>
            <p:ph type="ctrTitle" sz="quarter"/>
          </p:nvPr>
        </p:nvSpPr>
        <p:spPr>
          <a:xfrm>
            <a:off x="685800" y="1828800"/>
            <a:ext cx="7772400" cy="1736725"/>
          </a:xfrm>
        </p:spPr>
        <p:txBody>
          <a:bodyPr/>
          <a:lstStyle>
            <a:lvl1pPr>
              <a:defRPr sz="5400"/>
            </a:lvl1pPr>
          </a:lstStyle>
          <a:p>
            <a:r>
              <a:rPr lang="en-US"/>
              <a:t>Click to edit Master title style</a:t>
            </a:r>
          </a:p>
        </p:txBody>
      </p:sp>
      <p:sp>
        <p:nvSpPr>
          <p:cNvPr id="1050233" name="Rectangle 22"/>
          <p:cNvSpPr>
            <a:spLocks noGrp="1" noChangeArrowheads="1"/>
          </p:cNvSpPr>
          <p:nvPr>
            <p:ph type="subTitle" sz="quarter" idx="1"/>
          </p:nvPr>
        </p:nvSpPr>
        <p:spPr>
          <a:xfrm>
            <a:off x="1371600" y="3886200"/>
            <a:ext cx="6400800" cy="1752600"/>
          </a:xfrm>
        </p:spPr>
        <p:txBody>
          <a:bodyPr/>
          <a:lstStyle>
            <a:lvl1pPr algn="ctr" indent="0" marL="0">
              <a:buFont typeface="Wingdings" pitchFamily="2" charset="2"/>
              <a:buNone/>
            </a:lvl1pPr>
          </a:lstStyle>
          <a:p>
            <a:r>
              <a:rPr lang="en-US"/>
              <a:t>Click to edit Master subtitle style</a:t>
            </a:r>
          </a:p>
        </p:txBody>
      </p:sp>
      <p:sp>
        <p:nvSpPr>
          <p:cNvPr id="1050234" name="Rectangle 23"/>
          <p:cNvSpPr>
            <a:spLocks noGrp="1" noChangeArrowheads="1"/>
          </p:cNvSpPr>
          <p:nvPr>
            <p:ph type="dt" sz="quarter" idx="10"/>
          </p:nvPr>
        </p:nvSpPr>
        <p:spPr/>
        <p:txBody>
          <a:bodyPr/>
          <a:p>
            <a:endParaRPr lang="en-US">
              <a:solidFill>
                <a:srgbClr val="FFFFFF"/>
              </a:solidFill>
            </a:endParaRPr>
          </a:p>
        </p:txBody>
      </p:sp>
      <p:sp>
        <p:nvSpPr>
          <p:cNvPr id="1050235" name="Rectangle 24"/>
          <p:cNvSpPr>
            <a:spLocks noGrp="1" noChangeArrowheads="1"/>
          </p:cNvSpPr>
          <p:nvPr>
            <p:ph type="ftr" sz="quarter" idx="11"/>
          </p:nvPr>
        </p:nvSpPr>
        <p:spPr/>
        <p:txBody>
          <a:bodyPr/>
          <a:p>
            <a:endParaRPr lang="en-US">
              <a:solidFill>
                <a:srgbClr val="FFFFFF"/>
              </a:solidFill>
            </a:endParaRPr>
          </a:p>
        </p:txBody>
      </p:sp>
      <p:sp>
        <p:nvSpPr>
          <p:cNvPr id="1050236" name="Rectangle 25"/>
          <p:cNvSpPr>
            <a:spLocks noGrp="1" noChangeArrowheads="1"/>
          </p:cNvSpPr>
          <p:nvPr>
            <p:ph type="sldNum" sz="quarter" idx="12"/>
          </p:nvPr>
        </p:nvSpPr>
        <p:spPr/>
        <p:txBody>
          <a:bodyPr/>
          <a:p>
            <a:fld id="{41AF453C-2C57-4A38-BDA9-0CDBB0449EE1}" type="slidenum">
              <a:rPr lang="en-US">
                <a:solidFill>
                  <a:srgbClr val="FFFFFF"/>
                </a:solidFill>
              </a:rPr>
            </a:fld>
            <a:endParaRPr lang="en-US">
              <a:solidFill>
                <a:srgbClr val="FFFFFF"/>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02" name=""/>
        <p:cNvGrpSpPr/>
        <p:nvPr/>
      </p:nvGrpSpPr>
      <p:grpSpPr>
        <a:xfrm>
          <a:off x="0" y="0"/>
          <a:ext cx="0" cy="0"/>
          <a:chOff x="0" y="0"/>
          <a:chExt cx="0" cy="0"/>
        </a:xfrm>
      </p:grpSpPr>
      <p:sp>
        <p:nvSpPr>
          <p:cNvPr id="1050238" name="Title 1"/>
          <p:cNvSpPr>
            <a:spLocks noGrp="1"/>
          </p:cNvSpPr>
          <p:nvPr>
            <p:ph type="title"/>
          </p:nvPr>
        </p:nvSpPr>
        <p:spPr/>
        <p:txBody>
          <a:bodyPr/>
          <a:p>
            <a:r>
              <a:rPr lang="en-US" smtClean="0"/>
              <a:t>Click to edit Master title style</a:t>
            </a:r>
            <a:endParaRPr lang="en-US"/>
          </a:p>
        </p:txBody>
      </p:sp>
      <p:sp>
        <p:nvSpPr>
          <p:cNvPr id="1050239"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240" name="Rectangle 23"/>
          <p:cNvSpPr>
            <a:spLocks noGrp="1" noChangeArrowheads="1"/>
          </p:cNvSpPr>
          <p:nvPr>
            <p:ph type="dt" sz="half" idx="10"/>
          </p:nvPr>
        </p:nvSpPr>
        <p:spPr/>
        <p:txBody>
          <a:bodyPr/>
          <a:p>
            <a:endParaRPr lang="en-US">
              <a:solidFill>
                <a:srgbClr val="FFFFFF"/>
              </a:solidFill>
            </a:endParaRPr>
          </a:p>
        </p:txBody>
      </p:sp>
      <p:sp>
        <p:nvSpPr>
          <p:cNvPr id="1050241" name="Rectangle 24"/>
          <p:cNvSpPr>
            <a:spLocks noGrp="1" noChangeArrowheads="1"/>
          </p:cNvSpPr>
          <p:nvPr>
            <p:ph type="ftr" sz="quarter" idx="11"/>
          </p:nvPr>
        </p:nvSpPr>
        <p:spPr/>
        <p:txBody>
          <a:bodyPr/>
          <a:p>
            <a:endParaRPr lang="en-US">
              <a:solidFill>
                <a:srgbClr val="FFFFFF"/>
              </a:solidFill>
            </a:endParaRPr>
          </a:p>
        </p:txBody>
      </p:sp>
      <p:sp>
        <p:nvSpPr>
          <p:cNvPr id="1050242" name="Rectangle 25"/>
          <p:cNvSpPr>
            <a:spLocks noGrp="1" noChangeArrowheads="1"/>
          </p:cNvSpPr>
          <p:nvPr>
            <p:ph type="sldNum" sz="quarter" idx="12"/>
          </p:nvPr>
        </p:nvSpPr>
        <p:spPr/>
        <p:txBody>
          <a:bodyPr/>
          <a:p>
            <a:fld id="{44502167-933A-40D1-B876-57431A4A20FB}" type="slidenum">
              <a:rPr lang="en-US">
                <a:solidFill>
                  <a:srgbClr val="FFFFFF"/>
                </a:solidFill>
              </a:rPr>
            </a:fld>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62" name=""/>
        <p:cNvGrpSpPr/>
        <p:nvPr/>
      </p:nvGrpSpPr>
      <p:grpSpPr>
        <a:xfrm>
          <a:off x="0" y="0"/>
          <a:ext cx="0" cy="0"/>
          <a:chOff x="0" y="0"/>
          <a:chExt cx="0" cy="0"/>
        </a:xfrm>
      </p:grpSpPr>
      <p:sp>
        <p:nvSpPr>
          <p:cNvPr id="1051912" name="Title 1"/>
          <p:cNvSpPr>
            <a:spLocks noGrp="1"/>
          </p:cNvSpPr>
          <p:nvPr>
            <p:ph type="title"/>
          </p:nvPr>
        </p:nvSpPr>
        <p:spPr>
          <a:xfrm>
            <a:off x="722313" y="4406903"/>
            <a:ext cx="7772400" cy="1362075"/>
          </a:xfrm>
        </p:spPr>
        <p:txBody>
          <a:bodyPr anchor="t"/>
          <a:lstStyle>
            <a:lvl1pPr algn="l">
              <a:defRPr b="1" cap="all" sz="4000"/>
            </a:lvl1pPr>
          </a:lstStyle>
          <a:p>
            <a:r>
              <a:rPr lang="en-US" smtClean="0"/>
              <a:t>Click to edit Master title style</a:t>
            </a:r>
            <a:endParaRPr lang="en-US"/>
          </a:p>
        </p:txBody>
      </p:sp>
      <p:sp>
        <p:nvSpPr>
          <p:cNvPr id="1051913" name="Text Placeholder 2"/>
          <p:cNvSpPr>
            <a:spLocks noGrp="1"/>
          </p:cNvSpPr>
          <p:nvPr>
            <p:ph type="body" idx="1"/>
          </p:nvPr>
        </p:nvSpPr>
        <p:spPr>
          <a:xfrm>
            <a:off x="722313" y="2906716"/>
            <a:ext cx="7772400" cy="1500187"/>
          </a:xfrm>
        </p:spPr>
        <p:txBody>
          <a:bodyPr anchor="b"/>
          <a:lstStyle>
            <a:lvl1pPr indent="0" marL="0">
              <a:buNone/>
              <a:defRPr sz="2000">
                <a:solidFill>
                  <a:schemeClr val="tx1">
                    <a:tint val="75000"/>
                  </a:schemeClr>
                </a:solidFill>
              </a:defRPr>
            </a:lvl1pPr>
            <a:lvl2pPr indent="0" marL="457049">
              <a:buNone/>
              <a:defRPr sz="1800">
                <a:solidFill>
                  <a:schemeClr val="tx1">
                    <a:tint val="75000"/>
                  </a:schemeClr>
                </a:solidFill>
              </a:defRPr>
            </a:lvl2pPr>
            <a:lvl3pPr indent="0" marL="914099">
              <a:buNone/>
              <a:defRPr sz="1600">
                <a:solidFill>
                  <a:schemeClr val="tx1">
                    <a:tint val="75000"/>
                  </a:schemeClr>
                </a:solidFill>
              </a:defRPr>
            </a:lvl3pPr>
            <a:lvl4pPr indent="0" marL="1371147">
              <a:buNone/>
              <a:defRPr sz="1400">
                <a:solidFill>
                  <a:schemeClr val="tx1">
                    <a:tint val="75000"/>
                  </a:schemeClr>
                </a:solidFill>
              </a:defRPr>
            </a:lvl4pPr>
            <a:lvl5pPr indent="0" marL="1828197">
              <a:buNone/>
              <a:defRPr sz="1400">
                <a:solidFill>
                  <a:schemeClr val="tx1">
                    <a:tint val="75000"/>
                  </a:schemeClr>
                </a:solidFill>
              </a:defRPr>
            </a:lvl5pPr>
            <a:lvl6pPr indent="0" marL="2285246">
              <a:buNone/>
              <a:defRPr sz="1400">
                <a:solidFill>
                  <a:schemeClr val="tx1">
                    <a:tint val="75000"/>
                  </a:schemeClr>
                </a:solidFill>
              </a:defRPr>
            </a:lvl6pPr>
            <a:lvl7pPr indent="0" marL="2742297">
              <a:buNone/>
              <a:defRPr sz="1400">
                <a:solidFill>
                  <a:schemeClr val="tx1">
                    <a:tint val="75000"/>
                  </a:schemeClr>
                </a:solidFill>
              </a:defRPr>
            </a:lvl7pPr>
            <a:lvl8pPr indent="0" marL="3199344">
              <a:buNone/>
              <a:defRPr sz="1400">
                <a:solidFill>
                  <a:schemeClr val="tx1">
                    <a:tint val="75000"/>
                  </a:schemeClr>
                </a:solidFill>
              </a:defRPr>
            </a:lvl8pPr>
            <a:lvl9pPr indent="0" marL="3656394">
              <a:buNone/>
              <a:defRPr sz="1400">
                <a:solidFill>
                  <a:schemeClr val="tx1">
                    <a:tint val="75000"/>
                  </a:schemeClr>
                </a:solidFill>
              </a:defRPr>
            </a:lvl9pPr>
          </a:lstStyle>
          <a:p>
            <a:pPr lvl="0"/>
            <a:r>
              <a:rPr lang="en-US" smtClean="0"/>
              <a:t>Click to edit Master text styles</a:t>
            </a:r>
          </a:p>
        </p:txBody>
      </p:sp>
      <p:sp>
        <p:nvSpPr>
          <p:cNvPr id="1051914" name="Date Placeholder 3"/>
          <p:cNvSpPr>
            <a:spLocks noGrp="1"/>
          </p:cNvSpPr>
          <p:nvPr>
            <p:ph type="dt" sz="half" idx="10"/>
          </p:nvPr>
        </p:nvSpPr>
        <p:spPr/>
        <p:txBody>
          <a:bodyPr/>
          <a:p>
            <a:fld id="{4F0AE3A8-A84B-407E-874C-E792F2A7F57D}" type="datetimeFigureOut">
              <a:rPr lang="en-US" smtClean="0"/>
            </a:fld>
            <a:endParaRPr dirty="0" lang="en-US"/>
          </a:p>
        </p:txBody>
      </p:sp>
      <p:sp>
        <p:nvSpPr>
          <p:cNvPr id="1051915" name="Footer Placeholder 4"/>
          <p:cNvSpPr>
            <a:spLocks noGrp="1"/>
          </p:cNvSpPr>
          <p:nvPr>
            <p:ph type="ftr" sz="quarter" idx="11"/>
          </p:nvPr>
        </p:nvSpPr>
        <p:spPr/>
        <p:txBody>
          <a:bodyPr/>
          <a:p>
            <a:endParaRPr dirty="0" lang="en-US"/>
          </a:p>
        </p:txBody>
      </p:sp>
      <p:sp>
        <p:nvSpPr>
          <p:cNvPr id="1051916" name="Slide Number Placeholder 5"/>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19" name=""/>
        <p:cNvGrpSpPr/>
        <p:nvPr/>
      </p:nvGrpSpPr>
      <p:grpSpPr>
        <a:xfrm>
          <a:off x="0" y="0"/>
          <a:ext cx="0" cy="0"/>
          <a:chOff x="0" y="0"/>
          <a:chExt cx="0" cy="0"/>
        </a:xfrm>
      </p:grpSpPr>
      <p:sp>
        <p:nvSpPr>
          <p:cNvPr id="1051682"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683" name="Text Placeholder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lang="en-US" smtClean="0"/>
              <a:t>Click to edit Master text styles</a:t>
            </a:r>
          </a:p>
        </p:txBody>
      </p:sp>
      <p:sp>
        <p:nvSpPr>
          <p:cNvPr id="1051684" name="Rectangle 23"/>
          <p:cNvSpPr>
            <a:spLocks noGrp="1" noChangeArrowheads="1"/>
          </p:cNvSpPr>
          <p:nvPr>
            <p:ph type="dt" sz="half" idx="10"/>
          </p:nvPr>
        </p:nvSpPr>
        <p:spPr/>
        <p:txBody>
          <a:bodyPr/>
          <a:p>
            <a:endParaRPr lang="en-US">
              <a:solidFill>
                <a:srgbClr val="FFFFFF"/>
              </a:solidFill>
            </a:endParaRPr>
          </a:p>
        </p:txBody>
      </p:sp>
      <p:sp>
        <p:nvSpPr>
          <p:cNvPr id="1051685" name="Rectangle 24"/>
          <p:cNvSpPr>
            <a:spLocks noGrp="1" noChangeArrowheads="1"/>
          </p:cNvSpPr>
          <p:nvPr>
            <p:ph type="ftr" sz="quarter" idx="11"/>
          </p:nvPr>
        </p:nvSpPr>
        <p:spPr/>
        <p:txBody>
          <a:bodyPr/>
          <a:p>
            <a:endParaRPr lang="en-US">
              <a:solidFill>
                <a:srgbClr val="FFFFFF"/>
              </a:solidFill>
            </a:endParaRPr>
          </a:p>
        </p:txBody>
      </p:sp>
      <p:sp>
        <p:nvSpPr>
          <p:cNvPr id="1051686" name="Rectangle 25"/>
          <p:cNvSpPr>
            <a:spLocks noGrp="1" noChangeArrowheads="1"/>
          </p:cNvSpPr>
          <p:nvPr>
            <p:ph type="sldNum" sz="quarter" idx="12"/>
          </p:nvPr>
        </p:nvSpPr>
        <p:spPr/>
        <p:txBody>
          <a:bodyPr/>
          <a:p>
            <a:fld id="{7C850772-E8F4-4C79-8A60-865CB832965A}" type="slidenum">
              <a:rPr lang="en-US">
                <a:solidFill>
                  <a:srgbClr val="FFFFFF"/>
                </a:solidFill>
              </a:rPr>
            </a:fld>
            <a:endParaRPr lang="en-US">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05" name=""/>
        <p:cNvGrpSpPr/>
        <p:nvPr/>
      </p:nvGrpSpPr>
      <p:grpSpPr>
        <a:xfrm>
          <a:off x="0" y="0"/>
          <a:ext cx="0" cy="0"/>
          <a:chOff x="0" y="0"/>
          <a:chExt cx="0" cy="0"/>
        </a:xfrm>
      </p:grpSpPr>
      <p:sp>
        <p:nvSpPr>
          <p:cNvPr id="1050247" name="Title 1"/>
          <p:cNvSpPr>
            <a:spLocks noGrp="1"/>
          </p:cNvSpPr>
          <p:nvPr>
            <p:ph type="title"/>
          </p:nvPr>
        </p:nvSpPr>
        <p:spPr/>
        <p:txBody>
          <a:bodyPr/>
          <a:p>
            <a:r>
              <a:rPr lang="en-US" smtClean="0"/>
              <a:t>Click to edit Master title style</a:t>
            </a:r>
            <a:endParaRPr lang="en-US"/>
          </a:p>
        </p:txBody>
      </p:sp>
      <p:sp>
        <p:nvSpPr>
          <p:cNvPr id="1050248"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249"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250" name="Rectangle 23"/>
          <p:cNvSpPr>
            <a:spLocks noGrp="1" noChangeArrowheads="1"/>
          </p:cNvSpPr>
          <p:nvPr>
            <p:ph type="dt" sz="half" idx="10"/>
          </p:nvPr>
        </p:nvSpPr>
        <p:spPr/>
        <p:txBody>
          <a:bodyPr/>
          <a:p>
            <a:endParaRPr lang="en-US">
              <a:solidFill>
                <a:srgbClr val="FFFFFF"/>
              </a:solidFill>
            </a:endParaRPr>
          </a:p>
        </p:txBody>
      </p:sp>
      <p:sp>
        <p:nvSpPr>
          <p:cNvPr id="1050251" name="Rectangle 24"/>
          <p:cNvSpPr>
            <a:spLocks noGrp="1" noChangeArrowheads="1"/>
          </p:cNvSpPr>
          <p:nvPr>
            <p:ph type="ftr" sz="quarter" idx="11"/>
          </p:nvPr>
        </p:nvSpPr>
        <p:spPr/>
        <p:txBody>
          <a:bodyPr/>
          <a:p>
            <a:endParaRPr lang="en-US">
              <a:solidFill>
                <a:srgbClr val="FFFFFF"/>
              </a:solidFill>
            </a:endParaRPr>
          </a:p>
        </p:txBody>
      </p:sp>
      <p:sp>
        <p:nvSpPr>
          <p:cNvPr id="1050252" name="Rectangle 25"/>
          <p:cNvSpPr>
            <a:spLocks noGrp="1" noChangeArrowheads="1"/>
          </p:cNvSpPr>
          <p:nvPr>
            <p:ph type="sldNum" sz="quarter" idx="12"/>
          </p:nvPr>
        </p:nvSpPr>
        <p:spPr/>
        <p:txBody>
          <a:bodyPr/>
          <a:p>
            <a:fld id="{5DACB01F-0E4A-4B28-AD7B-4E5437D74BC8}" type="slidenum">
              <a:rPr lang="en-US">
                <a:solidFill>
                  <a:srgbClr val="FFFFFF"/>
                </a:solidFill>
              </a:rPr>
            </a:fld>
            <a:endParaRPr lang="en-US">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12" name=""/>
        <p:cNvGrpSpPr/>
        <p:nvPr/>
      </p:nvGrpSpPr>
      <p:grpSpPr>
        <a:xfrm>
          <a:off x="0" y="0"/>
          <a:ext cx="0" cy="0"/>
          <a:chOff x="0" y="0"/>
          <a:chExt cx="0" cy="0"/>
        </a:xfrm>
      </p:grpSpPr>
      <p:sp>
        <p:nvSpPr>
          <p:cNvPr id="1051645"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1646"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64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48"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64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50" name="Rectangle 23"/>
          <p:cNvSpPr>
            <a:spLocks noGrp="1" noChangeArrowheads="1"/>
          </p:cNvSpPr>
          <p:nvPr>
            <p:ph type="dt" sz="half" idx="10"/>
          </p:nvPr>
        </p:nvSpPr>
        <p:spPr/>
        <p:txBody>
          <a:bodyPr/>
          <a:p>
            <a:endParaRPr lang="en-US">
              <a:solidFill>
                <a:srgbClr val="FFFFFF"/>
              </a:solidFill>
            </a:endParaRPr>
          </a:p>
        </p:txBody>
      </p:sp>
      <p:sp>
        <p:nvSpPr>
          <p:cNvPr id="1051651" name="Rectangle 24"/>
          <p:cNvSpPr>
            <a:spLocks noGrp="1" noChangeArrowheads="1"/>
          </p:cNvSpPr>
          <p:nvPr>
            <p:ph type="ftr" sz="quarter" idx="11"/>
          </p:nvPr>
        </p:nvSpPr>
        <p:spPr/>
        <p:txBody>
          <a:bodyPr/>
          <a:p>
            <a:endParaRPr lang="en-US">
              <a:solidFill>
                <a:srgbClr val="FFFFFF"/>
              </a:solidFill>
            </a:endParaRPr>
          </a:p>
        </p:txBody>
      </p:sp>
      <p:sp>
        <p:nvSpPr>
          <p:cNvPr id="1051652" name="Rectangle 25"/>
          <p:cNvSpPr>
            <a:spLocks noGrp="1" noChangeArrowheads="1"/>
          </p:cNvSpPr>
          <p:nvPr>
            <p:ph type="sldNum" sz="quarter" idx="12"/>
          </p:nvPr>
        </p:nvSpPr>
        <p:spPr/>
        <p:txBody>
          <a:bodyPr/>
          <a:p>
            <a:fld id="{9F24BC10-E5F2-46CA-B642-EFC4BB127AA8}" type="slidenum">
              <a:rPr lang="en-US">
                <a:solidFill>
                  <a:srgbClr val="FFFFFF"/>
                </a:solidFill>
              </a:rPr>
            </a:fld>
            <a:endParaRPr lang="en-US">
              <a:solidFill>
                <a:srgbClr val="FFFFFF"/>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18" name=""/>
        <p:cNvGrpSpPr/>
        <p:nvPr/>
      </p:nvGrpSpPr>
      <p:grpSpPr>
        <a:xfrm>
          <a:off x="0" y="0"/>
          <a:ext cx="0" cy="0"/>
          <a:chOff x="0" y="0"/>
          <a:chExt cx="0" cy="0"/>
        </a:xfrm>
      </p:grpSpPr>
      <p:sp>
        <p:nvSpPr>
          <p:cNvPr id="1051678" name="Title 1"/>
          <p:cNvSpPr>
            <a:spLocks noGrp="1"/>
          </p:cNvSpPr>
          <p:nvPr>
            <p:ph type="title"/>
          </p:nvPr>
        </p:nvSpPr>
        <p:spPr/>
        <p:txBody>
          <a:bodyPr/>
          <a:p>
            <a:r>
              <a:rPr lang="en-US" smtClean="0"/>
              <a:t>Click to edit Master title style</a:t>
            </a:r>
            <a:endParaRPr lang="en-US"/>
          </a:p>
        </p:txBody>
      </p:sp>
      <p:sp>
        <p:nvSpPr>
          <p:cNvPr id="1051679" name="Rectangle 23"/>
          <p:cNvSpPr>
            <a:spLocks noGrp="1" noChangeArrowheads="1"/>
          </p:cNvSpPr>
          <p:nvPr>
            <p:ph type="dt" sz="half" idx="10"/>
          </p:nvPr>
        </p:nvSpPr>
        <p:spPr/>
        <p:txBody>
          <a:bodyPr/>
          <a:p>
            <a:endParaRPr lang="en-US">
              <a:solidFill>
                <a:srgbClr val="FFFFFF"/>
              </a:solidFill>
            </a:endParaRPr>
          </a:p>
        </p:txBody>
      </p:sp>
      <p:sp>
        <p:nvSpPr>
          <p:cNvPr id="1051680" name="Rectangle 24"/>
          <p:cNvSpPr>
            <a:spLocks noGrp="1" noChangeArrowheads="1"/>
          </p:cNvSpPr>
          <p:nvPr>
            <p:ph type="ftr" sz="quarter" idx="11"/>
          </p:nvPr>
        </p:nvSpPr>
        <p:spPr/>
        <p:txBody>
          <a:bodyPr/>
          <a:p>
            <a:endParaRPr lang="en-US">
              <a:solidFill>
                <a:srgbClr val="FFFFFF"/>
              </a:solidFill>
            </a:endParaRPr>
          </a:p>
        </p:txBody>
      </p:sp>
      <p:sp>
        <p:nvSpPr>
          <p:cNvPr id="1051681" name="Rectangle 25"/>
          <p:cNvSpPr>
            <a:spLocks noGrp="1" noChangeArrowheads="1"/>
          </p:cNvSpPr>
          <p:nvPr>
            <p:ph type="sldNum" sz="quarter" idx="12"/>
          </p:nvPr>
        </p:nvSpPr>
        <p:spPr/>
        <p:txBody>
          <a:bodyPr/>
          <a:p>
            <a:fld id="{CBA12B25-87D6-4E7A-80FE-800E7F6D5BD6}" type="slidenum">
              <a:rPr lang="en-US">
                <a:solidFill>
                  <a:srgbClr val="FFFFFF"/>
                </a:solidFill>
              </a:rPr>
            </a:fld>
            <a:endParaRPr lang="en-US">
              <a:solidFill>
                <a:srgbClr val="FFFFFF"/>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17" name=""/>
        <p:cNvGrpSpPr/>
        <p:nvPr/>
      </p:nvGrpSpPr>
      <p:grpSpPr>
        <a:xfrm>
          <a:off x="0" y="0"/>
          <a:ext cx="0" cy="0"/>
          <a:chOff x="0" y="0"/>
          <a:chExt cx="0" cy="0"/>
        </a:xfrm>
      </p:grpSpPr>
      <p:sp>
        <p:nvSpPr>
          <p:cNvPr id="1051675" name="Rectangle 23"/>
          <p:cNvSpPr>
            <a:spLocks noGrp="1" noChangeArrowheads="1"/>
          </p:cNvSpPr>
          <p:nvPr>
            <p:ph type="dt" sz="half" idx="10"/>
          </p:nvPr>
        </p:nvSpPr>
        <p:spPr/>
        <p:txBody>
          <a:bodyPr/>
          <a:p>
            <a:endParaRPr lang="en-US">
              <a:solidFill>
                <a:srgbClr val="FFFFFF"/>
              </a:solidFill>
            </a:endParaRPr>
          </a:p>
        </p:txBody>
      </p:sp>
      <p:sp>
        <p:nvSpPr>
          <p:cNvPr id="1051676" name="Rectangle 24"/>
          <p:cNvSpPr>
            <a:spLocks noGrp="1" noChangeArrowheads="1"/>
          </p:cNvSpPr>
          <p:nvPr>
            <p:ph type="ftr" sz="quarter" idx="11"/>
          </p:nvPr>
        </p:nvSpPr>
        <p:spPr/>
        <p:txBody>
          <a:bodyPr/>
          <a:p>
            <a:endParaRPr lang="en-US">
              <a:solidFill>
                <a:srgbClr val="FFFFFF"/>
              </a:solidFill>
            </a:endParaRPr>
          </a:p>
        </p:txBody>
      </p:sp>
      <p:sp>
        <p:nvSpPr>
          <p:cNvPr id="1051677" name="Rectangle 25"/>
          <p:cNvSpPr>
            <a:spLocks noGrp="1" noChangeArrowheads="1"/>
          </p:cNvSpPr>
          <p:nvPr>
            <p:ph type="sldNum" sz="quarter" idx="12"/>
          </p:nvPr>
        </p:nvSpPr>
        <p:spPr/>
        <p:txBody>
          <a:bodyPr/>
          <a:p>
            <a:fld id="{D1FB27A5-12ED-4576-9508-632499236261}" type="slidenum">
              <a:rPr lang="en-US">
                <a:solidFill>
                  <a:srgbClr val="FFFFFF"/>
                </a:solidFill>
              </a:rPr>
            </a:fld>
            <a:endParaRPr lang="en-US">
              <a:solidFill>
                <a:srgbClr val="FFFFFF"/>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13" name=""/>
        <p:cNvGrpSpPr/>
        <p:nvPr/>
      </p:nvGrpSpPr>
      <p:grpSpPr>
        <a:xfrm>
          <a:off x="0" y="0"/>
          <a:ext cx="0" cy="0"/>
          <a:chOff x="0" y="0"/>
          <a:chExt cx="0" cy="0"/>
        </a:xfrm>
      </p:grpSpPr>
      <p:sp>
        <p:nvSpPr>
          <p:cNvPr id="1051653"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65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55"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656" name="Rectangle 23"/>
          <p:cNvSpPr>
            <a:spLocks noGrp="1" noChangeArrowheads="1"/>
          </p:cNvSpPr>
          <p:nvPr>
            <p:ph type="dt" sz="half" idx="10"/>
          </p:nvPr>
        </p:nvSpPr>
        <p:spPr/>
        <p:txBody>
          <a:bodyPr/>
          <a:p>
            <a:endParaRPr lang="en-US">
              <a:solidFill>
                <a:srgbClr val="FFFFFF"/>
              </a:solidFill>
            </a:endParaRPr>
          </a:p>
        </p:txBody>
      </p:sp>
      <p:sp>
        <p:nvSpPr>
          <p:cNvPr id="1051657" name="Rectangle 24"/>
          <p:cNvSpPr>
            <a:spLocks noGrp="1" noChangeArrowheads="1"/>
          </p:cNvSpPr>
          <p:nvPr>
            <p:ph type="ftr" sz="quarter" idx="11"/>
          </p:nvPr>
        </p:nvSpPr>
        <p:spPr/>
        <p:txBody>
          <a:bodyPr/>
          <a:p>
            <a:endParaRPr lang="en-US">
              <a:solidFill>
                <a:srgbClr val="FFFFFF"/>
              </a:solidFill>
            </a:endParaRPr>
          </a:p>
        </p:txBody>
      </p:sp>
      <p:sp>
        <p:nvSpPr>
          <p:cNvPr id="1051658" name="Rectangle 25"/>
          <p:cNvSpPr>
            <a:spLocks noGrp="1" noChangeArrowheads="1"/>
          </p:cNvSpPr>
          <p:nvPr>
            <p:ph type="sldNum" sz="quarter" idx="12"/>
          </p:nvPr>
        </p:nvSpPr>
        <p:spPr/>
        <p:txBody>
          <a:bodyPr/>
          <a:p>
            <a:fld id="{86F161F2-4778-4684-9534-CC63198C7EFC}" type="slidenum">
              <a:rPr lang="en-US">
                <a:solidFill>
                  <a:srgbClr val="FFFFFF"/>
                </a:solidFill>
              </a:rPr>
            </a:fld>
            <a:endParaRPr lang="en-US">
              <a:solidFill>
                <a:srgbClr val="FFFFFF"/>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16" name=""/>
        <p:cNvGrpSpPr/>
        <p:nvPr/>
      </p:nvGrpSpPr>
      <p:grpSpPr>
        <a:xfrm>
          <a:off x="0" y="0"/>
          <a:ext cx="0" cy="0"/>
          <a:chOff x="0" y="0"/>
          <a:chExt cx="0" cy="0"/>
        </a:xfrm>
      </p:grpSpPr>
      <p:sp>
        <p:nvSpPr>
          <p:cNvPr id="1051669"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670"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endParaRPr lang="en-US" noProof="0" smtClean="0"/>
          </a:p>
        </p:txBody>
      </p:sp>
      <p:sp>
        <p:nvSpPr>
          <p:cNvPr id="1051671"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672" name="Rectangle 23"/>
          <p:cNvSpPr>
            <a:spLocks noGrp="1" noChangeArrowheads="1"/>
          </p:cNvSpPr>
          <p:nvPr>
            <p:ph type="dt" sz="half" idx="10"/>
          </p:nvPr>
        </p:nvSpPr>
        <p:spPr/>
        <p:txBody>
          <a:bodyPr/>
          <a:p>
            <a:endParaRPr lang="en-US">
              <a:solidFill>
                <a:srgbClr val="FFFFFF"/>
              </a:solidFill>
            </a:endParaRPr>
          </a:p>
        </p:txBody>
      </p:sp>
      <p:sp>
        <p:nvSpPr>
          <p:cNvPr id="1051673" name="Rectangle 24"/>
          <p:cNvSpPr>
            <a:spLocks noGrp="1" noChangeArrowheads="1"/>
          </p:cNvSpPr>
          <p:nvPr>
            <p:ph type="ftr" sz="quarter" idx="11"/>
          </p:nvPr>
        </p:nvSpPr>
        <p:spPr/>
        <p:txBody>
          <a:bodyPr/>
          <a:p>
            <a:endParaRPr lang="en-US">
              <a:solidFill>
                <a:srgbClr val="FFFFFF"/>
              </a:solidFill>
            </a:endParaRPr>
          </a:p>
        </p:txBody>
      </p:sp>
      <p:sp>
        <p:nvSpPr>
          <p:cNvPr id="1051674" name="Rectangle 25"/>
          <p:cNvSpPr>
            <a:spLocks noGrp="1" noChangeArrowheads="1"/>
          </p:cNvSpPr>
          <p:nvPr>
            <p:ph type="sldNum" sz="quarter" idx="12"/>
          </p:nvPr>
        </p:nvSpPr>
        <p:spPr/>
        <p:txBody>
          <a:bodyPr/>
          <a:p>
            <a:fld id="{599591AE-31CF-42D6-A7FC-5ACE947BCC87}" type="slidenum">
              <a:rPr lang="en-US">
                <a:solidFill>
                  <a:srgbClr val="FFFFFF"/>
                </a:solidFill>
              </a:rPr>
            </a:fld>
            <a:endParaRPr lang="en-US">
              <a:solidFill>
                <a:srgbClr val="FFFFFF"/>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15" name=""/>
        <p:cNvGrpSpPr/>
        <p:nvPr/>
      </p:nvGrpSpPr>
      <p:grpSpPr>
        <a:xfrm>
          <a:off x="0" y="0"/>
          <a:ext cx="0" cy="0"/>
          <a:chOff x="0" y="0"/>
          <a:chExt cx="0" cy="0"/>
        </a:xfrm>
      </p:grpSpPr>
      <p:sp>
        <p:nvSpPr>
          <p:cNvPr id="1051664" name="Title 1"/>
          <p:cNvSpPr>
            <a:spLocks noGrp="1"/>
          </p:cNvSpPr>
          <p:nvPr>
            <p:ph type="title"/>
          </p:nvPr>
        </p:nvSpPr>
        <p:spPr/>
        <p:txBody>
          <a:bodyPr/>
          <a:p>
            <a:r>
              <a:rPr lang="en-US" smtClean="0"/>
              <a:t>Click to edit Master title style</a:t>
            </a:r>
            <a:endParaRPr lang="en-US"/>
          </a:p>
        </p:txBody>
      </p:sp>
      <p:sp>
        <p:nvSpPr>
          <p:cNvPr id="1051665"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66" name="Rectangle 23"/>
          <p:cNvSpPr>
            <a:spLocks noGrp="1" noChangeArrowheads="1"/>
          </p:cNvSpPr>
          <p:nvPr>
            <p:ph type="dt" sz="half" idx="10"/>
          </p:nvPr>
        </p:nvSpPr>
        <p:spPr/>
        <p:txBody>
          <a:bodyPr/>
          <a:p>
            <a:endParaRPr lang="en-US">
              <a:solidFill>
                <a:srgbClr val="FFFFFF"/>
              </a:solidFill>
            </a:endParaRPr>
          </a:p>
        </p:txBody>
      </p:sp>
      <p:sp>
        <p:nvSpPr>
          <p:cNvPr id="1051667" name="Rectangle 24"/>
          <p:cNvSpPr>
            <a:spLocks noGrp="1" noChangeArrowheads="1"/>
          </p:cNvSpPr>
          <p:nvPr>
            <p:ph type="ftr" sz="quarter" idx="11"/>
          </p:nvPr>
        </p:nvSpPr>
        <p:spPr/>
        <p:txBody>
          <a:bodyPr/>
          <a:p>
            <a:endParaRPr lang="en-US">
              <a:solidFill>
                <a:srgbClr val="FFFFFF"/>
              </a:solidFill>
            </a:endParaRPr>
          </a:p>
        </p:txBody>
      </p:sp>
      <p:sp>
        <p:nvSpPr>
          <p:cNvPr id="1051668" name="Rectangle 25"/>
          <p:cNvSpPr>
            <a:spLocks noGrp="1" noChangeArrowheads="1"/>
          </p:cNvSpPr>
          <p:nvPr>
            <p:ph type="sldNum" sz="quarter" idx="12"/>
          </p:nvPr>
        </p:nvSpPr>
        <p:spPr/>
        <p:txBody>
          <a:bodyPr/>
          <a:p>
            <a:fld id="{A7EE2B79-8788-44B5-80C5-FE14E32EA065}" type="slidenum">
              <a:rPr lang="en-US">
                <a:solidFill>
                  <a:srgbClr val="FFFFFF"/>
                </a:solidFill>
              </a:rPr>
            </a:fld>
            <a:endParaRPr lang="en-US">
              <a:solidFill>
                <a:srgbClr val="FFFFFF"/>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14" name=""/>
        <p:cNvGrpSpPr/>
        <p:nvPr/>
      </p:nvGrpSpPr>
      <p:grpSpPr>
        <a:xfrm>
          <a:off x="0" y="0"/>
          <a:ext cx="0" cy="0"/>
          <a:chOff x="0" y="0"/>
          <a:chExt cx="0" cy="0"/>
        </a:xfrm>
      </p:grpSpPr>
      <p:sp>
        <p:nvSpPr>
          <p:cNvPr id="1051659" name="Vertical Title 1"/>
          <p:cNvSpPr>
            <a:spLocks noGrp="1"/>
          </p:cNvSpPr>
          <p:nvPr>
            <p:ph type="title" orient="vert"/>
          </p:nvPr>
        </p:nvSpPr>
        <p:spPr>
          <a:xfrm>
            <a:off x="6629400" y="277813"/>
            <a:ext cx="2057400" cy="5853112"/>
          </a:xfrm>
        </p:spPr>
        <p:txBody>
          <a:bodyPr vert="eaVert"/>
          <a:p>
            <a:r>
              <a:rPr lang="en-US" smtClean="0"/>
              <a:t>Click to edit Master title style</a:t>
            </a:r>
            <a:endParaRPr lang="en-US"/>
          </a:p>
        </p:txBody>
      </p:sp>
      <p:sp>
        <p:nvSpPr>
          <p:cNvPr id="1051660" name="Vertical Text Placeholder 2"/>
          <p:cNvSpPr>
            <a:spLocks noGrp="1"/>
          </p:cNvSpPr>
          <p:nvPr>
            <p:ph type="body" orient="vert" idx="1"/>
          </p:nvPr>
        </p:nvSpPr>
        <p:spPr>
          <a:xfrm>
            <a:off x="457200" y="277813"/>
            <a:ext cx="6019800" cy="5853112"/>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61" name="Rectangle 23"/>
          <p:cNvSpPr>
            <a:spLocks noGrp="1" noChangeArrowheads="1"/>
          </p:cNvSpPr>
          <p:nvPr>
            <p:ph type="dt" sz="half" idx="10"/>
          </p:nvPr>
        </p:nvSpPr>
        <p:spPr/>
        <p:txBody>
          <a:bodyPr/>
          <a:p>
            <a:endParaRPr lang="en-US">
              <a:solidFill>
                <a:srgbClr val="FFFFFF"/>
              </a:solidFill>
            </a:endParaRPr>
          </a:p>
        </p:txBody>
      </p:sp>
      <p:sp>
        <p:nvSpPr>
          <p:cNvPr id="1051662" name="Rectangle 24"/>
          <p:cNvSpPr>
            <a:spLocks noGrp="1" noChangeArrowheads="1"/>
          </p:cNvSpPr>
          <p:nvPr>
            <p:ph type="ftr" sz="quarter" idx="11"/>
          </p:nvPr>
        </p:nvSpPr>
        <p:spPr/>
        <p:txBody>
          <a:bodyPr/>
          <a:p>
            <a:endParaRPr lang="en-US">
              <a:solidFill>
                <a:srgbClr val="FFFFFF"/>
              </a:solidFill>
            </a:endParaRPr>
          </a:p>
        </p:txBody>
      </p:sp>
      <p:sp>
        <p:nvSpPr>
          <p:cNvPr id="1051663" name="Rectangle 25"/>
          <p:cNvSpPr>
            <a:spLocks noGrp="1" noChangeArrowheads="1"/>
          </p:cNvSpPr>
          <p:nvPr>
            <p:ph type="sldNum" sz="quarter" idx="12"/>
          </p:nvPr>
        </p:nvSpPr>
        <p:spPr/>
        <p:txBody>
          <a:bodyPr/>
          <a:p>
            <a:fld id="{13BDC74A-EE1D-4677-B9F3-64703532D4D3}" type="slidenum">
              <a:rPr lang="en-US">
                <a:solidFill>
                  <a:srgbClr val="FFFFFF"/>
                </a:solidFill>
              </a:rPr>
            </a:fld>
            <a:endParaRPr lang="en-US">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449" name=""/>
        <p:cNvGrpSpPr/>
        <p:nvPr/>
      </p:nvGrpSpPr>
      <p:grpSpPr>
        <a:xfrm>
          <a:off x="0" y="0"/>
          <a:ext cx="0" cy="0"/>
          <a:chOff x="0" y="0"/>
          <a:chExt cx="0" cy="0"/>
        </a:xfrm>
      </p:grpSpPr>
      <p:grpSp>
        <p:nvGrpSpPr>
          <p:cNvPr id="450" name="Group 2"/>
          <p:cNvGrpSpPr/>
          <p:nvPr/>
        </p:nvGrpSpPr>
        <p:grpSpPr bwMode="auto">
          <a:xfrm>
            <a:off x="-3175" y="2438400"/>
            <a:ext cx="9147175" cy="1063625"/>
            <a:chOff x="-2" y="1536"/>
            <a:chExt cx="5762" cy="670"/>
          </a:xfrm>
        </p:grpSpPr>
        <p:grpSp>
          <p:nvGrpSpPr>
            <p:cNvPr id="451" name="Group 3"/>
            <p:cNvGrpSpPr/>
            <p:nvPr/>
          </p:nvGrpSpPr>
          <p:grpSpPr bwMode="auto">
            <a:xfrm flipH="1">
              <a:off x="-2" y="1562"/>
              <a:ext cx="5762" cy="638"/>
              <a:chOff x="-2" y="1562"/>
              <a:chExt cx="5762" cy="638"/>
            </a:xfrm>
          </p:grpSpPr>
          <p:sp>
            <p:nvSpPr>
              <p:cNvPr id="1050336" name="Freeform 4"/>
              <p:cNvSpPr/>
              <p:nvPr/>
            </p:nvSpPr>
            <p:spPr bwMode="ltGray">
              <a:xfrm rot="-5400000">
                <a:off x="2559" y="-993"/>
                <a:ext cx="624" cy="5745"/>
              </a:xfrm>
              <a:custGeom>
                <a:avLst/>
                <a:ahLst/>
                <a:cxnLst>
                  <a:cxn ang="0">
                    <a:pos x="0" y="0"/>
                  </a:cxn>
                  <a:cxn ang="0">
                    <a:pos x="0" y="720"/>
                  </a:cxn>
                  <a:cxn ang="0">
                    <a:pos x="1000" y="720"/>
                  </a:cxn>
                  <a:cxn ang="0">
                    <a:pos x="1000" y="0"/>
                  </a:cxn>
                  <a:cxn ang="0">
                    <a:pos x="0" y="0"/>
                  </a:cxn>
                </a:cxnLst>
                <a:rect l="0" t="0" r="r" b="b"/>
                <a:pathLst>
                  <a:path w="1000" h="720">
                    <a:moveTo>
                      <a:pt x="0" y="0"/>
                    </a:moveTo>
                    <a:lnTo>
                      <a:pt x="0" y="720"/>
                    </a:lnTo>
                    <a:lnTo>
                      <a:pt x="1000" y="720"/>
                    </a:lnTo>
                    <a:lnTo>
                      <a:pt x="1000" y="0"/>
                    </a:lnTo>
                    <a:lnTo>
                      <a:pt x="0" y="0"/>
                    </a:lnTo>
                    <a:close/>
                  </a:path>
                </a:pathLst>
              </a:custGeom>
              <a:solidFill>
                <a:schemeClr val="accent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37" name="Freeform 5"/>
              <p:cNvSpPr/>
              <p:nvPr/>
            </p:nvSpPr>
            <p:spPr bwMode="ltGray">
              <a:xfrm rot="-5400000">
                <a:off x="1323" y="1669"/>
                <a:ext cx="624" cy="421"/>
              </a:xfrm>
              <a:custGeom>
                <a:avLst/>
                <a:ahLst/>
                <a:cxnLst>
                  <a:cxn ang="0">
                    <a:pos x="0" y="0"/>
                  </a:cxn>
                  <a:cxn ang="0">
                    <a:pos x="0" y="272"/>
                  </a:cxn>
                  <a:cxn ang="0">
                    <a:pos x="624" y="272"/>
                  </a:cxn>
                  <a:cxn ang="0">
                    <a:pos x="624" y="0"/>
                  </a:cxn>
                  <a:cxn ang="0">
                    <a:pos x="0" y="0"/>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38" name="Freeform 6"/>
              <p:cNvSpPr/>
              <p:nvPr/>
            </p:nvSpPr>
            <p:spPr bwMode="ltGray">
              <a:xfrm rot="-5400000">
                <a:off x="982" y="1669"/>
                <a:ext cx="624" cy="422"/>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39" name="Freeform 7"/>
              <p:cNvSpPr/>
              <p:nvPr/>
            </p:nvSpPr>
            <p:spPr bwMode="ltGray">
              <a:xfrm rot="-5400000">
                <a:off x="-57" y="1752"/>
                <a:ext cx="624" cy="255"/>
              </a:xfrm>
              <a:custGeom>
                <a:avLst/>
                <a:ahLst/>
                <a:cxnLst>
                  <a:cxn ang="0">
                    <a:pos x="0" y="53"/>
                  </a:cxn>
                  <a:cxn ang="0">
                    <a:pos x="0" y="325"/>
                  </a:cxn>
                  <a:cxn ang="0">
                    <a:pos x="624" y="325"/>
                  </a:cxn>
                  <a:cxn ang="0">
                    <a:pos x="624" y="53"/>
                  </a:cxn>
                  <a:cxn ang="0">
                    <a:pos x="384" y="8"/>
                  </a:cxn>
                  <a:cxn ang="0">
                    <a:pos x="0" y="53"/>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0" name="Freeform 8"/>
              <p:cNvSpPr/>
              <p:nvPr/>
            </p:nvSpPr>
            <p:spPr bwMode="ltGray">
              <a:xfrm rot="-5400000">
                <a:off x="664" y="1733"/>
                <a:ext cx="624" cy="294"/>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1" name="Freeform 9"/>
              <p:cNvSpPr/>
              <p:nvPr/>
            </p:nvSpPr>
            <p:spPr bwMode="ltGray">
              <a:xfrm rot="-5400000">
                <a:off x="442" y="1699"/>
                <a:ext cx="624" cy="362"/>
              </a:xfrm>
              <a:custGeom>
                <a:avLst/>
                <a:ahLst/>
                <a:cxnLst>
                  <a:cxn ang="0">
                    <a:pos x="0" y="0"/>
                  </a:cxn>
                  <a:cxn ang="0">
                    <a:pos x="0" y="272"/>
                  </a:cxn>
                  <a:cxn ang="0">
                    <a:pos x="240" y="240"/>
                  </a:cxn>
                  <a:cxn ang="0">
                    <a:pos x="624" y="272"/>
                  </a:cxn>
                  <a:cxn ang="0">
                    <a:pos x="624" y="0"/>
                  </a:cxn>
                  <a:cxn ang="0">
                    <a:pos x="0" y="0"/>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2" name="Freeform 10"/>
              <p:cNvSpPr/>
              <p:nvPr/>
            </p:nvSpPr>
            <p:spPr bwMode="ltGray">
              <a:xfrm rot="-5400000">
                <a:off x="156" y="1726"/>
                <a:ext cx="632" cy="315"/>
              </a:xfrm>
              <a:custGeom>
                <a:avLst/>
                <a:ahLst/>
                <a:cxnLst>
                  <a:cxn ang="0">
                    <a:pos x="8" y="45"/>
                  </a:cxn>
                  <a:cxn ang="0">
                    <a:pos x="8" y="317"/>
                  </a:cxn>
                  <a:cxn ang="0">
                    <a:pos x="248" y="317"/>
                  </a:cxn>
                  <a:cxn ang="0">
                    <a:pos x="632" y="317"/>
                  </a:cxn>
                  <a:cxn ang="0">
                    <a:pos x="632" y="45"/>
                  </a:cxn>
                  <a:cxn ang="0">
                    <a:pos x="104" y="45"/>
                  </a:cxn>
                  <a:cxn ang="0">
                    <a:pos x="8" y="45"/>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3" name="Freeform 11"/>
              <p:cNvSpPr/>
              <p:nvPr/>
            </p:nvSpPr>
            <p:spPr bwMode="ltGray">
              <a:xfrm rot="-5400000">
                <a:off x="3211" y="1664"/>
                <a:ext cx="624" cy="421"/>
              </a:xfrm>
              <a:custGeom>
                <a:avLst/>
                <a:ahLst/>
                <a:cxnLst>
                  <a:cxn ang="0">
                    <a:pos x="0" y="0"/>
                  </a:cxn>
                  <a:cxn ang="0">
                    <a:pos x="0" y="272"/>
                  </a:cxn>
                  <a:cxn ang="0">
                    <a:pos x="624" y="272"/>
                  </a:cxn>
                  <a:cxn ang="0">
                    <a:pos x="624" y="0"/>
                  </a:cxn>
                  <a:cxn ang="0">
                    <a:pos x="0" y="0"/>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4" name="Freeform 12"/>
              <p:cNvSpPr/>
              <p:nvPr/>
            </p:nvSpPr>
            <p:spPr bwMode="ltGray">
              <a:xfrm rot="-5400000">
                <a:off x="2870" y="1664"/>
                <a:ext cx="624" cy="422"/>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5" name="Freeform 13"/>
              <p:cNvSpPr/>
              <p:nvPr/>
            </p:nvSpPr>
            <p:spPr bwMode="ltGray">
              <a:xfrm rot="-5400000">
                <a:off x="1830" y="1747"/>
                <a:ext cx="624" cy="255"/>
              </a:xfrm>
              <a:custGeom>
                <a:avLst/>
                <a:ahLst/>
                <a:cxnLst>
                  <a:cxn ang="0">
                    <a:pos x="0" y="53"/>
                  </a:cxn>
                  <a:cxn ang="0">
                    <a:pos x="0" y="325"/>
                  </a:cxn>
                  <a:cxn ang="0">
                    <a:pos x="624" y="325"/>
                  </a:cxn>
                  <a:cxn ang="0">
                    <a:pos x="624" y="53"/>
                  </a:cxn>
                  <a:cxn ang="0">
                    <a:pos x="384" y="8"/>
                  </a:cxn>
                  <a:cxn ang="0">
                    <a:pos x="0" y="53"/>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6" name="Freeform 14"/>
              <p:cNvSpPr/>
              <p:nvPr/>
            </p:nvSpPr>
            <p:spPr bwMode="ltGray">
              <a:xfrm rot="-5400000">
                <a:off x="2551" y="1728"/>
                <a:ext cx="624" cy="294"/>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7" name="Freeform 15"/>
              <p:cNvSpPr/>
              <p:nvPr/>
            </p:nvSpPr>
            <p:spPr bwMode="ltGray">
              <a:xfrm rot="-5400000">
                <a:off x="2330" y="1694"/>
                <a:ext cx="624" cy="361"/>
              </a:xfrm>
              <a:custGeom>
                <a:avLst/>
                <a:ahLst/>
                <a:cxnLst>
                  <a:cxn ang="0">
                    <a:pos x="0" y="0"/>
                  </a:cxn>
                  <a:cxn ang="0">
                    <a:pos x="0" y="272"/>
                  </a:cxn>
                  <a:cxn ang="0">
                    <a:pos x="240" y="240"/>
                  </a:cxn>
                  <a:cxn ang="0">
                    <a:pos x="624" y="272"/>
                  </a:cxn>
                  <a:cxn ang="0">
                    <a:pos x="624" y="0"/>
                  </a:cxn>
                  <a:cxn ang="0">
                    <a:pos x="0" y="0"/>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8" name="Freeform 16"/>
              <p:cNvSpPr/>
              <p:nvPr/>
            </p:nvSpPr>
            <p:spPr bwMode="ltGray">
              <a:xfrm rot="-5400000">
                <a:off x="2043" y="1721"/>
                <a:ext cx="632" cy="316"/>
              </a:xfrm>
              <a:custGeom>
                <a:avLst/>
                <a:ahLst/>
                <a:cxnLst>
                  <a:cxn ang="0">
                    <a:pos x="8" y="45"/>
                  </a:cxn>
                  <a:cxn ang="0">
                    <a:pos x="8" y="317"/>
                  </a:cxn>
                  <a:cxn ang="0">
                    <a:pos x="248" y="317"/>
                  </a:cxn>
                  <a:cxn ang="0">
                    <a:pos x="632" y="317"/>
                  </a:cxn>
                  <a:cxn ang="0">
                    <a:pos x="632" y="45"/>
                  </a:cxn>
                  <a:cxn ang="0">
                    <a:pos x="104" y="45"/>
                  </a:cxn>
                  <a:cxn ang="0">
                    <a:pos x="8" y="45"/>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49" name="Freeform 17"/>
              <p:cNvSpPr/>
              <p:nvPr/>
            </p:nvSpPr>
            <p:spPr bwMode="ltGray">
              <a:xfrm rot="-5400000">
                <a:off x="4077" y="1669"/>
                <a:ext cx="624" cy="421"/>
              </a:xfrm>
              <a:custGeom>
                <a:avLst/>
                <a:ahLst/>
                <a:cxnLst>
                  <a:cxn ang="0">
                    <a:pos x="0" y="0"/>
                  </a:cxn>
                  <a:cxn ang="0">
                    <a:pos x="0" y="272"/>
                  </a:cxn>
                  <a:cxn ang="0">
                    <a:pos x="624" y="272"/>
                  </a:cxn>
                  <a:cxn ang="0">
                    <a:pos x="624" y="0"/>
                  </a:cxn>
                  <a:cxn ang="0">
                    <a:pos x="0" y="0"/>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50" name="Freeform 18"/>
              <p:cNvSpPr/>
              <p:nvPr/>
            </p:nvSpPr>
            <p:spPr bwMode="ltGray">
              <a:xfrm rot="-5400000">
                <a:off x="3736" y="1669"/>
                <a:ext cx="624" cy="422"/>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51" name="Freeform 19"/>
              <p:cNvSpPr/>
              <p:nvPr/>
            </p:nvSpPr>
            <p:spPr bwMode="ltGray">
              <a:xfrm rot="-5400000">
                <a:off x="4584" y="1747"/>
                <a:ext cx="624" cy="255"/>
              </a:xfrm>
              <a:custGeom>
                <a:avLst/>
                <a:ahLst/>
                <a:cxnLst>
                  <a:cxn ang="0">
                    <a:pos x="0" y="53"/>
                  </a:cxn>
                  <a:cxn ang="0">
                    <a:pos x="0" y="325"/>
                  </a:cxn>
                  <a:cxn ang="0">
                    <a:pos x="624" y="325"/>
                  </a:cxn>
                  <a:cxn ang="0">
                    <a:pos x="624" y="53"/>
                  </a:cxn>
                  <a:cxn ang="0">
                    <a:pos x="384" y="8"/>
                  </a:cxn>
                  <a:cxn ang="0">
                    <a:pos x="0" y="53"/>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52" name="Freeform 20"/>
              <p:cNvSpPr/>
              <p:nvPr/>
            </p:nvSpPr>
            <p:spPr bwMode="ltGray">
              <a:xfrm>
                <a:off x="5469" y="1562"/>
                <a:ext cx="291" cy="625"/>
              </a:xfrm>
              <a:custGeom>
                <a:avLst/>
                <a:ahLst/>
                <a:cxnLst>
                  <a:cxn ang="0">
                    <a:pos x="0" y="624"/>
                  </a:cxn>
                  <a:cxn ang="0">
                    <a:pos x="291" y="625"/>
                  </a:cxn>
                  <a:cxn ang="0">
                    <a:pos x="291" y="6"/>
                  </a:cxn>
                  <a:cxn ang="0">
                    <a:pos x="0" y="0"/>
                  </a:cxn>
                  <a:cxn ang="0">
                    <a:pos x="0" y="624"/>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53" name="Freeform 21"/>
              <p:cNvSpPr/>
              <p:nvPr/>
            </p:nvSpPr>
            <p:spPr bwMode="ltGray">
              <a:xfrm rot="-5400000">
                <a:off x="5084" y="1694"/>
                <a:ext cx="624" cy="361"/>
              </a:xfrm>
              <a:custGeom>
                <a:avLst/>
                <a:ahLst/>
                <a:cxnLst>
                  <a:cxn ang="0">
                    <a:pos x="0" y="0"/>
                  </a:cxn>
                  <a:cxn ang="0">
                    <a:pos x="0" y="272"/>
                  </a:cxn>
                  <a:cxn ang="0">
                    <a:pos x="240" y="240"/>
                  </a:cxn>
                  <a:cxn ang="0">
                    <a:pos x="624" y="272"/>
                  </a:cxn>
                  <a:cxn ang="0">
                    <a:pos x="624" y="0"/>
                  </a:cxn>
                  <a:cxn ang="0">
                    <a:pos x="0" y="0"/>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54" name="Freeform 22"/>
              <p:cNvSpPr/>
              <p:nvPr/>
            </p:nvSpPr>
            <p:spPr bwMode="ltGray">
              <a:xfrm rot="-5400000">
                <a:off x="4797" y="1721"/>
                <a:ext cx="632" cy="316"/>
              </a:xfrm>
              <a:custGeom>
                <a:avLst/>
                <a:ahLst/>
                <a:cxnLst>
                  <a:cxn ang="0">
                    <a:pos x="8" y="45"/>
                  </a:cxn>
                  <a:cxn ang="0">
                    <a:pos x="8" y="317"/>
                  </a:cxn>
                  <a:cxn ang="0">
                    <a:pos x="248" y="317"/>
                  </a:cxn>
                  <a:cxn ang="0">
                    <a:pos x="632" y="317"/>
                  </a:cxn>
                  <a:cxn ang="0">
                    <a:pos x="632" y="45"/>
                  </a:cxn>
                  <a:cxn ang="0">
                    <a:pos x="104" y="45"/>
                  </a:cxn>
                  <a:cxn ang="0">
                    <a:pos x="8" y="45"/>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grpSp>
        <p:sp>
          <p:nvSpPr>
            <p:cNvPr id="1050355" name="Freeform 23"/>
            <p:cNvSpPr/>
            <p:nvPr/>
          </p:nvSpPr>
          <p:spPr bwMode="ltGray">
            <a:xfrm flipH="1">
              <a:off x="-2" y="1536"/>
              <a:ext cx="5762" cy="412"/>
            </a:xfrm>
            <a:custGeom>
              <a:avLst/>
              <a:ahLst/>
              <a:cxnLst>
                <a:cxn ang="0">
                  <a:pos x="0" y="196"/>
                </a:cxn>
                <a:cxn ang="0">
                  <a:pos x="5762" y="188"/>
                </a:cxn>
                <a:cxn ang="0">
                  <a:pos x="5762" y="4"/>
                </a:cxn>
                <a:cxn ang="0">
                  <a:pos x="0" y="0"/>
                </a:cxn>
                <a:cxn ang="0">
                  <a:pos x="0" y="196"/>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5400000" scaled="1"/>
            </a:gradFill>
            <a:ln w="9525" cap="flat">
              <a:noFill/>
              <a:prstDash val="solid"/>
              <a:miter lim="800000"/>
              <a:headEnd type="none" w="med" len="med"/>
              <a:tailEnd type="none" w="med" len="med"/>
            </a:ln>
            <a:effectLst/>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56" name="Freeform 24"/>
            <p:cNvSpPr/>
            <p:nvPr/>
          </p:nvSpPr>
          <p:spPr bwMode="ltGray">
            <a:xfrm flipH="1">
              <a:off x="-2" y="2017"/>
              <a:ext cx="5761" cy="189"/>
            </a:xfrm>
            <a:custGeom>
              <a:avLst/>
              <a:ahLst/>
              <a:cxnLst>
                <a:cxn ang="0">
                  <a:pos x="0" y="28"/>
                </a:cxn>
                <a:cxn ang="0">
                  <a:pos x="5761" y="0"/>
                </a:cxn>
                <a:cxn ang="0">
                  <a:pos x="5761" y="189"/>
                </a:cxn>
                <a:cxn ang="0">
                  <a:pos x="1" y="189"/>
                </a:cxn>
                <a:cxn ang="0">
                  <a:pos x="0" y="28"/>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5400000" scaled="1"/>
            </a:gradFill>
            <a:ln w="9525" cap="flat">
              <a:noFill/>
              <a:prstDash val="solid"/>
              <a:miter lim="800000"/>
              <a:headEnd/>
              <a:tailEnd/>
            </a:ln>
            <a:effectLst/>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grpSp>
      <p:sp>
        <p:nvSpPr>
          <p:cNvPr id="1050357" name="Rectangle 25"/>
          <p:cNvSpPr>
            <a:spLocks noGrp="1" noChangeArrowheads="1"/>
          </p:cNvSpPr>
          <p:nvPr>
            <p:ph type="ctrTitle"/>
          </p:nvPr>
        </p:nvSpPr>
        <p:spPr>
          <a:xfrm>
            <a:off x="1173163" y="1341438"/>
            <a:ext cx="7772400" cy="1143000"/>
          </a:xfrm>
        </p:spPr>
        <p:txBody>
          <a:bodyPr/>
          <a:p>
            <a:r>
              <a:rPr lang="en-US"/>
              <a:t>Click to edit Master title style</a:t>
            </a:r>
          </a:p>
        </p:txBody>
      </p:sp>
      <p:sp>
        <p:nvSpPr>
          <p:cNvPr id="1050358" name="Rectangle 26"/>
          <p:cNvSpPr>
            <a:spLocks noGrp="1" noChangeArrowheads="1"/>
          </p:cNvSpPr>
          <p:nvPr>
            <p:ph type="subTitle" idx="1"/>
          </p:nvPr>
        </p:nvSpPr>
        <p:spPr>
          <a:xfrm>
            <a:off x="1166813" y="3886200"/>
            <a:ext cx="6400800" cy="1752600"/>
          </a:xfrm>
        </p:spPr>
        <p:txBody>
          <a:bodyPr/>
          <a:lstStyle>
            <a:lvl1pPr indent="0" marL="0">
              <a:buFont typeface="Monotype Sorts" pitchFamily="2" charset="2"/>
              <a:buNone/>
            </a:lvl1pPr>
          </a:lstStyle>
          <a:p>
            <a:r>
              <a:rPr lang="en-US"/>
              <a:t>Click to edit Master subtitle style</a:t>
            </a:r>
          </a:p>
        </p:txBody>
      </p:sp>
      <p:sp>
        <p:nvSpPr>
          <p:cNvPr id="1050359" name="Rectangle 27"/>
          <p:cNvSpPr>
            <a:spLocks noGrp="1" noChangeArrowheads="1"/>
          </p:cNvSpPr>
          <p:nvPr>
            <p:ph type="dt" sz="half" idx="2"/>
          </p:nvPr>
        </p:nvSpPr>
        <p:spPr>
          <a:xfrm>
            <a:off x="1166813" y="6248400"/>
            <a:ext cx="1905000" cy="457200"/>
          </a:xfrm>
        </p:spPr>
        <p:txBody>
          <a:bodyPr/>
          <a:lstStyle>
            <a:lvl1pPr>
              <a:defRPr>
                <a:solidFill>
                  <a:srgbClr val="000000"/>
                </a:solidFill>
              </a:defRPr>
            </a:lvl1pPr>
          </a:lstStyle>
          <a:p>
            <a:fld id="{4C9B014A-5B5F-40B6-AAF5-9A306AB9A1BD}" type="datetime1">
              <a:rPr lang="en-US"/>
            </a:fld>
            <a:endParaRPr lang="en-US"/>
          </a:p>
        </p:txBody>
      </p:sp>
      <p:sp>
        <p:nvSpPr>
          <p:cNvPr id="1050360" name="Rectangle 28"/>
          <p:cNvSpPr>
            <a:spLocks noGrp="1" noChangeArrowheads="1"/>
          </p:cNvSpPr>
          <p:nvPr>
            <p:ph type="ftr" sz="quarter" idx="3"/>
          </p:nvPr>
        </p:nvSpPr>
        <p:spPr bwMode="auto">
          <a:xfrm>
            <a:off x="3581400" y="6248400"/>
            <a:ext cx="2895600" cy="457200"/>
          </a:xfrm>
          <a:prstGeom prst="rect"/>
          <a:noFill/>
          <a:ln>
            <a:miter lim="800000"/>
            <a:headEnd/>
            <a:tailEnd/>
          </a:ln>
        </p:spPr>
        <p:txBody>
          <a:bodyPr anchor="t" anchorCtr="0" bIns="45720" compatLnSpc="1" lIns="91440" numCol="1" rIns="91440" tIns="45720" vert="horz" wrap="square">
            <a:prstTxWarp prst="textNoShape"/>
          </a:bodyPr>
          <a:lstStyle>
            <a:lvl1pPr>
              <a:spcBef>
                <a:spcPct val="50000"/>
              </a:spcBef>
              <a:defRPr sz="1400">
                <a:solidFill>
                  <a:srgbClr val="000000"/>
                </a:solidFill>
                <a:latin typeface="+mn-lt"/>
              </a:defRPr>
            </a:lvl1pPr>
          </a:lstStyle>
          <a:p>
            <a:pPr algn="ctr" defTabSz="914400" eaLnBrk="0" fontAlgn="base" hangingPunct="0">
              <a:spcAft>
                <a:spcPct val="0"/>
              </a:spcAft>
            </a:pPr>
            <a:r>
              <a:rPr lang="en-US"/>
              <a:t>Westen Psychology 2e</a:t>
            </a:r>
          </a:p>
        </p:txBody>
      </p:sp>
      <p:sp>
        <p:nvSpPr>
          <p:cNvPr id="1050361" name="Rectangle 29"/>
          <p:cNvSpPr>
            <a:spLocks noGrp="1" noChangeArrowheads="1"/>
          </p:cNvSpPr>
          <p:nvPr>
            <p:ph type="sldNum" sz="quarter" idx="4"/>
          </p:nvPr>
        </p:nvSpPr>
        <p:spPr/>
        <p:txBody>
          <a:bodyPr/>
          <a:lstStyle>
            <a:lvl1pPr>
              <a:defRPr>
                <a:solidFill>
                  <a:srgbClr val="000000"/>
                </a:solidFill>
              </a:defRPr>
            </a:lvl1pPr>
          </a:lstStyle>
          <a:p>
            <a:fld id="{A84239FB-643E-4B95-A3BB-9659ECBD5FCE}"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63" name=""/>
        <p:cNvGrpSpPr/>
        <p:nvPr/>
      </p:nvGrpSpPr>
      <p:grpSpPr>
        <a:xfrm>
          <a:off x="0" y="0"/>
          <a:ext cx="0" cy="0"/>
          <a:chOff x="0" y="0"/>
          <a:chExt cx="0" cy="0"/>
        </a:xfrm>
      </p:grpSpPr>
      <p:sp>
        <p:nvSpPr>
          <p:cNvPr id="1051917" name="Title 1"/>
          <p:cNvSpPr>
            <a:spLocks noGrp="1"/>
          </p:cNvSpPr>
          <p:nvPr>
            <p:ph type="title"/>
          </p:nvPr>
        </p:nvSpPr>
        <p:spPr/>
        <p:txBody>
          <a:bodyPr/>
          <a:p>
            <a:r>
              <a:rPr lang="en-US" smtClean="0"/>
              <a:t>Click to edit Master title style</a:t>
            </a:r>
            <a:endParaRPr lang="en-US"/>
          </a:p>
        </p:txBody>
      </p:sp>
      <p:sp>
        <p:nvSpPr>
          <p:cNvPr id="1051918"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19"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20" name="Date Placeholder 4"/>
          <p:cNvSpPr>
            <a:spLocks noGrp="1"/>
          </p:cNvSpPr>
          <p:nvPr>
            <p:ph type="dt" sz="half" idx="10"/>
          </p:nvPr>
        </p:nvSpPr>
        <p:spPr/>
        <p:txBody>
          <a:bodyPr/>
          <a:p>
            <a:fld id="{4F0AE3A8-A84B-407E-874C-E792F2A7F57D}" type="datetimeFigureOut">
              <a:rPr lang="en-US" smtClean="0"/>
            </a:fld>
            <a:endParaRPr dirty="0" lang="en-US"/>
          </a:p>
        </p:txBody>
      </p:sp>
      <p:sp>
        <p:nvSpPr>
          <p:cNvPr id="1051921" name="Footer Placeholder 5"/>
          <p:cNvSpPr>
            <a:spLocks noGrp="1"/>
          </p:cNvSpPr>
          <p:nvPr>
            <p:ph type="ftr" sz="quarter" idx="11"/>
          </p:nvPr>
        </p:nvSpPr>
        <p:spPr/>
        <p:txBody>
          <a:bodyPr/>
          <a:p>
            <a:endParaRPr dirty="0" lang="en-US"/>
          </a:p>
        </p:txBody>
      </p:sp>
      <p:sp>
        <p:nvSpPr>
          <p:cNvPr id="1051922" name="Slide Number Placeholder 6"/>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53" name=""/>
        <p:cNvGrpSpPr/>
        <p:nvPr/>
      </p:nvGrpSpPr>
      <p:grpSpPr>
        <a:xfrm>
          <a:off x="0" y="0"/>
          <a:ext cx="0" cy="0"/>
          <a:chOff x="0" y="0"/>
          <a:chExt cx="0" cy="0"/>
        </a:xfrm>
      </p:grpSpPr>
      <p:sp>
        <p:nvSpPr>
          <p:cNvPr id="1050366" name="Title 1"/>
          <p:cNvSpPr>
            <a:spLocks noGrp="1"/>
          </p:cNvSpPr>
          <p:nvPr>
            <p:ph type="title"/>
          </p:nvPr>
        </p:nvSpPr>
        <p:spPr/>
        <p:txBody>
          <a:bodyPr/>
          <a:p>
            <a:r>
              <a:rPr lang="en-US" smtClean="0"/>
              <a:t>Click to edit Master title style</a:t>
            </a:r>
            <a:endParaRPr lang="en-US"/>
          </a:p>
        </p:txBody>
      </p:sp>
      <p:sp>
        <p:nvSpPr>
          <p:cNvPr id="1050367"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368" name="Date Placeholder 3"/>
          <p:cNvSpPr>
            <a:spLocks noGrp="1"/>
          </p:cNvSpPr>
          <p:nvPr>
            <p:ph type="dt" sz="half" idx="10"/>
          </p:nvPr>
        </p:nvSpPr>
        <p:spPr/>
        <p:txBody>
          <a:bodyPr/>
          <a:p>
            <a:fld id="{9CDA0354-F728-4068-9BCF-AF5D51B00A0F}" type="datetime1">
              <a:rPr lang="en-US">
                <a:solidFill>
                  <a:srgbClr val="000000"/>
                </a:solidFill>
              </a:rPr>
            </a:fld>
            <a:endParaRPr lang="en-US">
              <a:solidFill>
                <a:srgbClr val="000000"/>
              </a:solidFill>
            </a:endParaRPr>
          </a:p>
        </p:txBody>
      </p:sp>
      <p:sp>
        <p:nvSpPr>
          <p:cNvPr id="1050369" name="Slide Number Placeholder 4"/>
          <p:cNvSpPr>
            <a:spLocks noGrp="1"/>
          </p:cNvSpPr>
          <p:nvPr>
            <p:ph type="sldNum" sz="quarter" idx="11"/>
          </p:nvPr>
        </p:nvSpPr>
        <p:spPr/>
        <p:txBody>
          <a:bodyPr/>
          <a:p>
            <a:fld id="{2D7EB872-C228-4BA0-A9B2-905040B57BA7}" type="slidenum">
              <a:rPr lang="en-US">
                <a:solidFill>
                  <a:srgbClr val="000000"/>
                </a:solidFill>
              </a:rPr>
            </a:fld>
            <a:endParaRPr lang="en-US">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51" name=""/>
        <p:cNvGrpSpPr/>
        <p:nvPr/>
      </p:nvGrpSpPr>
      <p:grpSpPr>
        <a:xfrm>
          <a:off x="0" y="0"/>
          <a:ext cx="0" cy="0"/>
          <a:chOff x="0" y="0"/>
          <a:chExt cx="0" cy="0"/>
        </a:xfrm>
      </p:grpSpPr>
      <p:sp>
        <p:nvSpPr>
          <p:cNvPr id="1051259"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260" name="Text Placeholder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lang="en-US" smtClean="0"/>
              <a:t>Click to edit Master text styles</a:t>
            </a:r>
          </a:p>
        </p:txBody>
      </p:sp>
      <p:sp>
        <p:nvSpPr>
          <p:cNvPr id="1051261" name="Date Placeholder 3"/>
          <p:cNvSpPr>
            <a:spLocks noGrp="1"/>
          </p:cNvSpPr>
          <p:nvPr>
            <p:ph type="dt" sz="half" idx="10"/>
          </p:nvPr>
        </p:nvSpPr>
        <p:spPr/>
        <p:txBody>
          <a:bodyPr/>
          <a:p>
            <a:fld id="{BBEE3594-3BF6-483D-9B83-8B12C19D01EA}" type="datetime1">
              <a:rPr lang="en-US">
                <a:solidFill>
                  <a:srgbClr val="000000"/>
                </a:solidFill>
              </a:rPr>
            </a:fld>
            <a:endParaRPr lang="en-US">
              <a:solidFill>
                <a:srgbClr val="000000"/>
              </a:solidFill>
            </a:endParaRPr>
          </a:p>
        </p:txBody>
      </p:sp>
      <p:sp>
        <p:nvSpPr>
          <p:cNvPr id="1051262" name="Slide Number Placeholder 4"/>
          <p:cNvSpPr>
            <a:spLocks noGrp="1"/>
          </p:cNvSpPr>
          <p:nvPr>
            <p:ph type="sldNum" sz="quarter" idx="11"/>
          </p:nvPr>
        </p:nvSpPr>
        <p:spPr/>
        <p:txBody>
          <a:bodyPr/>
          <a:p>
            <a:fld id="{BF93370A-5735-443E-9CD6-FE32B5148873}" type="slidenum">
              <a:rPr lang="en-US">
                <a:solidFill>
                  <a:srgbClr val="000000"/>
                </a:solidFill>
              </a:rPr>
            </a:fld>
            <a:endParaRPr lang="en-US">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52" name=""/>
        <p:cNvGrpSpPr/>
        <p:nvPr/>
      </p:nvGrpSpPr>
      <p:grpSpPr>
        <a:xfrm>
          <a:off x="0" y="0"/>
          <a:ext cx="0" cy="0"/>
          <a:chOff x="0" y="0"/>
          <a:chExt cx="0" cy="0"/>
        </a:xfrm>
      </p:grpSpPr>
      <p:sp>
        <p:nvSpPr>
          <p:cNvPr id="1051263" name="Title 1"/>
          <p:cNvSpPr>
            <a:spLocks noGrp="1"/>
          </p:cNvSpPr>
          <p:nvPr>
            <p:ph type="title"/>
          </p:nvPr>
        </p:nvSpPr>
        <p:spPr/>
        <p:txBody>
          <a:bodyPr/>
          <a:p>
            <a:r>
              <a:rPr lang="en-US" smtClean="0"/>
              <a:t>Click to edit Master title style</a:t>
            </a:r>
            <a:endParaRPr lang="en-US"/>
          </a:p>
        </p:txBody>
      </p:sp>
      <p:sp>
        <p:nvSpPr>
          <p:cNvPr id="1051264" name="Content Placeholder 2"/>
          <p:cNvSpPr>
            <a:spLocks noGrp="1"/>
          </p:cNvSpPr>
          <p:nvPr>
            <p:ph sz="half" idx="1"/>
          </p:nvPr>
        </p:nvSpPr>
        <p:spPr>
          <a:xfrm>
            <a:off x="7620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65" name="Content Placeholder 3"/>
          <p:cNvSpPr>
            <a:spLocks noGrp="1"/>
          </p:cNvSpPr>
          <p:nvPr>
            <p:ph sz="half" idx="2"/>
          </p:nvPr>
        </p:nvSpPr>
        <p:spPr>
          <a:xfrm>
            <a:off x="47244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66" name="Date Placeholder 4"/>
          <p:cNvSpPr>
            <a:spLocks noGrp="1"/>
          </p:cNvSpPr>
          <p:nvPr>
            <p:ph type="dt" sz="half" idx="10"/>
          </p:nvPr>
        </p:nvSpPr>
        <p:spPr/>
        <p:txBody>
          <a:bodyPr/>
          <a:p>
            <a:fld id="{22F7BA25-E7D5-4DE3-96FC-DAE647D7F8D9}" type="datetime1">
              <a:rPr lang="en-US">
                <a:solidFill>
                  <a:srgbClr val="000000"/>
                </a:solidFill>
              </a:rPr>
            </a:fld>
            <a:endParaRPr lang="en-US">
              <a:solidFill>
                <a:srgbClr val="000000"/>
              </a:solidFill>
            </a:endParaRPr>
          </a:p>
        </p:txBody>
      </p:sp>
      <p:sp>
        <p:nvSpPr>
          <p:cNvPr id="1051267" name="Slide Number Placeholder 5"/>
          <p:cNvSpPr>
            <a:spLocks noGrp="1"/>
          </p:cNvSpPr>
          <p:nvPr>
            <p:ph type="sldNum" sz="quarter" idx="11"/>
          </p:nvPr>
        </p:nvSpPr>
        <p:spPr/>
        <p:txBody>
          <a:bodyPr/>
          <a:p>
            <a:fld id="{1AB4F661-F5D8-4715-8B78-B8D4160EC938}" type="slidenum">
              <a:rPr lang="en-US">
                <a:solidFill>
                  <a:srgbClr val="000000"/>
                </a:solidFill>
              </a:rPr>
            </a:fld>
            <a:endParaRPr lang="en-US">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45" name=""/>
        <p:cNvGrpSpPr/>
        <p:nvPr/>
      </p:nvGrpSpPr>
      <p:grpSpPr>
        <a:xfrm>
          <a:off x="0" y="0"/>
          <a:ext cx="0" cy="0"/>
          <a:chOff x="0" y="0"/>
          <a:chExt cx="0" cy="0"/>
        </a:xfrm>
      </p:grpSpPr>
      <p:sp>
        <p:nvSpPr>
          <p:cNvPr id="1051232"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1233"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23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35"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23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37" name="Date Placeholder 6"/>
          <p:cNvSpPr>
            <a:spLocks noGrp="1"/>
          </p:cNvSpPr>
          <p:nvPr>
            <p:ph type="dt" sz="half" idx="10"/>
          </p:nvPr>
        </p:nvSpPr>
        <p:spPr/>
        <p:txBody>
          <a:bodyPr/>
          <a:p>
            <a:fld id="{F7D95309-D8A2-4E75-A71F-4B56DA4E1CF8}" type="datetime1">
              <a:rPr lang="en-US">
                <a:solidFill>
                  <a:srgbClr val="000000"/>
                </a:solidFill>
              </a:rPr>
            </a:fld>
            <a:endParaRPr lang="en-US">
              <a:solidFill>
                <a:srgbClr val="000000"/>
              </a:solidFill>
            </a:endParaRPr>
          </a:p>
        </p:txBody>
      </p:sp>
      <p:sp>
        <p:nvSpPr>
          <p:cNvPr id="1051238" name="Slide Number Placeholder 7"/>
          <p:cNvSpPr>
            <a:spLocks noGrp="1"/>
          </p:cNvSpPr>
          <p:nvPr>
            <p:ph type="sldNum" sz="quarter" idx="11"/>
          </p:nvPr>
        </p:nvSpPr>
        <p:spPr/>
        <p:txBody>
          <a:bodyPr/>
          <a:p>
            <a:fld id="{456EDF4A-A6D0-4C55-901F-B43222222F22}" type="slidenum">
              <a:rPr lang="en-US">
                <a:solidFill>
                  <a:srgbClr val="000000"/>
                </a:solidFill>
              </a:rPr>
            </a:fld>
            <a:endParaRPr lang="en-US">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495" name=""/>
        <p:cNvGrpSpPr/>
        <p:nvPr/>
      </p:nvGrpSpPr>
      <p:grpSpPr>
        <a:xfrm>
          <a:off x="0" y="0"/>
          <a:ext cx="0" cy="0"/>
          <a:chOff x="0" y="0"/>
          <a:chExt cx="0" cy="0"/>
        </a:xfrm>
      </p:grpSpPr>
      <p:sp>
        <p:nvSpPr>
          <p:cNvPr id="1050558" name="Title 1"/>
          <p:cNvSpPr>
            <a:spLocks noGrp="1"/>
          </p:cNvSpPr>
          <p:nvPr>
            <p:ph type="title"/>
          </p:nvPr>
        </p:nvSpPr>
        <p:spPr/>
        <p:txBody>
          <a:bodyPr/>
          <a:p>
            <a:r>
              <a:rPr lang="en-US" smtClean="0"/>
              <a:t>Click to edit Master title style</a:t>
            </a:r>
            <a:endParaRPr lang="en-US"/>
          </a:p>
        </p:txBody>
      </p:sp>
      <p:sp>
        <p:nvSpPr>
          <p:cNvPr id="1050559" name="Date Placeholder 2"/>
          <p:cNvSpPr>
            <a:spLocks noGrp="1"/>
          </p:cNvSpPr>
          <p:nvPr>
            <p:ph type="dt" sz="half" idx="10"/>
          </p:nvPr>
        </p:nvSpPr>
        <p:spPr/>
        <p:txBody>
          <a:bodyPr/>
          <a:p>
            <a:fld id="{E6D19843-B7FB-4EE0-B344-F94725CAA3E0}" type="datetime1">
              <a:rPr lang="en-US">
                <a:solidFill>
                  <a:srgbClr val="000000"/>
                </a:solidFill>
              </a:rPr>
            </a:fld>
            <a:endParaRPr lang="en-US">
              <a:solidFill>
                <a:srgbClr val="000000"/>
              </a:solidFill>
            </a:endParaRPr>
          </a:p>
        </p:txBody>
      </p:sp>
      <p:sp>
        <p:nvSpPr>
          <p:cNvPr id="1050560" name="Slide Number Placeholder 3"/>
          <p:cNvSpPr>
            <a:spLocks noGrp="1"/>
          </p:cNvSpPr>
          <p:nvPr>
            <p:ph type="sldNum" sz="quarter" idx="11"/>
          </p:nvPr>
        </p:nvSpPr>
        <p:spPr/>
        <p:txBody>
          <a:bodyPr/>
          <a:p>
            <a:fld id="{4380E4CF-1F42-41C7-890D-BB31BF6FB5B7}" type="slidenum">
              <a:rPr lang="en-US">
                <a:solidFill>
                  <a:srgbClr val="000000"/>
                </a:solidFill>
              </a:rPr>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49" name=""/>
        <p:cNvGrpSpPr/>
        <p:nvPr/>
      </p:nvGrpSpPr>
      <p:grpSpPr>
        <a:xfrm>
          <a:off x="0" y="0"/>
          <a:ext cx="0" cy="0"/>
          <a:chOff x="0" y="0"/>
          <a:chExt cx="0" cy="0"/>
        </a:xfrm>
      </p:grpSpPr>
      <p:sp>
        <p:nvSpPr>
          <p:cNvPr id="1051252" name="Date Placeholder 1"/>
          <p:cNvSpPr>
            <a:spLocks noGrp="1"/>
          </p:cNvSpPr>
          <p:nvPr>
            <p:ph type="dt" sz="half" idx="10"/>
          </p:nvPr>
        </p:nvSpPr>
        <p:spPr/>
        <p:txBody>
          <a:bodyPr/>
          <a:p>
            <a:fld id="{0127E9AF-C16E-4ABC-84FF-89DE8045976F}" type="datetime1">
              <a:rPr lang="en-US">
                <a:solidFill>
                  <a:srgbClr val="000000"/>
                </a:solidFill>
              </a:rPr>
            </a:fld>
            <a:endParaRPr lang="en-US">
              <a:solidFill>
                <a:srgbClr val="000000"/>
              </a:solidFill>
            </a:endParaRPr>
          </a:p>
        </p:txBody>
      </p:sp>
      <p:sp>
        <p:nvSpPr>
          <p:cNvPr id="1051253" name="Slide Number Placeholder 2"/>
          <p:cNvSpPr>
            <a:spLocks noGrp="1"/>
          </p:cNvSpPr>
          <p:nvPr>
            <p:ph type="sldNum" sz="quarter" idx="11"/>
          </p:nvPr>
        </p:nvSpPr>
        <p:spPr/>
        <p:txBody>
          <a:bodyPr/>
          <a:p>
            <a:fld id="{80882409-BB0C-4755-BBC4-718313E39463}" type="slidenum">
              <a:rPr lang="en-US">
                <a:solidFill>
                  <a:srgbClr val="000000"/>
                </a:solidFill>
              </a:rPr>
            </a:fld>
            <a:endParaRPr lang="en-US">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50" name=""/>
        <p:cNvGrpSpPr/>
        <p:nvPr/>
      </p:nvGrpSpPr>
      <p:grpSpPr>
        <a:xfrm>
          <a:off x="0" y="0"/>
          <a:ext cx="0" cy="0"/>
          <a:chOff x="0" y="0"/>
          <a:chExt cx="0" cy="0"/>
        </a:xfrm>
      </p:grpSpPr>
      <p:sp>
        <p:nvSpPr>
          <p:cNvPr id="1051254"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255"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56"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257" name="Date Placeholder 4"/>
          <p:cNvSpPr>
            <a:spLocks noGrp="1"/>
          </p:cNvSpPr>
          <p:nvPr>
            <p:ph type="dt" sz="half" idx="10"/>
          </p:nvPr>
        </p:nvSpPr>
        <p:spPr/>
        <p:txBody>
          <a:bodyPr/>
          <a:p>
            <a:fld id="{71E7B981-DE4F-49F4-A8CF-692EA805B6F0}" type="datetime1">
              <a:rPr lang="en-US">
                <a:solidFill>
                  <a:srgbClr val="000000"/>
                </a:solidFill>
              </a:rPr>
            </a:fld>
            <a:endParaRPr lang="en-US">
              <a:solidFill>
                <a:srgbClr val="000000"/>
              </a:solidFill>
            </a:endParaRPr>
          </a:p>
        </p:txBody>
      </p:sp>
      <p:sp>
        <p:nvSpPr>
          <p:cNvPr id="1051258" name="Slide Number Placeholder 5"/>
          <p:cNvSpPr>
            <a:spLocks noGrp="1"/>
          </p:cNvSpPr>
          <p:nvPr>
            <p:ph type="sldNum" sz="quarter" idx="11"/>
          </p:nvPr>
        </p:nvSpPr>
        <p:spPr/>
        <p:txBody>
          <a:bodyPr/>
          <a:p>
            <a:fld id="{2A206A1E-FC83-495B-AF48-FCB83C77CA67}" type="slidenum">
              <a:rPr lang="en-US">
                <a:solidFill>
                  <a:srgbClr val="000000"/>
                </a:solidFill>
              </a:rPr>
            </a:fld>
            <a:endParaRPr lang="en-US">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47" name=""/>
        <p:cNvGrpSpPr/>
        <p:nvPr/>
      </p:nvGrpSpPr>
      <p:grpSpPr>
        <a:xfrm>
          <a:off x="0" y="0"/>
          <a:ext cx="0" cy="0"/>
          <a:chOff x="0" y="0"/>
          <a:chExt cx="0" cy="0"/>
        </a:xfrm>
      </p:grpSpPr>
      <p:sp>
        <p:nvSpPr>
          <p:cNvPr id="1051243"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244"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51245"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246" name="Date Placeholder 4"/>
          <p:cNvSpPr>
            <a:spLocks noGrp="1"/>
          </p:cNvSpPr>
          <p:nvPr>
            <p:ph type="dt" sz="half" idx="10"/>
          </p:nvPr>
        </p:nvSpPr>
        <p:spPr/>
        <p:txBody>
          <a:bodyPr/>
          <a:p>
            <a:fld id="{66A52B20-1DCF-4828-9276-3073C04597D1}" type="datetime1">
              <a:rPr lang="en-US">
                <a:solidFill>
                  <a:srgbClr val="000000"/>
                </a:solidFill>
              </a:rPr>
            </a:fld>
            <a:endParaRPr lang="en-US">
              <a:solidFill>
                <a:srgbClr val="000000"/>
              </a:solidFill>
            </a:endParaRPr>
          </a:p>
        </p:txBody>
      </p:sp>
      <p:sp>
        <p:nvSpPr>
          <p:cNvPr id="1051247" name="Slide Number Placeholder 5"/>
          <p:cNvSpPr>
            <a:spLocks noGrp="1"/>
          </p:cNvSpPr>
          <p:nvPr>
            <p:ph type="sldNum" sz="quarter" idx="11"/>
          </p:nvPr>
        </p:nvSpPr>
        <p:spPr/>
        <p:txBody>
          <a:bodyPr/>
          <a:p>
            <a:fld id="{8D3A9F03-439D-43E8-AD57-A2F4ECAE4449}" type="slidenum">
              <a:rPr lang="en-US">
                <a:solidFill>
                  <a:srgbClr val="000000"/>
                </a:solidFill>
              </a:rPr>
            </a:fld>
            <a:endParaRPr lang="en-US">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46" name=""/>
        <p:cNvGrpSpPr/>
        <p:nvPr/>
      </p:nvGrpSpPr>
      <p:grpSpPr>
        <a:xfrm>
          <a:off x="0" y="0"/>
          <a:ext cx="0" cy="0"/>
          <a:chOff x="0" y="0"/>
          <a:chExt cx="0" cy="0"/>
        </a:xfrm>
      </p:grpSpPr>
      <p:sp>
        <p:nvSpPr>
          <p:cNvPr id="1051239" name="Title 1"/>
          <p:cNvSpPr>
            <a:spLocks noGrp="1"/>
          </p:cNvSpPr>
          <p:nvPr>
            <p:ph type="title"/>
          </p:nvPr>
        </p:nvSpPr>
        <p:spPr/>
        <p:txBody>
          <a:bodyPr/>
          <a:p>
            <a:r>
              <a:rPr lang="en-US" smtClean="0"/>
              <a:t>Click to edit Master title style</a:t>
            </a:r>
            <a:endParaRPr lang="en-US"/>
          </a:p>
        </p:txBody>
      </p:sp>
      <p:sp>
        <p:nvSpPr>
          <p:cNvPr id="1051240"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41" name="Date Placeholder 3"/>
          <p:cNvSpPr>
            <a:spLocks noGrp="1"/>
          </p:cNvSpPr>
          <p:nvPr>
            <p:ph type="dt" sz="half" idx="10"/>
          </p:nvPr>
        </p:nvSpPr>
        <p:spPr/>
        <p:txBody>
          <a:bodyPr/>
          <a:p>
            <a:fld id="{75FA0238-33CA-4734-B2CD-CB6ABE8833FB}" type="datetime1">
              <a:rPr lang="en-US">
                <a:solidFill>
                  <a:srgbClr val="000000"/>
                </a:solidFill>
              </a:rPr>
            </a:fld>
            <a:endParaRPr lang="en-US">
              <a:solidFill>
                <a:srgbClr val="000000"/>
              </a:solidFill>
            </a:endParaRPr>
          </a:p>
        </p:txBody>
      </p:sp>
      <p:sp>
        <p:nvSpPr>
          <p:cNvPr id="1051242" name="Slide Number Placeholder 4"/>
          <p:cNvSpPr>
            <a:spLocks noGrp="1"/>
          </p:cNvSpPr>
          <p:nvPr>
            <p:ph type="sldNum" sz="quarter" idx="11"/>
          </p:nvPr>
        </p:nvSpPr>
        <p:spPr/>
        <p:txBody>
          <a:bodyPr/>
          <a:p>
            <a:fld id="{DF8F00E9-5B5D-41A5-97F8-14E2319C8149}" type="slidenum">
              <a:rPr lang="en-US">
                <a:solidFill>
                  <a:srgbClr val="000000"/>
                </a:solidFill>
              </a:rPr>
            </a:fld>
            <a:endParaRPr lang="en-US">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48" name=""/>
        <p:cNvGrpSpPr/>
        <p:nvPr/>
      </p:nvGrpSpPr>
      <p:grpSpPr>
        <a:xfrm>
          <a:off x="0" y="0"/>
          <a:ext cx="0" cy="0"/>
          <a:chOff x="0" y="0"/>
          <a:chExt cx="0" cy="0"/>
        </a:xfrm>
      </p:grpSpPr>
      <p:sp>
        <p:nvSpPr>
          <p:cNvPr id="1051248" name="Vertical Title 1"/>
          <p:cNvSpPr>
            <a:spLocks noGrp="1"/>
          </p:cNvSpPr>
          <p:nvPr>
            <p:ph type="title" orient="vert"/>
          </p:nvPr>
        </p:nvSpPr>
        <p:spPr>
          <a:xfrm>
            <a:off x="6591300" y="304800"/>
            <a:ext cx="1943100" cy="5486400"/>
          </a:xfrm>
        </p:spPr>
        <p:txBody>
          <a:bodyPr vert="eaVert"/>
          <a:p>
            <a:r>
              <a:rPr lang="en-US" smtClean="0"/>
              <a:t>Click to edit Master title style</a:t>
            </a:r>
            <a:endParaRPr lang="en-US"/>
          </a:p>
        </p:txBody>
      </p:sp>
      <p:sp>
        <p:nvSpPr>
          <p:cNvPr id="1051249" name="Vertical Text Placeholder 2"/>
          <p:cNvSpPr>
            <a:spLocks noGrp="1"/>
          </p:cNvSpPr>
          <p:nvPr>
            <p:ph type="body" orient="vert" idx="1"/>
          </p:nvPr>
        </p:nvSpPr>
        <p:spPr>
          <a:xfrm>
            <a:off x="762000" y="304800"/>
            <a:ext cx="5676900" cy="5486400"/>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250" name="Date Placeholder 3"/>
          <p:cNvSpPr>
            <a:spLocks noGrp="1"/>
          </p:cNvSpPr>
          <p:nvPr>
            <p:ph type="dt" sz="half" idx="10"/>
          </p:nvPr>
        </p:nvSpPr>
        <p:spPr/>
        <p:txBody>
          <a:bodyPr/>
          <a:p>
            <a:fld id="{0AE56D3D-A440-4673-8C0C-C5E00624621F}" type="datetime1">
              <a:rPr lang="en-US">
                <a:solidFill>
                  <a:srgbClr val="000000"/>
                </a:solidFill>
              </a:rPr>
            </a:fld>
            <a:endParaRPr lang="en-US">
              <a:solidFill>
                <a:srgbClr val="000000"/>
              </a:solidFill>
            </a:endParaRPr>
          </a:p>
        </p:txBody>
      </p:sp>
      <p:sp>
        <p:nvSpPr>
          <p:cNvPr id="1051251" name="Slide Number Placeholder 4"/>
          <p:cNvSpPr>
            <a:spLocks noGrp="1"/>
          </p:cNvSpPr>
          <p:nvPr>
            <p:ph type="sldNum" sz="quarter" idx="11"/>
          </p:nvPr>
        </p:nvSpPr>
        <p:spPr/>
        <p:txBody>
          <a:bodyPr/>
          <a:p>
            <a:fld id="{2B76BC4E-DA5A-4411-87A8-FE4CD4F61998}" type="slidenum">
              <a:rPr lang="en-US">
                <a:solidFill>
                  <a:srgbClr val="000000"/>
                </a:solidFill>
              </a:rPr>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64" name=""/>
        <p:cNvGrpSpPr/>
        <p:nvPr/>
      </p:nvGrpSpPr>
      <p:grpSpPr>
        <a:xfrm>
          <a:off x="0" y="0"/>
          <a:ext cx="0" cy="0"/>
          <a:chOff x="0" y="0"/>
          <a:chExt cx="0" cy="0"/>
        </a:xfrm>
      </p:grpSpPr>
      <p:sp>
        <p:nvSpPr>
          <p:cNvPr id="1051923" name="Title 1"/>
          <p:cNvSpPr>
            <a:spLocks noGrp="1"/>
          </p:cNvSpPr>
          <p:nvPr>
            <p:ph type="title"/>
          </p:nvPr>
        </p:nvSpPr>
        <p:spPr/>
        <p:txBody>
          <a:bodyPr/>
          <a:p>
            <a:r>
              <a:rPr lang="en-US" smtClean="0"/>
              <a:t>Click to edit Master title style</a:t>
            </a:r>
            <a:endParaRPr lang="en-US"/>
          </a:p>
        </p:txBody>
      </p:sp>
      <p:sp>
        <p:nvSpPr>
          <p:cNvPr id="1051924"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049">
              <a:buNone/>
              <a:defRPr b="1" sz="2000"/>
            </a:lvl2pPr>
            <a:lvl3pPr indent="0" marL="914099">
              <a:buNone/>
              <a:defRPr b="1" sz="1800"/>
            </a:lvl3pPr>
            <a:lvl4pPr indent="0" marL="1371147">
              <a:buNone/>
              <a:defRPr b="1" sz="1600"/>
            </a:lvl4pPr>
            <a:lvl5pPr indent="0" marL="1828197">
              <a:buNone/>
              <a:defRPr b="1" sz="1600"/>
            </a:lvl5pPr>
            <a:lvl6pPr indent="0" marL="2285246">
              <a:buNone/>
              <a:defRPr b="1" sz="1600"/>
            </a:lvl6pPr>
            <a:lvl7pPr indent="0" marL="2742297">
              <a:buNone/>
              <a:defRPr b="1" sz="1600"/>
            </a:lvl7pPr>
            <a:lvl8pPr indent="0" marL="3199344">
              <a:buNone/>
              <a:defRPr b="1" sz="1600"/>
            </a:lvl8pPr>
            <a:lvl9pPr indent="0" marL="3656394">
              <a:buNone/>
              <a:defRPr b="1" sz="1600"/>
            </a:lvl9pPr>
          </a:lstStyle>
          <a:p>
            <a:pPr lvl="0"/>
            <a:r>
              <a:rPr lang="en-US" smtClean="0"/>
              <a:t>Click to edit Master text styles</a:t>
            </a:r>
          </a:p>
        </p:txBody>
      </p:sp>
      <p:sp>
        <p:nvSpPr>
          <p:cNvPr id="105192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26" name="Text Placeholder 4"/>
          <p:cNvSpPr>
            <a:spLocks noGrp="1"/>
          </p:cNvSpPr>
          <p:nvPr>
            <p:ph type="body" sz="quarter" idx="3"/>
          </p:nvPr>
        </p:nvSpPr>
        <p:spPr>
          <a:xfrm>
            <a:off x="4645028" y="1535113"/>
            <a:ext cx="4041775" cy="639762"/>
          </a:xfrm>
        </p:spPr>
        <p:txBody>
          <a:bodyPr anchor="b"/>
          <a:lstStyle>
            <a:lvl1pPr indent="0" marL="0">
              <a:buNone/>
              <a:defRPr b="1" sz="2400"/>
            </a:lvl1pPr>
            <a:lvl2pPr indent="0" marL="457049">
              <a:buNone/>
              <a:defRPr b="1" sz="2000"/>
            </a:lvl2pPr>
            <a:lvl3pPr indent="0" marL="914099">
              <a:buNone/>
              <a:defRPr b="1" sz="1800"/>
            </a:lvl3pPr>
            <a:lvl4pPr indent="0" marL="1371147">
              <a:buNone/>
              <a:defRPr b="1" sz="1600"/>
            </a:lvl4pPr>
            <a:lvl5pPr indent="0" marL="1828197">
              <a:buNone/>
              <a:defRPr b="1" sz="1600"/>
            </a:lvl5pPr>
            <a:lvl6pPr indent="0" marL="2285246">
              <a:buNone/>
              <a:defRPr b="1" sz="1600"/>
            </a:lvl6pPr>
            <a:lvl7pPr indent="0" marL="2742297">
              <a:buNone/>
              <a:defRPr b="1" sz="1600"/>
            </a:lvl7pPr>
            <a:lvl8pPr indent="0" marL="3199344">
              <a:buNone/>
              <a:defRPr b="1" sz="1600"/>
            </a:lvl8pPr>
            <a:lvl9pPr indent="0" marL="3656394">
              <a:buNone/>
              <a:defRPr b="1" sz="1600"/>
            </a:lvl9pPr>
          </a:lstStyle>
          <a:p>
            <a:pPr lvl="0"/>
            <a:r>
              <a:rPr lang="en-US" smtClean="0"/>
              <a:t>Click to edit Master text styles</a:t>
            </a:r>
          </a:p>
        </p:txBody>
      </p:sp>
      <p:sp>
        <p:nvSpPr>
          <p:cNvPr id="1051927"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28" name="Date Placeholder 6"/>
          <p:cNvSpPr>
            <a:spLocks noGrp="1"/>
          </p:cNvSpPr>
          <p:nvPr>
            <p:ph type="dt" sz="half" idx="10"/>
          </p:nvPr>
        </p:nvSpPr>
        <p:spPr/>
        <p:txBody>
          <a:bodyPr/>
          <a:p>
            <a:fld id="{4F0AE3A8-A84B-407E-874C-E792F2A7F57D}" type="datetimeFigureOut">
              <a:rPr lang="en-US" smtClean="0"/>
            </a:fld>
            <a:endParaRPr dirty="0" lang="en-US"/>
          </a:p>
        </p:txBody>
      </p:sp>
      <p:sp>
        <p:nvSpPr>
          <p:cNvPr id="1051929" name="Footer Placeholder 7"/>
          <p:cNvSpPr>
            <a:spLocks noGrp="1"/>
          </p:cNvSpPr>
          <p:nvPr>
            <p:ph type="ftr" sz="quarter" idx="11"/>
          </p:nvPr>
        </p:nvSpPr>
        <p:spPr/>
        <p:txBody>
          <a:bodyPr/>
          <a:p>
            <a:endParaRPr dirty="0" lang="en-US"/>
          </a:p>
        </p:txBody>
      </p:sp>
      <p:sp>
        <p:nvSpPr>
          <p:cNvPr id="1051930" name="Slide Number Placeholder 8"/>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513" name=""/>
        <p:cNvGrpSpPr/>
        <p:nvPr/>
      </p:nvGrpSpPr>
      <p:grpSpPr>
        <a:xfrm>
          <a:off x="0" y="0"/>
          <a:ext cx="0" cy="0"/>
          <a:chOff x="0" y="0"/>
          <a:chExt cx="0" cy="0"/>
        </a:xfrm>
      </p:grpSpPr>
      <p:sp>
        <p:nvSpPr>
          <p:cNvPr id="1050581" name="Rectangle 19"/>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82" name="Rectangle 20"/>
          <p:cNvSpPr>
            <a:spLocks noChangeArrowheads="1"/>
          </p:cNvSpPr>
          <p:nvPr/>
        </p:nvSpPr>
        <p:spPr bwMode="white">
          <a:xfrm>
            <a:off x="8991600" y="3175"/>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83" name="Rectangle 23"/>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84" name="Rectangle 24"/>
          <p:cNvSpPr>
            <a:spLocks noChangeArrowheads="1"/>
          </p:cNvSpPr>
          <p:nvPr/>
        </p:nvSpPr>
        <p:spPr bwMode="white">
          <a:xfrm>
            <a:off x="0" y="0"/>
            <a:ext cx="9144000" cy="25146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85" name="Rectangle 9"/>
          <p:cNvSpPr>
            <a:spLocks noChangeArrowheads="1"/>
          </p:cNvSpPr>
          <p:nvPr/>
        </p:nvSpPr>
        <p:spPr bwMode="auto">
          <a:xfrm>
            <a:off x="146050" y="6391275"/>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0586" name="Straight Connector 10"/>
          <p:cNvSpPr>
            <a:spLocks noChangeShapeType="1"/>
          </p:cNvSpPr>
          <p:nvPr/>
        </p:nvSpPr>
        <p:spPr bwMode="auto">
          <a:xfrm>
            <a:off x="155575" y="2419350"/>
            <a:ext cx="8832850" cy="0"/>
          </a:xfrm>
          <a:prstGeom prst="line"/>
          <a:noFill/>
          <a:ln w="11430"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0587" name="Rectangle 11"/>
          <p:cNvSpPr>
            <a:spLocks noChangeArrowheads="1"/>
          </p:cNvSpPr>
          <p:nvPr/>
        </p:nvSpPr>
        <p:spPr bwMode="auto">
          <a:xfrm>
            <a:off x="152400" y="152400"/>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0588" name="Oval 12"/>
          <p:cNvSpPr/>
          <p:nvPr/>
        </p:nvSpPr>
        <p:spPr>
          <a:xfrm>
            <a:off x="4267200" y="2114550"/>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0589" name="Oval 13"/>
          <p:cNvSpPr/>
          <p:nvPr/>
        </p:nvSpPr>
        <p:spPr>
          <a:xfrm>
            <a:off x="4362450" y="2209800"/>
            <a:ext cx="419100" cy="420688"/>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0590" name="Subtitle 8"/>
          <p:cNvSpPr>
            <a:spLocks noGrp="1"/>
          </p:cNvSpPr>
          <p:nvPr>
            <p:ph type="subTitle" idx="1"/>
          </p:nvPr>
        </p:nvSpPr>
        <p:spPr>
          <a:xfrm>
            <a:off x="1371600" y="2819400"/>
            <a:ext cx="6400800" cy="1752600"/>
          </a:xfrm>
        </p:spPr>
        <p:txBody>
          <a:bodyPr/>
          <a:lstStyle>
            <a:lvl1pPr algn="ctr" indent="0" marL="0">
              <a:buNone/>
              <a:defRPr baseline="0" b="1" cap="all" sz="1600" spc="25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lang="en-US" smtClean="0"/>
              <a:t>Click to edit Master subtitle style</a:t>
            </a:r>
            <a:endParaRPr lang="en-US"/>
          </a:p>
        </p:txBody>
      </p:sp>
      <p:sp>
        <p:nvSpPr>
          <p:cNvPr id="1050591" name="Title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en-US" smtClean="0"/>
              <a:t>Click to edit Master title style</a:t>
            </a:r>
            <a:endParaRPr lang="en-US"/>
          </a:p>
        </p:txBody>
      </p:sp>
      <p:sp>
        <p:nvSpPr>
          <p:cNvPr id="1050592" name="Date Placeholder 27"/>
          <p:cNvSpPr>
            <a:spLocks noGrp="1"/>
          </p:cNvSpPr>
          <p:nvPr>
            <p:ph type="dt" sz="half" idx="10"/>
          </p:nvPr>
        </p:nvSpPr>
        <p:spPr/>
        <p:txBody>
          <a:bodyPr/>
          <a:p>
            <a:endParaRPr lang="en-US"/>
          </a:p>
        </p:txBody>
      </p:sp>
      <p:sp>
        <p:nvSpPr>
          <p:cNvPr id="1050593" name="Footer Placeholder 16"/>
          <p:cNvSpPr>
            <a:spLocks noGrp="1"/>
          </p:cNvSpPr>
          <p:nvPr>
            <p:ph type="ftr" sz="quarter" idx="11"/>
          </p:nvPr>
        </p:nvSpPr>
        <p:spPr/>
        <p:txBody>
          <a:bodyPr/>
          <a:p>
            <a:endParaRPr lang="en-US"/>
          </a:p>
        </p:txBody>
      </p:sp>
      <p:sp>
        <p:nvSpPr>
          <p:cNvPr id="1050594" name="Slide Number Placeholder 28"/>
          <p:cNvSpPr>
            <a:spLocks noGrp="1"/>
          </p:cNvSpPr>
          <p:nvPr>
            <p:ph type="sldNum" sz="quarter" idx="12"/>
          </p:nvPr>
        </p:nvSpPr>
        <p:spPr>
          <a:xfrm>
            <a:off x="4343400" y="2198688"/>
            <a:ext cx="457200" cy="441325"/>
          </a:xfrm>
        </p:spPr>
        <p:txBody>
          <a:bodyPr/>
          <a:lstStyle>
            <a:lvl1pPr>
              <a:defRPr>
                <a:solidFill>
                  <a:schemeClr val="accent3">
                    <a:shade val="75000"/>
                  </a:schemeClr>
                </a:solidFill>
              </a:defRPr>
            </a:lvl1pPr>
          </a:lstStyle>
          <a:p>
            <a:fld id="{5BF12487-B77E-4D65-A758-FF43DE63154D}"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15" name=""/>
        <p:cNvGrpSpPr/>
        <p:nvPr/>
      </p:nvGrpSpPr>
      <p:grpSpPr>
        <a:xfrm>
          <a:off x="0" y="0"/>
          <a:ext cx="0" cy="0"/>
          <a:chOff x="0" y="0"/>
          <a:chExt cx="0" cy="0"/>
        </a:xfrm>
      </p:grpSpPr>
      <p:sp>
        <p:nvSpPr>
          <p:cNvPr id="1050598" name="Title 1"/>
          <p:cNvSpPr>
            <a:spLocks noGrp="1"/>
          </p:cNvSpPr>
          <p:nvPr>
            <p:ph type="title"/>
          </p:nvPr>
        </p:nvSpPr>
        <p:spPr/>
        <p:txBody>
          <a:bodyPr/>
          <a:lstStyle>
            <a:lvl1pPr>
              <a:defRPr>
                <a:solidFill>
                  <a:schemeClr val="accent3">
                    <a:shade val="75000"/>
                  </a:schemeClr>
                </a:solidFill>
              </a:defRPr>
            </a:lvl1pPr>
          </a:lstStyle>
          <a:p>
            <a:r>
              <a:rPr lang="en-US" smtClean="0"/>
              <a:t>Click to edit Master title style</a:t>
            </a:r>
            <a:endParaRPr lang="en-US"/>
          </a:p>
        </p:txBody>
      </p:sp>
      <p:sp>
        <p:nvSpPr>
          <p:cNvPr id="1050599" name="Content Placeholder 7"/>
          <p:cNvSpPr>
            <a:spLocks noGrp="1"/>
          </p:cNvSpPr>
          <p:nvPr>
            <p:ph sz="quarter" idx="1"/>
          </p:nvPr>
        </p:nvSpPr>
        <p:spPr>
          <a:xfrm>
            <a:off x="301752" y="1527048"/>
            <a:ext cx="8503920" cy="45720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600" name="Date Placeholder 3"/>
          <p:cNvSpPr>
            <a:spLocks noGrp="1"/>
          </p:cNvSpPr>
          <p:nvPr>
            <p:ph type="dt" sz="half" idx="10"/>
          </p:nvPr>
        </p:nvSpPr>
        <p:spPr/>
        <p:txBody>
          <a:bodyPr/>
          <a:p>
            <a:endParaRPr lang="en-US"/>
          </a:p>
        </p:txBody>
      </p:sp>
      <p:sp>
        <p:nvSpPr>
          <p:cNvPr id="1050601" name="Footer Placeholder 4"/>
          <p:cNvSpPr>
            <a:spLocks noGrp="1"/>
          </p:cNvSpPr>
          <p:nvPr>
            <p:ph type="ftr" sz="quarter" idx="11"/>
          </p:nvPr>
        </p:nvSpPr>
        <p:spPr/>
        <p:txBody>
          <a:bodyPr/>
          <a:p>
            <a:endParaRPr lang="en-US"/>
          </a:p>
        </p:txBody>
      </p:sp>
      <p:sp>
        <p:nvSpPr>
          <p:cNvPr id="1050602" name="Slide Number Placeholder 5"/>
          <p:cNvSpPr>
            <a:spLocks noGrp="1"/>
          </p:cNvSpPr>
          <p:nvPr>
            <p:ph type="sldNum" sz="quarter" idx="12"/>
          </p:nvPr>
        </p:nvSpPr>
        <p:spPr>
          <a:xfrm>
            <a:off x="4362450" y="1027113"/>
            <a:ext cx="457200" cy="441325"/>
          </a:xfrm>
        </p:spPr>
        <p:txBody>
          <a:bodyPr/>
          <a:p>
            <a:fld id="{48D559DC-3648-47FC-A7B3-4F37CF312B9E}"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type="secHead">
  <p:cSld name="Section Header">
    <p:spTree>
      <p:nvGrpSpPr>
        <p:cNvPr id="904" name=""/>
        <p:cNvGrpSpPr/>
        <p:nvPr/>
      </p:nvGrpSpPr>
      <p:grpSpPr>
        <a:xfrm>
          <a:off x="0" y="0"/>
          <a:ext cx="0" cy="0"/>
          <a:chOff x="0" y="0"/>
          <a:chExt cx="0" cy="0"/>
        </a:xfrm>
      </p:grpSpPr>
      <p:sp>
        <p:nvSpPr>
          <p:cNvPr id="1051551" name="Rectangle 19"/>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52" name="Rectangle 20"/>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53" name="Rectangle 23"/>
          <p:cNvSpPr>
            <a:spLocks noChangeArrowheads="1"/>
          </p:cNvSpPr>
          <p:nvPr/>
        </p:nvSpPr>
        <p:spPr bwMode="white">
          <a:xfrm>
            <a:off x="0" y="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54" name="Rectangle 24"/>
          <p:cNvSpPr>
            <a:spLocks noChangeArrowheads="1"/>
          </p:cNvSpPr>
          <p:nvPr/>
        </p:nvSpPr>
        <p:spPr bwMode="white">
          <a:xfrm>
            <a:off x="8991600" y="1905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55" name="Rectangle 25"/>
          <p:cNvSpPr>
            <a:spLocks noChangeArrowheads="1"/>
          </p:cNvSpPr>
          <p:nvPr/>
        </p:nvSpPr>
        <p:spPr bwMode="white">
          <a:xfrm>
            <a:off x="152400" y="2286000"/>
            <a:ext cx="8832850" cy="3048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56" name="Rectangle 26"/>
          <p:cNvSpPr>
            <a:spLocks noChangeArrowheads="1"/>
          </p:cNvSpPr>
          <p:nvPr/>
        </p:nvSpPr>
        <p:spPr bwMode="auto">
          <a:xfrm>
            <a:off x="155575" y="142875"/>
            <a:ext cx="8832850" cy="2139950"/>
          </a:xfrm>
          <a:prstGeom prst="rect"/>
          <a:solidFill>
            <a:schemeClr val="accent1"/>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57" name="Rectangle 9"/>
          <p:cNvSpPr>
            <a:spLocks noChangeArrowheads="1"/>
          </p:cNvSpPr>
          <p:nvPr/>
        </p:nvSpPr>
        <p:spPr bwMode="auto">
          <a:xfrm>
            <a:off x="146050" y="6391275"/>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58" name="Rectangle 10"/>
          <p:cNvSpPr>
            <a:spLocks noChangeArrowheads="1"/>
          </p:cNvSpPr>
          <p:nvPr/>
        </p:nvSpPr>
        <p:spPr bwMode="auto">
          <a:xfrm>
            <a:off x="152400" y="152400"/>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1559" name="Straight Connector 11"/>
          <p:cNvSpPr>
            <a:spLocks noChangeShapeType="1"/>
          </p:cNvSpPr>
          <p:nvPr/>
        </p:nvSpPr>
        <p:spPr bwMode="auto">
          <a:xfrm>
            <a:off x="152400" y="2438400"/>
            <a:ext cx="8832850" cy="0"/>
          </a:xfrm>
          <a:prstGeom prst="line"/>
          <a:noFill/>
          <a:ln w="11430"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60" name="Oval 12"/>
          <p:cNvSpPr/>
          <p:nvPr/>
        </p:nvSpPr>
        <p:spPr>
          <a:xfrm>
            <a:off x="4267200" y="2114550"/>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61" name="Oval 13"/>
          <p:cNvSpPr/>
          <p:nvPr/>
        </p:nvSpPr>
        <p:spPr>
          <a:xfrm>
            <a:off x="4362450" y="2209800"/>
            <a:ext cx="419100" cy="420688"/>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62" name="Text Placeholder 2"/>
          <p:cNvSpPr>
            <a:spLocks noGrp="1"/>
          </p:cNvSpPr>
          <p:nvPr>
            <p:ph type="body" idx="1"/>
          </p:nvPr>
        </p:nvSpPr>
        <p:spPr>
          <a:xfrm>
            <a:off x="1368426" y="2743200"/>
            <a:ext cx="6480174" cy="1673225"/>
          </a:xfrm>
        </p:spPr>
        <p:txBody>
          <a:bodyPr/>
          <a:lstStyle>
            <a:lvl1pPr algn="ctr" indent="0" marL="0">
              <a:buNone/>
              <a:defRPr baseline="0" b="1" cap="all" sz="1600" spc="25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1051563" name="Title 1"/>
          <p:cNvSpPr>
            <a:spLocks noGrp="1"/>
          </p:cNvSpPr>
          <p:nvPr>
            <p:ph type="title"/>
          </p:nvPr>
        </p:nvSpPr>
        <p:spPr>
          <a:xfrm>
            <a:off x="722313" y="533400"/>
            <a:ext cx="7772400" cy="1524000"/>
          </a:xfrm>
        </p:spPr>
        <p:txBody>
          <a:bodyPr/>
          <a:lstStyle>
            <a:lvl1pPr algn="ctr">
              <a:buNone/>
              <a:defRPr baseline="0" b="0" cap="none" sz="4200">
                <a:solidFill>
                  <a:srgbClr val="FFFFFF"/>
                </a:solidFill>
              </a:defRPr>
            </a:lvl1pPr>
          </a:lstStyle>
          <a:p>
            <a:r>
              <a:rPr lang="en-US" smtClean="0"/>
              <a:t>Click to edit Master title style</a:t>
            </a:r>
            <a:endParaRPr lang="en-US"/>
          </a:p>
        </p:txBody>
      </p:sp>
      <p:sp>
        <p:nvSpPr>
          <p:cNvPr id="1051564" name="Footer Placeholder 4"/>
          <p:cNvSpPr>
            <a:spLocks noGrp="1"/>
          </p:cNvSpPr>
          <p:nvPr>
            <p:ph type="ftr" sz="quarter" idx="10"/>
          </p:nvPr>
        </p:nvSpPr>
        <p:spPr/>
        <p:txBody>
          <a:bodyPr/>
          <a:p>
            <a:endParaRPr lang="en-US"/>
          </a:p>
        </p:txBody>
      </p:sp>
      <p:sp>
        <p:nvSpPr>
          <p:cNvPr id="1051565" name="Date Placeholder 3"/>
          <p:cNvSpPr>
            <a:spLocks noGrp="1"/>
          </p:cNvSpPr>
          <p:nvPr>
            <p:ph type="dt" sz="half" idx="11"/>
          </p:nvPr>
        </p:nvSpPr>
        <p:spPr/>
        <p:txBody>
          <a:bodyPr/>
          <a:p>
            <a:endParaRPr lang="en-US"/>
          </a:p>
        </p:txBody>
      </p:sp>
      <p:sp>
        <p:nvSpPr>
          <p:cNvPr id="1051566" name="Slide Number Placeholder 5"/>
          <p:cNvSpPr>
            <a:spLocks noGrp="1"/>
          </p:cNvSpPr>
          <p:nvPr>
            <p:ph type="sldNum" sz="quarter" idx="12"/>
          </p:nvPr>
        </p:nvSpPr>
        <p:spPr>
          <a:xfrm>
            <a:off x="4343400" y="2198688"/>
            <a:ext cx="457200" cy="441325"/>
          </a:xfrm>
        </p:spPr>
        <p:txBody>
          <a:bodyPr/>
          <a:lstStyle>
            <a:lvl1pPr>
              <a:defRPr>
                <a:solidFill>
                  <a:schemeClr val="accent3">
                    <a:shade val="75000"/>
                  </a:schemeClr>
                </a:solidFill>
              </a:defRPr>
            </a:lvl1pPr>
          </a:lstStyle>
          <a:p>
            <a:fld id="{F7FBF157-C678-4C8E-B958-9ABAF7071C53}"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09" name=""/>
        <p:cNvGrpSpPr/>
        <p:nvPr/>
      </p:nvGrpSpPr>
      <p:grpSpPr>
        <a:xfrm>
          <a:off x="0" y="0"/>
          <a:ext cx="0" cy="0"/>
          <a:chOff x="0" y="0"/>
          <a:chExt cx="0" cy="0"/>
        </a:xfrm>
      </p:grpSpPr>
      <p:sp>
        <p:nvSpPr>
          <p:cNvPr id="1051616" name="Straight Connector 19"/>
          <p:cNvSpPr>
            <a:spLocks noChangeShapeType="1"/>
          </p:cNvSpPr>
          <p:nvPr/>
        </p:nvSpPr>
        <p:spPr bwMode="auto">
          <a:xfrm flipV="1">
            <a:off x="4562475" y="1576388"/>
            <a:ext cx="9525" cy="4818062"/>
          </a:xfrm>
          <a:prstGeom prst="line"/>
          <a:noFill/>
          <a:ln w="9525" algn="ctr">
            <a:solidFill>
              <a:schemeClr val="tx2"/>
            </a:solidFill>
            <a:prstDash val="sysDash"/>
            <a:round/>
            <a:headEnd/>
            <a:tailEnd/>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17" name="Title 1"/>
          <p:cNvSpPr>
            <a:spLocks noGrp="1"/>
          </p:cNvSpPr>
          <p:nvPr>
            <p:ph type="title"/>
          </p:nvPr>
        </p:nvSpPr>
        <p:spPr>
          <a:xfrm>
            <a:off x="301752" y="228600"/>
            <a:ext cx="8534400" cy="758952"/>
          </a:xfrm>
        </p:spPr>
        <p:txBody>
          <a:bodyPr/>
          <a:p>
            <a:r>
              <a:rPr lang="en-US" smtClean="0"/>
              <a:t>Click to edit Master title style</a:t>
            </a:r>
            <a:endParaRPr lang="en-US"/>
          </a:p>
        </p:txBody>
      </p:sp>
      <p:sp>
        <p:nvSpPr>
          <p:cNvPr id="1051618" name="Content Placeholder 9"/>
          <p:cNvSpPr>
            <a:spLocks noGrp="1"/>
          </p:cNvSpPr>
          <p:nvPr>
            <p:ph sz="half" idx="1"/>
          </p:nvPr>
        </p:nvSpPr>
        <p:spPr>
          <a:xfrm>
            <a:off x="301752" y="1371600"/>
            <a:ext cx="4038600" cy="4681728"/>
          </a:xfr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19" name="Content Placeholder 11"/>
          <p:cNvSpPr>
            <a:spLocks noGrp="1"/>
          </p:cNvSpPr>
          <p:nvPr>
            <p:ph sz="half" idx="2"/>
          </p:nvPr>
        </p:nvSpPr>
        <p:spPr>
          <a:xfrm>
            <a:off x="4800600" y="1371600"/>
            <a:ext cx="4038600" cy="4681728"/>
          </a:xfr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20" name="Date Placeholder 4"/>
          <p:cNvSpPr>
            <a:spLocks noGrp="1"/>
          </p:cNvSpPr>
          <p:nvPr>
            <p:ph type="dt" sz="half" idx="10"/>
          </p:nvPr>
        </p:nvSpPr>
        <p:spPr>
          <a:xfrm>
            <a:off x="5791200" y="6410325"/>
            <a:ext cx="3044825" cy="365125"/>
          </a:xfrm>
        </p:spPr>
        <p:txBody>
          <a:bodyPr/>
          <a:p>
            <a:endParaRPr lang="en-US"/>
          </a:p>
        </p:txBody>
      </p:sp>
      <p:sp>
        <p:nvSpPr>
          <p:cNvPr id="1051621" name="Footer Placeholder 5"/>
          <p:cNvSpPr>
            <a:spLocks noGrp="1"/>
          </p:cNvSpPr>
          <p:nvPr>
            <p:ph type="ftr" sz="quarter" idx="11"/>
          </p:nvPr>
        </p:nvSpPr>
        <p:spPr/>
        <p:txBody>
          <a:bodyPr/>
          <a:p>
            <a:endParaRPr lang="en-US"/>
          </a:p>
        </p:txBody>
      </p:sp>
      <p:sp>
        <p:nvSpPr>
          <p:cNvPr id="1051622" name="Slide Number Placeholder 6"/>
          <p:cNvSpPr>
            <a:spLocks noGrp="1"/>
          </p:cNvSpPr>
          <p:nvPr>
            <p:ph type="sldNum" sz="quarter" idx="12"/>
          </p:nvPr>
        </p:nvSpPr>
        <p:spPr/>
        <p:txBody>
          <a:bodyPr/>
          <a:p>
            <a:fld id="{764C58AB-4633-434B-A3CD-592059153671}"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type="twoTxTwoObj">
  <p:cSld name="Comparison">
    <p:spTree>
      <p:nvGrpSpPr>
        <p:cNvPr id="906" name=""/>
        <p:cNvGrpSpPr/>
        <p:nvPr/>
      </p:nvGrpSpPr>
      <p:grpSpPr>
        <a:xfrm>
          <a:off x="0" y="0"/>
          <a:ext cx="0" cy="0"/>
          <a:chOff x="0" y="0"/>
          <a:chExt cx="0" cy="0"/>
        </a:xfrm>
      </p:grpSpPr>
      <p:sp>
        <p:nvSpPr>
          <p:cNvPr id="1051584" name="Straight Connector 19"/>
          <p:cNvSpPr>
            <a:spLocks noChangeShapeType="1"/>
          </p:cNvSpPr>
          <p:nvPr/>
        </p:nvSpPr>
        <p:spPr bwMode="auto">
          <a:xfrm flipV="1">
            <a:off x="4572000" y="2200275"/>
            <a:ext cx="0" cy="4187825"/>
          </a:xfrm>
          <a:prstGeom prst="line"/>
          <a:noFill/>
          <a:ln w="9525" algn="ctr">
            <a:solidFill>
              <a:schemeClr val="tx2"/>
            </a:solidFill>
            <a:prstDash val="sysDash"/>
            <a:round/>
            <a:headEnd/>
            <a:tailEnd/>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85" name="Rectangle 20"/>
          <p:cNvSpPr>
            <a:spLocks noChangeArrowheads="1"/>
          </p:cNvSpPr>
          <p:nvPr/>
        </p:nvSpPr>
        <p:spPr bwMode="white">
          <a:xfrm>
            <a:off x="0" y="0"/>
            <a:ext cx="9144000" cy="14478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86" name="Rectangle 23"/>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87" name="Rectangle 24"/>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88" name="Rectangle 25"/>
          <p:cNvSpPr>
            <a:spLocks noChangeArrowheads="1"/>
          </p:cNvSpPr>
          <p:nvPr/>
        </p:nvSpPr>
        <p:spPr bwMode="white">
          <a:xfrm>
            <a:off x="899160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89" name="Rectangle 11"/>
          <p:cNvSpPr/>
          <p:nvPr/>
        </p:nvSpPr>
        <p:spPr>
          <a:xfrm>
            <a:off x="152400" y="1371600"/>
            <a:ext cx="8832850" cy="914400"/>
          </a:xfrm>
          <a:prstGeom prst="rect"/>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90" name="Rectangle 12"/>
          <p:cNvSpPr>
            <a:spLocks noChangeArrowheads="1"/>
          </p:cNvSpPr>
          <p:nvPr/>
        </p:nvSpPr>
        <p:spPr bwMode="auto">
          <a:xfrm>
            <a:off x="146050" y="6391275"/>
            <a:ext cx="8832850" cy="311150"/>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91" name="Straight Connector 13"/>
          <p:cNvSpPr>
            <a:spLocks noChangeShapeType="1"/>
          </p:cNvSpPr>
          <p:nvPr/>
        </p:nvSpPr>
        <p:spPr bwMode="auto">
          <a:xfrm>
            <a:off x="152400" y="1279525"/>
            <a:ext cx="8832850" cy="0"/>
          </a:xfrm>
          <a:prstGeom prst="line"/>
          <a:noFill/>
          <a:ln w="11430"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92" name="Rectangle 14"/>
          <p:cNvSpPr>
            <a:spLocks noChangeArrowheads="1"/>
          </p:cNvSpPr>
          <p:nvPr/>
        </p:nvSpPr>
        <p:spPr bwMode="auto">
          <a:xfrm>
            <a:off x="152400" y="155575"/>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1593" name="Oval 15"/>
          <p:cNvSpPr/>
          <p:nvPr/>
        </p:nvSpPr>
        <p:spPr>
          <a:xfrm>
            <a:off x="4267200" y="955675"/>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94" name="Oval 16"/>
          <p:cNvSpPr/>
          <p:nvPr/>
        </p:nvSpPr>
        <p:spPr>
          <a:xfrm>
            <a:off x="4362450" y="1050925"/>
            <a:ext cx="419100" cy="420688"/>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95"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indent="0" marL="0">
              <a:buNone/>
              <a:defRPr b="1" dirty="0" sz="2200" lang="en-US" smtClean="0">
                <a:solidFill>
                  <a:srgbClr val="FFFFFF"/>
                </a:solidFill>
              </a:defRPr>
            </a:lvl1pPr>
            <a:lvl2pPr>
              <a:buNone/>
              <a:defRPr b="1" sz="2000"/>
            </a:lvl2pPr>
            <a:lvl3pPr>
              <a:buNone/>
              <a:defRPr b="1" sz="1800"/>
            </a:lvl3pPr>
            <a:lvl4pPr>
              <a:buNone/>
              <a:defRPr b="1" sz="1600"/>
            </a:lvl4pPr>
            <a:lvl5pPr>
              <a:buNone/>
              <a:defRPr b="1" sz="1600"/>
            </a:lvl5pPr>
          </a:lstStyle>
          <a:p>
            <a:pPr lvl="0"/>
            <a:r>
              <a:rPr lang="en-US" smtClean="0"/>
              <a:t>Click to edit Master text styles</a:t>
            </a:r>
          </a:p>
        </p:txBody>
      </p:sp>
      <p:sp>
        <p:nvSpPr>
          <p:cNvPr id="1051596"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indent="0" marL="0">
              <a:buNone/>
              <a:defRPr b="1" sz="2200"/>
            </a:lvl1pPr>
            <a:lvl2pPr>
              <a:buNone/>
              <a:defRPr b="1" sz="2000"/>
            </a:lvl2pPr>
            <a:lvl3pPr>
              <a:buNone/>
              <a:defRPr b="1" sz="1800"/>
            </a:lvl3pPr>
            <a:lvl4pPr>
              <a:buNone/>
              <a:defRPr b="1" sz="1600"/>
            </a:lvl4pPr>
            <a:lvl5pPr>
              <a:buNone/>
              <a:defRPr b="1" sz="1600"/>
            </a:lvl5pPr>
          </a:lstStyle>
          <a:p>
            <a:pPr lvl="0"/>
            <a:r>
              <a:rPr lang="en-US" smtClean="0"/>
              <a:t>Click to edit Master text styles</a:t>
            </a:r>
          </a:p>
        </p:txBody>
      </p:sp>
      <p:sp>
        <p:nvSpPr>
          <p:cNvPr id="1051597" name="Content Placeholder 23"/>
          <p:cNvSpPr>
            <a:spLocks noGrp="1"/>
          </p:cNvSpPr>
          <p:nvPr>
            <p:ph sz="quarter" idx="2"/>
          </p:nvPr>
        </p:nvSpPr>
        <p:spPr>
          <a:xfrm>
            <a:off x="301752" y="2471383"/>
            <a:ext cx="4041648" cy="3818404"/>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98" name="Content Placeholder 25"/>
          <p:cNvSpPr>
            <a:spLocks noGrp="1"/>
          </p:cNvSpPr>
          <p:nvPr>
            <p:ph sz="quarter" idx="4"/>
          </p:nvPr>
        </p:nvSpPr>
        <p:spPr>
          <a:xfrm>
            <a:off x="4800600" y="2471383"/>
            <a:ext cx="4038600" cy="382219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99" name="Title 22"/>
          <p:cNvSpPr>
            <a:spLocks noGrp="1"/>
          </p:cNvSpPr>
          <p:nvPr>
            <p:ph type="title"/>
          </p:nvPr>
        </p:nvSpPr>
        <p:spPr/>
        <p:txBody>
          <a:bodyPr rtlCol="0"/>
          <a:p>
            <a:r>
              <a:rPr lang="en-US" smtClean="0"/>
              <a:t>Click to edit Master title style</a:t>
            </a:r>
            <a:endParaRPr lang="en-US"/>
          </a:p>
        </p:txBody>
      </p:sp>
      <p:sp>
        <p:nvSpPr>
          <p:cNvPr id="1051600" name="Date Placeholder 6"/>
          <p:cNvSpPr>
            <a:spLocks noGrp="1"/>
          </p:cNvSpPr>
          <p:nvPr>
            <p:ph type="dt" sz="half" idx="10"/>
          </p:nvPr>
        </p:nvSpPr>
        <p:spPr/>
        <p:txBody>
          <a:bodyPr/>
          <a:p>
            <a:endParaRPr lang="en-US"/>
          </a:p>
        </p:txBody>
      </p:sp>
      <p:sp>
        <p:nvSpPr>
          <p:cNvPr id="1051601" name="Footer Placeholder 7"/>
          <p:cNvSpPr>
            <a:spLocks noGrp="1"/>
          </p:cNvSpPr>
          <p:nvPr>
            <p:ph type="ftr" sz="quarter" idx="11"/>
          </p:nvPr>
        </p:nvSpPr>
        <p:spPr>
          <a:xfrm>
            <a:off x="304800" y="6410325"/>
            <a:ext cx="3581400" cy="365125"/>
          </a:xfrm>
        </p:spPr>
        <p:txBody>
          <a:bodyPr/>
          <a:p>
            <a:endParaRPr lang="en-US"/>
          </a:p>
        </p:txBody>
      </p:sp>
      <p:sp>
        <p:nvSpPr>
          <p:cNvPr id="1051602" name="Slide Number Placeholder 8"/>
          <p:cNvSpPr>
            <a:spLocks noGrp="1"/>
          </p:cNvSpPr>
          <p:nvPr>
            <p:ph type="sldNum" sz="quarter" idx="12"/>
          </p:nvPr>
        </p:nvSpPr>
        <p:spPr>
          <a:xfrm>
            <a:off x="4343400" y="1042988"/>
            <a:ext cx="457200" cy="441325"/>
          </a:xfrm>
        </p:spPr>
        <p:txBody>
          <a:bodyPr/>
          <a:lstStyle>
            <a:lvl1pPr algn="ctr"/>
          </a:lstStyle>
          <a:p>
            <a:fld id="{22C50E82-B619-4C94-A52B-D8C119D18A1B}"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08" name=""/>
        <p:cNvGrpSpPr/>
        <p:nvPr/>
      </p:nvGrpSpPr>
      <p:grpSpPr>
        <a:xfrm>
          <a:off x="0" y="0"/>
          <a:ext cx="0" cy="0"/>
          <a:chOff x="0" y="0"/>
          <a:chExt cx="0" cy="0"/>
        </a:xfrm>
      </p:grpSpPr>
      <p:sp>
        <p:nvSpPr>
          <p:cNvPr id="1051612" name="Title 1"/>
          <p:cNvSpPr>
            <a:spLocks noGrp="1"/>
          </p:cNvSpPr>
          <p:nvPr>
            <p:ph type="title"/>
          </p:nvPr>
        </p:nvSpPr>
        <p:spPr/>
        <p:txBody>
          <a:bodyPr/>
          <a:p>
            <a:r>
              <a:rPr lang="en-US" smtClean="0"/>
              <a:t>Click to edit Master title style</a:t>
            </a:r>
            <a:endParaRPr lang="en-US"/>
          </a:p>
        </p:txBody>
      </p:sp>
      <p:sp>
        <p:nvSpPr>
          <p:cNvPr id="1051613" name="Date Placeholder 2"/>
          <p:cNvSpPr>
            <a:spLocks noGrp="1"/>
          </p:cNvSpPr>
          <p:nvPr>
            <p:ph type="dt" sz="half" idx="10"/>
          </p:nvPr>
        </p:nvSpPr>
        <p:spPr/>
        <p:txBody>
          <a:bodyPr/>
          <a:p>
            <a:endParaRPr lang="en-US"/>
          </a:p>
        </p:txBody>
      </p:sp>
      <p:sp>
        <p:nvSpPr>
          <p:cNvPr id="1051614" name="Footer Placeholder 3"/>
          <p:cNvSpPr>
            <a:spLocks noGrp="1"/>
          </p:cNvSpPr>
          <p:nvPr>
            <p:ph type="ftr" sz="quarter" idx="11"/>
          </p:nvPr>
        </p:nvSpPr>
        <p:spPr/>
        <p:txBody>
          <a:bodyPr/>
          <a:p>
            <a:endParaRPr lang="en-US"/>
          </a:p>
        </p:txBody>
      </p:sp>
      <p:sp>
        <p:nvSpPr>
          <p:cNvPr id="1051615" name="Slide Number Placeholder 4"/>
          <p:cNvSpPr>
            <a:spLocks noGrp="1"/>
          </p:cNvSpPr>
          <p:nvPr>
            <p:ph type="sldNum" sz="quarter" idx="12"/>
          </p:nvPr>
        </p:nvSpPr>
        <p:spPr>
          <a:xfrm>
            <a:off x="4343400" y="1036638"/>
            <a:ext cx="457200" cy="441325"/>
          </a:xfrm>
        </p:spPr>
        <p:txBody>
          <a:bodyPr/>
          <a:p>
            <a:fld id="{E512A6D7-35F2-4672-8CCC-E1E597ED2C40}"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907" name=""/>
        <p:cNvGrpSpPr/>
        <p:nvPr/>
      </p:nvGrpSpPr>
      <p:grpSpPr>
        <a:xfrm>
          <a:off x="0" y="0"/>
          <a:ext cx="0" cy="0"/>
          <a:chOff x="0" y="0"/>
          <a:chExt cx="0" cy="0"/>
        </a:xfrm>
      </p:grpSpPr>
      <p:sp>
        <p:nvSpPr>
          <p:cNvPr id="1051603" name="Rectangle 19"/>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04" name="Rectangle 20"/>
          <p:cNvSpPr>
            <a:spLocks noChangeArrowheads="1"/>
          </p:cNvSpPr>
          <p:nvPr/>
        </p:nvSpPr>
        <p:spPr bwMode="white">
          <a:xfrm>
            <a:off x="0" y="0"/>
            <a:ext cx="9144000" cy="155575"/>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05" name="Rectangle 23"/>
          <p:cNvSpPr>
            <a:spLocks noChangeArrowheads="1"/>
          </p:cNvSpPr>
          <p:nvPr/>
        </p:nvSpPr>
        <p:spPr bwMode="white">
          <a:xfrm>
            <a:off x="899160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06" name="Rectangle 24"/>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07" name="Rectangle 5"/>
          <p:cNvSpPr>
            <a:spLocks noChangeArrowheads="1"/>
          </p:cNvSpPr>
          <p:nvPr/>
        </p:nvSpPr>
        <p:spPr bwMode="auto">
          <a:xfrm>
            <a:off x="146050" y="6391275"/>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608" name="Rectangle 6"/>
          <p:cNvSpPr>
            <a:spLocks noChangeArrowheads="1"/>
          </p:cNvSpPr>
          <p:nvPr/>
        </p:nvSpPr>
        <p:spPr bwMode="auto">
          <a:xfrm>
            <a:off x="152400" y="158750"/>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1609" name="Date Placeholder 1"/>
          <p:cNvSpPr>
            <a:spLocks noGrp="1"/>
          </p:cNvSpPr>
          <p:nvPr>
            <p:ph type="dt" sz="half" idx="10"/>
          </p:nvPr>
        </p:nvSpPr>
        <p:spPr/>
        <p:txBody>
          <a:bodyPr/>
          <a:p>
            <a:endParaRPr lang="en-US"/>
          </a:p>
        </p:txBody>
      </p:sp>
      <p:sp>
        <p:nvSpPr>
          <p:cNvPr id="1051610" name="Footer Placeholder 2"/>
          <p:cNvSpPr>
            <a:spLocks noGrp="1"/>
          </p:cNvSpPr>
          <p:nvPr>
            <p:ph type="ftr" sz="quarter" idx="11"/>
          </p:nvPr>
        </p:nvSpPr>
        <p:spPr/>
        <p:txBody>
          <a:bodyPr/>
          <a:p>
            <a:endParaRPr lang="en-US"/>
          </a:p>
        </p:txBody>
      </p:sp>
      <p:sp>
        <p:nvSpPr>
          <p:cNvPr id="1051611" name="Slide Number Placeholder 3"/>
          <p:cNvSpPr>
            <a:spLocks noGrp="1"/>
          </p:cNvSpPr>
          <p:nvPr>
            <p:ph type="sldNum" sz="quarter" idx="12"/>
          </p:nvPr>
        </p:nvSpPr>
        <p:spPr>
          <a:xfrm>
            <a:off x="4267200" y="6324600"/>
            <a:ext cx="609600" cy="441325"/>
          </a:xfrm>
        </p:spPr>
        <p:txBody>
          <a:bodyPr/>
          <a:lstStyle>
            <a:lvl1pPr>
              <a:defRPr>
                <a:solidFill>
                  <a:srgbClr val="FFFFFF"/>
                </a:solidFill>
              </a:defRPr>
            </a:lvl1pPr>
          </a:lstStyle>
          <a:p>
            <a:fld id="{15C5B9AF-2E59-42CA-882A-9BF62A77224F}" type="slidenum">
              <a:rPr lang="en-US"/>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showMasterSp="0" type="objTx">
  <p:cSld name="Content with Caption">
    <p:spTree>
      <p:nvGrpSpPr>
        <p:cNvPr id="911" name=""/>
        <p:cNvGrpSpPr/>
        <p:nvPr/>
      </p:nvGrpSpPr>
      <p:grpSpPr>
        <a:xfrm>
          <a:off x="0" y="0"/>
          <a:ext cx="0" cy="0"/>
          <a:chOff x="0" y="0"/>
          <a:chExt cx="0" cy="0"/>
        </a:xfrm>
      </p:grpSpPr>
      <p:sp>
        <p:nvSpPr>
          <p:cNvPr id="1051628" name="Rectangle 4"/>
          <p:cNvSpPr>
            <a:spLocks noChangeArrowheads="1"/>
          </p:cNvSpPr>
          <p:nvPr/>
        </p:nvSpPr>
        <p:spPr bwMode="auto">
          <a:xfrm>
            <a:off x="152400" y="152400"/>
            <a:ext cx="8832850" cy="304800"/>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629" name="Rectangle 20"/>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30" name="Rectangle 23"/>
          <p:cNvSpPr>
            <a:spLocks noChangeArrowheads="1"/>
          </p:cNvSpPr>
          <p:nvPr/>
        </p:nvSpPr>
        <p:spPr bwMode="white">
          <a:xfrm>
            <a:off x="899160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31" name="Rectangle 24"/>
          <p:cNvSpPr>
            <a:spLocks noChangeArrowheads="1"/>
          </p:cNvSpPr>
          <p:nvPr/>
        </p:nvSpPr>
        <p:spPr bwMode="white">
          <a:xfrm>
            <a:off x="0" y="0"/>
            <a:ext cx="9144000" cy="119063"/>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32" name="Rectangle 25"/>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633" name="Rectangle 9"/>
          <p:cNvSpPr/>
          <p:nvPr/>
        </p:nvSpPr>
        <p:spPr>
          <a:xfrm>
            <a:off x="152400" y="609600"/>
            <a:ext cx="2743200" cy="5867400"/>
          </a:xfrm>
          <a:prstGeom prst="rect"/>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634" name="Rectangle 10"/>
          <p:cNvSpPr>
            <a:spLocks noChangeArrowheads="1"/>
          </p:cNvSpPr>
          <p:nvPr/>
        </p:nvSpPr>
        <p:spPr bwMode="auto">
          <a:xfrm>
            <a:off x="152400" y="152400"/>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1635" name="Straight Connector 11"/>
          <p:cNvSpPr>
            <a:spLocks noChangeShapeType="1"/>
          </p:cNvSpPr>
          <p:nvPr/>
        </p:nvSpPr>
        <p:spPr bwMode="auto">
          <a:xfrm>
            <a:off x="152400" y="533400"/>
            <a:ext cx="8832850" cy="0"/>
          </a:xfrm>
          <a:prstGeom prst="line"/>
          <a:noFill/>
          <a:ln w="11430"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636" name="Oval 12"/>
          <p:cNvSpPr/>
          <p:nvPr/>
        </p:nvSpPr>
        <p:spPr>
          <a:xfrm>
            <a:off x="1295400" y="228600"/>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637" name="Oval 13"/>
          <p:cNvSpPr/>
          <p:nvPr/>
        </p:nvSpPr>
        <p:spPr>
          <a:xfrm>
            <a:off x="1390650" y="323850"/>
            <a:ext cx="419100" cy="419100"/>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638" name="Rectangle 14"/>
          <p:cNvSpPr>
            <a:spLocks noChangeArrowheads="1"/>
          </p:cNvSpPr>
          <p:nvPr/>
        </p:nvSpPr>
        <p:spPr bwMode="auto">
          <a:xfrm>
            <a:off x="149225" y="6388100"/>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639" name="Title 1"/>
          <p:cNvSpPr>
            <a:spLocks noGrp="1"/>
          </p:cNvSpPr>
          <p:nvPr>
            <p:ph type="title"/>
          </p:nvPr>
        </p:nvSpPr>
        <p:spPr>
          <a:xfrm>
            <a:off x="381000" y="914400"/>
            <a:ext cx="2362200" cy="990600"/>
          </a:xfrm>
        </p:spPr>
        <p:txBody>
          <a:bodyPr>
            <a:noAutofit/>
          </a:bodyPr>
          <a:lstStyle>
            <a:lvl1pPr algn="l">
              <a:buNone/>
              <a:defRPr b="1" sz="2200">
                <a:solidFill>
                  <a:srgbClr val="FFFFFF"/>
                </a:solidFill>
              </a:defRPr>
            </a:lvl1pPr>
          </a:lstStyle>
          <a:p>
            <a:r>
              <a:rPr lang="en-US" smtClean="0"/>
              <a:t>Click to edit Master title style</a:t>
            </a:r>
            <a:endParaRPr lang="en-US"/>
          </a:p>
        </p:txBody>
      </p:sp>
      <p:sp>
        <p:nvSpPr>
          <p:cNvPr id="1051640" name="Text Placeholder 2"/>
          <p:cNvSpPr>
            <a:spLocks noGrp="1"/>
          </p:cNvSpPr>
          <p:nvPr>
            <p:ph type="body" idx="2"/>
          </p:nvPr>
        </p:nvSpPr>
        <p:spPr>
          <a:xfrm>
            <a:off x="381000" y="1981200"/>
            <a:ext cx="2362200" cy="4144963"/>
          </a:xfrm>
        </p:spPr>
        <p:txBody>
          <a:bodyPr/>
          <a:lstStyle>
            <a:lvl1pPr indent="0" marL="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051641" name="Content Placeholder 19"/>
          <p:cNvSpPr>
            <a:spLocks noGrp="1"/>
          </p:cNvSpPr>
          <p:nvPr>
            <p:ph sz="quarter" idx="1"/>
          </p:nvPr>
        </p:nvSpPr>
        <p:spPr>
          <a:xfrm>
            <a:off x="3124200" y="685800"/>
            <a:ext cx="5638800" cy="5410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42" name="Slide Number Placeholder 6"/>
          <p:cNvSpPr>
            <a:spLocks noGrp="1"/>
          </p:cNvSpPr>
          <p:nvPr>
            <p:ph type="sldNum" sz="quarter" idx="10"/>
          </p:nvPr>
        </p:nvSpPr>
        <p:spPr>
          <a:xfrm>
            <a:off x="1371600" y="312738"/>
            <a:ext cx="457200" cy="441325"/>
          </a:xfrm>
        </p:spPr>
        <p:txBody>
          <a:bodyPr/>
          <a:lstStyle>
            <a:lvl1pPr>
              <a:defRPr>
                <a:solidFill>
                  <a:schemeClr val="accent3">
                    <a:shade val="75000"/>
                  </a:schemeClr>
                </a:solidFill>
              </a:defRPr>
            </a:lvl1pPr>
          </a:lstStyle>
          <a:p>
            <a:fld id="{58BFF3E5-3BF3-4DAD-A3D7-EEC8F989C1AC}" type="slidenum">
              <a:rPr lang="en-US">
                <a:solidFill>
                  <a:srgbClr val="8CADAE">
                    <a:shade val="75000"/>
                  </a:srgbClr>
                </a:solidFill>
              </a:rPr>
            </a:fld>
            <a:endParaRPr lang="en-US">
              <a:solidFill>
                <a:srgbClr val="8CADAE">
                  <a:shade val="75000"/>
                </a:srgbClr>
              </a:solidFill>
            </a:endParaRPr>
          </a:p>
        </p:txBody>
      </p:sp>
      <p:sp>
        <p:nvSpPr>
          <p:cNvPr id="1051643" name="Date Placeholder 4"/>
          <p:cNvSpPr>
            <a:spLocks noGrp="1"/>
          </p:cNvSpPr>
          <p:nvPr>
            <p:ph type="dt" sz="half" idx="11"/>
          </p:nvPr>
        </p:nvSpPr>
        <p:spPr/>
        <p:txBody>
          <a:bodyPr/>
          <a:p>
            <a:endParaRPr lang="en-US"/>
          </a:p>
        </p:txBody>
      </p:sp>
      <p:sp>
        <p:nvSpPr>
          <p:cNvPr id="1051644" name="Footer Placeholder 5"/>
          <p:cNvSpPr>
            <a:spLocks noGrp="1"/>
          </p:cNvSpPr>
          <p:nvPr>
            <p:ph type="ftr" sz="quarter" idx="12"/>
          </p:nvPr>
        </p:nvSpPr>
        <p:spPr>
          <a:xfrm>
            <a:off x="301625" y="6410325"/>
            <a:ext cx="3382963" cy="366713"/>
          </a:xfrm>
        </p:spPr>
        <p:txBody>
          <a:bodyPr/>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905" name=""/>
        <p:cNvGrpSpPr/>
        <p:nvPr/>
      </p:nvGrpSpPr>
      <p:grpSpPr>
        <a:xfrm>
          <a:off x="0" y="0"/>
          <a:ext cx="0" cy="0"/>
          <a:chOff x="0" y="0"/>
          <a:chExt cx="0" cy="0"/>
        </a:xfrm>
      </p:grpSpPr>
      <p:sp>
        <p:nvSpPr>
          <p:cNvPr id="1051567" name="Straight Connector 4"/>
          <p:cNvSpPr>
            <a:spLocks noChangeShapeType="1"/>
          </p:cNvSpPr>
          <p:nvPr/>
        </p:nvSpPr>
        <p:spPr bwMode="auto">
          <a:xfrm>
            <a:off x="152400" y="533400"/>
            <a:ext cx="8832850" cy="0"/>
          </a:xfrm>
          <a:prstGeom prst="line"/>
          <a:noFill/>
          <a:ln w="11430"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68" name="Rectangle 20"/>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69" name="Rectangle 23"/>
          <p:cNvSpPr>
            <a:spLocks noChangeArrowheads="1"/>
          </p:cNvSpPr>
          <p:nvPr/>
        </p:nvSpPr>
        <p:spPr bwMode="white">
          <a:xfrm>
            <a:off x="899160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70" name="Rectangle 24"/>
          <p:cNvSpPr>
            <a:spLocks noChangeArrowheads="1"/>
          </p:cNvSpPr>
          <p:nvPr/>
        </p:nvSpPr>
        <p:spPr bwMode="white">
          <a:xfrm>
            <a:off x="0" y="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71" name="Rectangle 25"/>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72" name="Rectangle 9"/>
          <p:cNvSpPr>
            <a:spLocks noChangeArrowheads="1"/>
          </p:cNvSpPr>
          <p:nvPr/>
        </p:nvSpPr>
        <p:spPr bwMode="auto">
          <a:xfrm>
            <a:off x="152400" y="152400"/>
            <a:ext cx="8832850" cy="301625"/>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73" name="Rectangle 10"/>
          <p:cNvSpPr/>
          <p:nvPr/>
        </p:nvSpPr>
        <p:spPr>
          <a:xfrm>
            <a:off x="152400" y="609600"/>
            <a:ext cx="2743200" cy="5867400"/>
          </a:xfrm>
          <a:prstGeom prst="rect"/>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74" name="Rectangle 11"/>
          <p:cNvSpPr>
            <a:spLocks noChangeArrowheads="1"/>
          </p:cNvSpPr>
          <p:nvPr/>
        </p:nvSpPr>
        <p:spPr bwMode="auto">
          <a:xfrm>
            <a:off x="152400" y="155575"/>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1575" name="Oval 12"/>
          <p:cNvSpPr/>
          <p:nvPr/>
        </p:nvSpPr>
        <p:spPr>
          <a:xfrm>
            <a:off x="1295400" y="228600"/>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76" name="Oval 13"/>
          <p:cNvSpPr/>
          <p:nvPr/>
        </p:nvSpPr>
        <p:spPr>
          <a:xfrm>
            <a:off x="1390650" y="323850"/>
            <a:ext cx="419100" cy="419100"/>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77" name="Rectangle 14"/>
          <p:cNvSpPr>
            <a:spLocks noChangeArrowheads="1"/>
          </p:cNvSpPr>
          <p:nvPr/>
        </p:nvSpPr>
        <p:spPr bwMode="auto">
          <a:xfrm>
            <a:off x="149225" y="6388100"/>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78" name="Title 1"/>
          <p:cNvSpPr>
            <a:spLocks noGrp="1"/>
          </p:cNvSpPr>
          <p:nvPr>
            <p:ph type="title"/>
          </p:nvPr>
        </p:nvSpPr>
        <p:spPr>
          <a:xfrm>
            <a:off x="3000375" y="5029200"/>
            <a:ext cx="5867400" cy="1219200"/>
          </a:xfrm>
        </p:spPr>
        <p:txBody>
          <a:bodyPr anchor="t">
            <a:noAutofit/>
          </a:bodyPr>
          <a:lstStyle>
            <a:lvl1pPr algn="l">
              <a:buNone/>
              <a:defRPr b="1" sz="2400">
                <a:solidFill>
                  <a:schemeClr val="tx2"/>
                </a:solidFill>
              </a:defRPr>
            </a:lvl1pPr>
          </a:lstStyle>
          <a:p>
            <a:r>
              <a:rPr lang="en-US" smtClean="0"/>
              <a:t>Click to edit Master title style</a:t>
            </a:r>
            <a:endParaRPr lang="en-US"/>
          </a:p>
        </p:txBody>
      </p:sp>
      <p:sp>
        <p:nvSpPr>
          <p:cNvPr id="1051579" name="Picture Placeholder 2"/>
          <p:cNvSpPr>
            <a:spLocks noGrp="1"/>
          </p:cNvSpPr>
          <p:nvPr>
            <p:ph type="pic" idx="1"/>
          </p:nvPr>
        </p:nvSpPr>
        <p:spPr>
          <a:xfrm>
            <a:off x="3000375" y="609600"/>
            <a:ext cx="5867400" cy="4267200"/>
          </a:xfrm>
        </p:spPr>
        <p:txBody>
          <a:bodyPr>
            <a:normAutofit/>
          </a:bodyPr>
          <a:lstStyle>
            <a:lvl1pPr indent="0" marL="0">
              <a:buNone/>
              <a:defRPr sz="3200"/>
            </a:lvl1pPr>
          </a:lstStyle>
          <a:p>
            <a:pPr lvl="0"/>
            <a:r>
              <a:rPr lang="en-US" noProof="0" smtClean="0"/>
              <a:t>Click icon to add picture</a:t>
            </a:r>
            <a:endParaRPr dirty="0" lang="en-US" noProof="0"/>
          </a:p>
        </p:txBody>
      </p:sp>
      <p:sp>
        <p:nvSpPr>
          <p:cNvPr id="1051580" name="Text Placeholder 3"/>
          <p:cNvSpPr>
            <a:spLocks noGrp="1"/>
          </p:cNvSpPr>
          <p:nvPr>
            <p:ph type="body" sz="half" idx="2"/>
          </p:nvPr>
        </p:nvSpPr>
        <p:spPr>
          <a:xfrm>
            <a:off x="381000" y="990600"/>
            <a:ext cx="2438400" cy="5257800"/>
          </a:xfrm>
        </p:spPr>
        <p:txBody>
          <a:bodyPr/>
          <a:lstStyle>
            <a:lvl1pPr indent="0" marL="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051581" name="Slide Number Placeholder 6"/>
          <p:cNvSpPr>
            <a:spLocks noGrp="1"/>
          </p:cNvSpPr>
          <p:nvPr>
            <p:ph type="sldNum" sz="quarter" idx="10"/>
          </p:nvPr>
        </p:nvSpPr>
        <p:spPr>
          <a:xfrm>
            <a:off x="1371600" y="312738"/>
            <a:ext cx="457200" cy="441325"/>
          </a:xfrm>
        </p:spPr>
        <p:txBody>
          <a:bodyPr/>
          <a:p>
            <a:fld id="{B6D91EC9-118E-41AC-AD60-77F68D62C8FB}" type="slidenum">
              <a:rPr lang="en-US">
                <a:solidFill>
                  <a:srgbClr val="8CADAE">
                    <a:shade val="75000"/>
                  </a:srgbClr>
                </a:solidFill>
              </a:rPr>
            </a:fld>
            <a:endParaRPr lang="en-US">
              <a:solidFill>
                <a:srgbClr val="8CADAE">
                  <a:shade val="75000"/>
                </a:srgbClr>
              </a:solidFill>
            </a:endParaRPr>
          </a:p>
        </p:txBody>
      </p:sp>
      <p:sp>
        <p:nvSpPr>
          <p:cNvPr id="1051582" name="Date Placeholder 4"/>
          <p:cNvSpPr>
            <a:spLocks noGrp="1"/>
          </p:cNvSpPr>
          <p:nvPr>
            <p:ph type="dt" sz="half" idx="11"/>
          </p:nvPr>
        </p:nvSpPr>
        <p:spPr>
          <a:xfrm>
            <a:off x="5788025" y="6405563"/>
            <a:ext cx="3044825" cy="365125"/>
          </a:xfrm>
        </p:spPr>
        <p:txBody>
          <a:bodyPr/>
          <a:p>
            <a:endParaRPr lang="en-US"/>
          </a:p>
        </p:txBody>
      </p:sp>
      <p:sp>
        <p:nvSpPr>
          <p:cNvPr id="1051583" name="Footer Placeholder 5"/>
          <p:cNvSpPr>
            <a:spLocks noGrp="1"/>
          </p:cNvSpPr>
          <p:nvPr>
            <p:ph type="ftr" sz="quarter" idx="12"/>
          </p:nvPr>
        </p:nvSpPr>
        <p:spPr>
          <a:xfrm>
            <a:off x="301625" y="6410325"/>
            <a:ext cx="3584575" cy="366713"/>
          </a:xfrm>
        </p:spPr>
        <p:txBody>
          <a:bodyPr/>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10" name=""/>
        <p:cNvGrpSpPr/>
        <p:nvPr/>
      </p:nvGrpSpPr>
      <p:grpSpPr>
        <a:xfrm>
          <a:off x="0" y="0"/>
          <a:ext cx="0" cy="0"/>
          <a:chOff x="0" y="0"/>
          <a:chExt cx="0" cy="0"/>
        </a:xfrm>
      </p:grpSpPr>
      <p:sp>
        <p:nvSpPr>
          <p:cNvPr id="1051623" name="Title 1"/>
          <p:cNvSpPr>
            <a:spLocks noGrp="1"/>
          </p:cNvSpPr>
          <p:nvPr>
            <p:ph type="title"/>
          </p:nvPr>
        </p:nvSpPr>
        <p:spPr/>
        <p:txBody>
          <a:bodyPr/>
          <a:p>
            <a:r>
              <a:rPr lang="en-US" smtClean="0"/>
              <a:t>Click to edit Master title style</a:t>
            </a:r>
            <a:endParaRPr lang="en-US"/>
          </a:p>
        </p:txBody>
      </p:sp>
      <p:sp>
        <p:nvSpPr>
          <p:cNvPr id="1051624"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625" name="Date Placeholder 13"/>
          <p:cNvSpPr>
            <a:spLocks noGrp="1"/>
          </p:cNvSpPr>
          <p:nvPr>
            <p:ph type="dt" sz="half" idx="10"/>
          </p:nvPr>
        </p:nvSpPr>
        <p:spPr/>
        <p:txBody>
          <a:bodyPr/>
          <a:p>
            <a:endParaRPr lang="en-US"/>
          </a:p>
        </p:txBody>
      </p:sp>
      <p:sp>
        <p:nvSpPr>
          <p:cNvPr id="1051626" name="Footer Placeholder 2"/>
          <p:cNvSpPr>
            <a:spLocks noGrp="1"/>
          </p:cNvSpPr>
          <p:nvPr>
            <p:ph type="ftr" sz="quarter" idx="11"/>
          </p:nvPr>
        </p:nvSpPr>
        <p:spPr/>
        <p:txBody>
          <a:bodyPr/>
          <a:p>
            <a:endParaRPr lang="en-US"/>
          </a:p>
        </p:txBody>
      </p:sp>
      <p:sp>
        <p:nvSpPr>
          <p:cNvPr id="1051627" name="Slide Number Placeholder 22"/>
          <p:cNvSpPr>
            <a:spLocks noGrp="1"/>
          </p:cNvSpPr>
          <p:nvPr>
            <p:ph type="sldNum" sz="quarter" idx="12"/>
          </p:nvPr>
        </p:nvSpPr>
        <p:spPr/>
        <p:txBody>
          <a:bodyPr/>
          <a:p>
            <a:fld id="{03B88C1A-69A9-488A-93E5-E39664110C61}"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58" name=""/>
        <p:cNvGrpSpPr/>
        <p:nvPr/>
      </p:nvGrpSpPr>
      <p:grpSpPr>
        <a:xfrm>
          <a:off x="0" y="0"/>
          <a:ext cx="0" cy="0"/>
          <a:chOff x="0" y="0"/>
          <a:chExt cx="0" cy="0"/>
        </a:xfrm>
      </p:grpSpPr>
      <p:sp>
        <p:nvSpPr>
          <p:cNvPr id="1051892" name="Title 1"/>
          <p:cNvSpPr>
            <a:spLocks noGrp="1"/>
          </p:cNvSpPr>
          <p:nvPr>
            <p:ph type="title"/>
          </p:nvPr>
        </p:nvSpPr>
        <p:spPr/>
        <p:txBody>
          <a:bodyPr/>
          <a:p>
            <a:r>
              <a:rPr lang="en-US" smtClean="0"/>
              <a:t>Click to edit Master title style</a:t>
            </a:r>
            <a:endParaRPr lang="en-US"/>
          </a:p>
        </p:txBody>
      </p:sp>
      <p:sp>
        <p:nvSpPr>
          <p:cNvPr id="1051893" name="Date Placeholder 2"/>
          <p:cNvSpPr>
            <a:spLocks noGrp="1"/>
          </p:cNvSpPr>
          <p:nvPr>
            <p:ph type="dt" sz="half" idx="10"/>
          </p:nvPr>
        </p:nvSpPr>
        <p:spPr/>
        <p:txBody>
          <a:bodyPr/>
          <a:p>
            <a:fld id="{4F0AE3A8-A84B-407E-874C-E792F2A7F57D}" type="datetimeFigureOut">
              <a:rPr lang="en-US" smtClean="0"/>
            </a:fld>
            <a:endParaRPr dirty="0" lang="en-US"/>
          </a:p>
        </p:txBody>
      </p:sp>
      <p:sp>
        <p:nvSpPr>
          <p:cNvPr id="1051894" name="Footer Placeholder 3"/>
          <p:cNvSpPr>
            <a:spLocks noGrp="1"/>
          </p:cNvSpPr>
          <p:nvPr>
            <p:ph type="ftr" sz="quarter" idx="11"/>
          </p:nvPr>
        </p:nvSpPr>
        <p:spPr/>
        <p:txBody>
          <a:bodyPr/>
          <a:p>
            <a:endParaRPr dirty="0" lang="en-US"/>
          </a:p>
        </p:txBody>
      </p:sp>
      <p:sp>
        <p:nvSpPr>
          <p:cNvPr id="1051895" name="Slide Number Placeholder 4"/>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showMasterSp="0" type="vertTitleAndTx">
  <p:cSld name="Vertical Title and Text">
    <p:spTree>
      <p:nvGrpSpPr>
        <p:cNvPr id="903" name=""/>
        <p:cNvGrpSpPr/>
        <p:nvPr/>
      </p:nvGrpSpPr>
      <p:grpSpPr>
        <a:xfrm>
          <a:off x="0" y="0"/>
          <a:ext cx="0" cy="0"/>
          <a:chOff x="0" y="0"/>
          <a:chExt cx="0" cy="0"/>
        </a:xfrm>
      </p:grpSpPr>
      <p:sp>
        <p:nvSpPr>
          <p:cNvPr id="1051537" name="Rectangle 19"/>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38" name="Rectangle 20"/>
          <p:cNvSpPr>
            <a:spLocks noChangeArrowheads="1"/>
          </p:cNvSpPr>
          <p:nvPr/>
        </p:nvSpPr>
        <p:spPr bwMode="white">
          <a:xfrm>
            <a:off x="7010400" y="0"/>
            <a:ext cx="21336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39" name="Rectangle 23"/>
          <p:cNvSpPr>
            <a:spLocks noChangeArrowheads="1"/>
          </p:cNvSpPr>
          <p:nvPr/>
        </p:nvSpPr>
        <p:spPr bwMode="white">
          <a:xfrm>
            <a:off x="0" y="0"/>
            <a:ext cx="9144000" cy="155575"/>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40" name="Rectangle 24"/>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1541" name="Rectangle 7"/>
          <p:cNvSpPr>
            <a:spLocks noChangeArrowheads="1"/>
          </p:cNvSpPr>
          <p:nvPr/>
        </p:nvSpPr>
        <p:spPr bwMode="auto">
          <a:xfrm>
            <a:off x="146050" y="6391275"/>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42" name="Rectangle 8"/>
          <p:cNvSpPr>
            <a:spLocks noChangeArrowheads="1"/>
          </p:cNvSpPr>
          <p:nvPr/>
        </p:nvSpPr>
        <p:spPr bwMode="auto">
          <a:xfrm>
            <a:off x="152400" y="155575"/>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1543" name="Straight Connector 9"/>
          <p:cNvSpPr>
            <a:spLocks noChangeShapeType="1"/>
          </p:cNvSpPr>
          <p:nvPr/>
        </p:nvSpPr>
        <p:spPr bwMode="auto">
          <a:xfrm rot="5400000">
            <a:off x="4021137" y="3278188"/>
            <a:ext cx="6245225" cy="0"/>
          </a:xfrm>
          <a:prstGeom prst="line"/>
          <a:noFill/>
          <a:ln w="9525"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1544" name="Oval 10"/>
          <p:cNvSpPr/>
          <p:nvPr/>
        </p:nvSpPr>
        <p:spPr>
          <a:xfrm>
            <a:off x="6838950" y="2925763"/>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45" name="Oval 11"/>
          <p:cNvSpPr/>
          <p:nvPr/>
        </p:nvSpPr>
        <p:spPr>
          <a:xfrm>
            <a:off x="6934200" y="3021013"/>
            <a:ext cx="420688" cy="419100"/>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1546" name="Vertical Text Placeholder 2"/>
          <p:cNvSpPr>
            <a:spLocks noGrp="1"/>
          </p:cNvSpPr>
          <p:nvPr>
            <p:ph type="body" orient="vert" idx="1"/>
          </p:nvPr>
        </p:nvSpPr>
        <p:spPr>
          <a:xfrm>
            <a:off x="304800" y="304800"/>
            <a:ext cx="6553200" cy="5821366"/>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47" name="Vertical Title 1"/>
          <p:cNvSpPr>
            <a:spLocks noGrp="1"/>
          </p:cNvSpPr>
          <p:nvPr>
            <p:ph type="title" orient="vert"/>
          </p:nvPr>
        </p:nvSpPr>
        <p:spPr>
          <a:xfrm>
            <a:off x="7391400" y="304801"/>
            <a:ext cx="1447800" cy="5851525"/>
          </a:xfrm>
        </p:spPr>
        <p:txBody>
          <a:bodyPr vert="eaVert"/>
          <a:p>
            <a:r>
              <a:rPr lang="en-US" smtClean="0"/>
              <a:t>Click to edit Master title style</a:t>
            </a:r>
            <a:endParaRPr lang="en-US"/>
          </a:p>
        </p:txBody>
      </p:sp>
      <p:sp>
        <p:nvSpPr>
          <p:cNvPr id="1051548" name="Slide Number Placeholder 5"/>
          <p:cNvSpPr>
            <a:spLocks noGrp="1"/>
          </p:cNvSpPr>
          <p:nvPr>
            <p:ph type="sldNum" sz="quarter" idx="10"/>
          </p:nvPr>
        </p:nvSpPr>
        <p:spPr>
          <a:xfrm>
            <a:off x="6915150" y="3009900"/>
            <a:ext cx="457200" cy="441325"/>
          </a:xfrm>
        </p:spPr>
        <p:txBody>
          <a:bodyPr/>
          <a:p>
            <a:fld id="{8918CE08-5A52-4C45-B783-0DE057A6D4B2}" type="slidenum">
              <a:rPr lang="en-US">
                <a:solidFill>
                  <a:srgbClr val="8CADAE">
                    <a:shade val="75000"/>
                  </a:srgbClr>
                </a:solidFill>
              </a:rPr>
            </a:fld>
            <a:endParaRPr lang="en-US">
              <a:solidFill>
                <a:srgbClr val="8CADAE">
                  <a:shade val="75000"/>
                </a:srgbClr>
              </a:solidFill>
            </a:endParaRPr>
          </a:p>
        </p:txBody>
      </p:sp>
      <p:sp>
        <p:nvSpPr>
          <p:cNvPr id="1051549" name="Date Placeholder 3"/>
          <p:cNvSpPr>
            <a:spLocks noGrp="1"/>
          </p:cNvSpPr>
          <p:nvPr>
            <p:ph type="dt" sz="half" idx="11"/>
          </p:nvPr>
        </p:nvSpPr>
        <p:spPr/>
        <p:txBody>
          <a:bodyPr/>
          <a:p>
            <a:endParaRPr lang="en-US"/>
          </a:p>
        </p:txBody>
      </p:sp>
      <p:sp>
        <p:nvSpPr>
          <p:cNvPr id="1051550" name="Footer Placeholder 4"/>
          <p:cNvSpPr>
            <a:spLocks noGrp="1"/>
          </p:cNvSpPr>
          <p:nvPr>
            <p:ph type="ftr" sz="quarter" idx="12"/>
          </p:nvPr>
        </p:nvSpPr>
        <p:spPr/>
        <p:txBody>
          <a:bodyPr/>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531" name=""/>
        <p:cNvGrpSpPr/>
        <p:nvPr/>
      </p:nvGrpSpPr>
      <p:grpSpPr>
        <a:xfrm>
          <a:off x="0" y="0"/>
          <a:ext cx="0" cy="0"/>
          <a:chOff x="0" y="0"/>
          <a:chExt cx="0" cy="0"/>
        </a:xfrm>
      </p:grpSpPr>
      <p:sp>
        <p:nvSpPr>
          <p:cNvPr id="1050638"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0639" name="Text Placeholder 2"/>
          <p:cNvSpPr>
            <a:spLocks noGrp="1"/>
          </p:cNvSpPr>
          <p:nvPr>
            <p:ph type="body"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640" name="Content Placeholder 3"/>
          <p:cNvSpPr>
            <a:spLocks noGrp="1"/>
          </p:cNvSpPr>
          <p:nvPr>
            <p:ph sz="quarter" idx="2"/>
          </p:nvPr>
        </p:nvSpPr>
        <p:spPr>
          <a:xfrm>
            <a:off x="4648200" y="1600200"/>
            <a:ext cx="4038600" cy="218598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641" name="Content Placeholder 4"/>
          <p:cNvSpPr>
            <a:spLocks noGrp="1"/>
          </p:cNvSpPr>
          <p:nvPr>
            <p:ph sz="quarter" idx="3"/>
          </p:nvPr>
        </p:nvSpPr>
        <p:spPr>
          <a:xfrm>
            <a:off x="4648200" y="3938588"/>
            <a:ext cx="4038600" cy="2187575"/>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642" name="Date Placeholder 13"/>
          <p:cNvSpPr>
            <a:spLocks noGrp="1"/>
          </p:cNvSpPr>
          <p:nvPr>
            <p:ph type="dt" sz="half" idx="10"/>
          </p:nvPr>
        </p:nvSpPr>
        <p:spPr/>
        <p:txBody>
          <a:bodyPr/>
          <a:p>
            <a:endParaRPr lang="en-US"/>
          </a:p>
        </p:txBody>
      </p:sp>
      <p:sp>
        <p:nvSpPr>
          <p:cNvPr id="1050643" name="Footer Placeholder 2"/>
          <p:cNvSpPr>
            <a:spLocks noGrp="1"/>
          </p:cNvSpPr>
          <p:nvPr>
            <p:ph type="ftr" sz="quarter" idx="11"/>
          </p:nvPr>
        </p:nvSpPr>
        <p:spPr/>
        <p:txBody>
          <a:bodyPr/>
          <a:p>
            <a:endParaRPr lang="en-US"/>
          </a:p>
        </p:txBody>
      </p:sp>
      <p:sp>
        <p:nvSpPr>
          <p:cNvPr id="1050644" name="Slide Number Placeholder 22"/>
          <p:cNvSpPr>
            <a:spLocks noGrp="1"/>
          </p:cNvSpPr>
          <p:nvPr>
            <p:ph type="sldNum" sz="quarter" idx="12"/>
          </p:nvPr>
        </p:nvSpPr>
        <p:spPr/>
        <p:txBody>
          <a:bodyPr/>
          <a:p>
            <a:fld id="{A32729D5-2400-47D9-8887-A32E77D18554}" type="slidenum">
              <a:rPr lang="en-US">
                <a:solidFill>
                  <a:srgbClr val="8CADAE">
                    <a:shade val="75000"/>
                  </a:srgbClr>
                </a:solidFill>
              </a:rPr>
            </a:fld>
            <a:endParaRPr lang="en-US">
              <a:solidFill>
                <a:srgbClr val="8CADAE">
                  <a:shade val="75000"/>
                </a:srgb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583" name=""/>
        <p:cNvGrpSpPr/>
        <p:nvPr/>
      </p:nvGrpSpPr>
      <p:grpSpPr>
        <a:xfrm>
          <a:off x="0" y="0"/>
          <a:ext cx="0" cy="0"/>
          <a:chOff x="0" y="0"/>
          <a:chExt cx="0" cy="0"/>
        </a:xfrm>
      </p:grpSpPr>
      <p:sp>
        <p:nvSpPr>
          <p:cNvPr id="1050732" name="Title 1"/>
          <p:cNvSpPr>
            <a:spLocks noGrp="1"/>
          </p:cNvSpPr>
          <p:nvPr>
            <p:ph type="title"/>
          </p:nvPr>
        </p:nvSpPr>
        <p:spPr>
          <a:xfrm>
            <a:off x="457200" y="274638"/>
            <a:ext cx="8229600" cy="1143000"/>
          </a:xfrm>
        </p:spPr>
        <p:txBody>
          <a:bodyPr/>
          <a:p>
            <a:r>
              <a:rPr lang="en-US" smtClean="0"/>
              <a:t>Click to edit Master title style</a:t>
            </a:r>
            <a:endParaRPr lang="en-US"/>
          </a:p>
        </p:txBody>
      </p:sp>
      <p:sp>
        <p:nvSpPr>
          <p:cNvPr id="1050733" name="Text Placeholder 2"/>
          <p:cNvSpPr>
            <a:spLocks noGrp="1"/>
          </p:cNvSpPr>
          <p:nvPr>
            <p:ph type="body" sz="half" idx="1"/>
          </p:nvPr>
        </p:nvSpPr>
        <p:spPr>
          <a:xfrm>
            <a:off x="457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734" name="Content Placeholder 3"/>
          <p:cNvSpPr>
            <a:spLocks noGrp="1"/>
          </p:cNvSpPr>
          <p:nvPr>
            <p:ph sz="half" idx="2"/>
          </p:nvPr>
        </p:nvSpPr>
        <p:spPr>
          <a:xfrm>
            <a:off x="4648200" y="1600200"/>
            <a:ext cx="4038600" cy="4525963"/>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735" name="Rectangle 4"/>
          <p:cNvSpPr>
            <a:spLocks noGrp="1" noChangeArrowheads="1"/>
          </p:cNvSpPr>
          <p:nvPr>
            <p:ph type="dt" sz="half" idx="10"/>
          </p:nvPr>
        </p:nvSpPr>
        <p:spPr/>
        <p:txBody>
          <a:bodyPr/>
          <a:lstStyle>
            <a:lvl1pPr>
              <a:defRPr>
                <a:solidFill>
                  <a:srgbClr val="FF0000"/>
                </a:solidFill>
              </a:defRPr>
            </a:lvl1pPr>
          </a:lstStyle>
          <a:p>
            <a:endParaRPr lang="en-US"/>
          </a:p>
        </p:txBody>
      </p:sp>
      <p:sp>
        <p:nvSpPr>
          <p:cNvPr id="1050736" name="Rectangle 5"/>
          <p:cNvSpPr>
            <a:spLocks noGrp="1" noChangeArrowheads="1"/>
          </p:cNvSpPr>
          <p:nvPr>
            <p:ph type="ftr" sz="quarter" idx="11"/>
          </p:nvPr>
        </p:nvSpPr>
        <p:spPr/>
        <p:txBody>
          <a:bodyPr/>
          <a:lstStyle>
            <a:lvl1pPr>
              <a:defRPr>
                <a:solidFill>
                  <a:srgbClr val="FF0000"/>
                </a:solidFill>
              </a:defRPr>
            </a:lvl1pPr>
          </a:lstStyle>
          <a:p>
            <a:endParaRPr lang="en-US"/>
          </a:p>
        </p:txBody>
      </p:sp>
      <p:sp>
        <p:nvSpPr>
          <p:cNvPr id="1050737" name="Rectangle 6"/>
          <p:cNvSpPr>
            <a:spLocks noGrp="1" noChangeArrowheads="1"/>
          </p:cNvSpPr>
          <p:nvPr>
            <p:ph type="sldNum" sz="quarter" idx="12"/>
          </p:nvPr>
        </p:nvSpPr>
        <p:spPr/>
        <p:txBody>
          <a:bodyPr/>
          <a:lstStyle>
            <a:lvl1pPr>
              <a:defRPr>
                <a:solidFill>
                  <a:srgbClr val="FF0000"/>
                </a:solidFill>
              </a:defRPr>
            </a:lvl1pPr>
          </a:lstStyle>
          <a:p>
            <a:fld id="{1C81928E-0F91-489A-9FB1-4688BAE137B0}" type="slidenum">
              <a:rPr lang="en-US"/>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942" name=""/>
        <p:cNvGrpSpPr/>
        <p:nvPr/>
      </p:nvGrpSpPr>
      <p:grpSpPr>
        <a:xfrm>
          <a:off x="0" y="0"/>
          <a:ext cx="0" cy="0"/>
          <a:chOff x="0" y="0"/>
          <a:chExt cx="0" cy="0"/>
        </a:xfrm>
      </p:grpSpPr>
      <p:sp>
        <p:nvSpPr>
          <p:cNvPr id="1051810" name="Title 1"/>
          <p:cNvSpPr>
            <a:spLocks noGrp="1"/>
          </p:cNvSpPr>
          <p:nvPr>
            <p:ph type="ctrTitle"/>
          </p:nvPr>
        </p:nvSpPr>
        <p:spPr>
          <a:xfrm>
            <a:off x="685800" y="2130425"/>
            <a:ext cx="7772400" cy="1470025"/>
          </a:xfrm>
        </p:spPr>
        <p:txBody>
          <a:bodyPr/>
          <a:p>
            <a:r>
              <a:rPr lang="en-US" smtClean="0"/>
              <a:t>Click to edit Master title style</a:t>
            </a:r>
            <a:endParaRPr lang="en-GB"/>
          </a:p>
        </p:txBody>
      </p:sp>
      <p:sp>
        <p:nvSpPr>
          <p:cNvPr id="1051811"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GB"/>
          </a:p>
        </p:txBody>
      </p:sp>
      <p:sp>
        <p:nvSpPr>
          <p:cNvPr id="1051812" name="Date Placeholder 3"/>
          <p:cNvSpPr>
            <a:spLocks noGrp="1"/>
          </p:cNvSpPr>
          <p:nvPr>
            <p:ph type="dt" sz="half" idx="10"/>
          </p:nvPr>
        </p:nvSpPr>
        <p:spPr/>
        <p:txBody>
          <a:bodyPr/>
          <a:p>
            <a:fld id="{0F386723-C769-47B7-8D6A-0F48FB277EE0}" type="datetime1">
              <a:rPr lang="en-GB" smtClean="0">
                <a:solidFill>
                  <a:prstClr val="black">
                    <a:tint val="75000"/>
                  </a:prstClr>
                </a:solidFill>
              </a:rPr>
            </a:fld>
            <a:endParaRPr lang="en-GB">
              <a:solidFill>
                <a:prstClr val="black">
                  <a:tint val="75000"/>
                </a:prstClr>
              </a:solidFill>
            </a:endParaRPr>
          </a:p>
        </p:txBody>
      </p:sp>
      <p:sp>
        <p:nvSpPr>
          <p:cNvPr id="1051813" name="Footer Placeholder 4"/>
          <p:cNvSpPr>
            <a:spLocks noGrp="1"/>
          </p:cNvSpPr>
          <p:nvPr>
            <p:ph type="ftr" sz="quarter" idx="11"/>
          </p:nvPr>
        </p:nvSpPr>
        <p:spPr/>
        <p:txBody>
          <a:bodyPr/>
          <a:p>
            <a:endParaRPr lang="en-GB">
              <a:solidFill>
                <a:prstClr val="black">
                  <a:tint val="75000"/>
                </a:prstClr>
              </a:solidFill>
            </a:endParaRPr>
          </a:p>
        </p:txBody>
      </p:sp>
      <p:sp>
        <p:nvSpPr>
          <p:cNvPr id="1051814" name="Slide Number Placeholder 5"/>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65" name=""/>
        <p:cNvGrpSpPr/>
        <p:nvPr/>
      </p:nvGrpSpPr>
      <p:grpSpPr>
        <a:xfrm>
          <a:off x="0" y="0"/>
          <a:ext cx="0" cy="0"/>
          <a:chOff x="0" y="0"/>
          <a:chExt cx="0" cy="0"/>
        </a:xfrm>
      </p:grpSpPr>
      <p:sp>
        <p:nvSpPr>
          <p:cNvPr id="1048581" name="Title 1"/>
          <p:cNvSpPr>
            <a:spLocks noGrp="1"/>
          </p:cNvSpPr>
          <p:nvPr>
            <p:ph type="title"/>
          </p:nvPr>
        </p:nvSpPr>
        <p:spPr/>
        <p:txBody>
          <a:bodyPr/>
          <a:p>
            <a:r>
              <a:rPr lang="en-US" smtClean="0"/>
              <a:t>Click to edit Master title style</a:t>
            </a:r>
            <a:endParaRPr lang="en-GB"/>
          </a:p>
        </p:txBody>
      </p:sp>
      <p:sp>
        <p:nvSpPr>
          <p:cNvPr id="1048582"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583" name="Date Placeholder 3"/>
          <p:cNvSpPr>
            <a:spLocks noGrp="1"/>
          </p:cNvSpPr>
          <p:nvPr>
            <p:ph type="dt" sz="half" idx="10"/>
          </p:nvPr>
        </p:nvSpPr>
        <p:spPr/>
        <p:txBody>
          <a:bodyPr/>
          <a:p>
            <a:fld id="{E4371013-C1EE-4FBA-AF40-1291256B6FA6}" type="datetime1">
              <a:rPr lang="en-GB" smtClean="0">
                <a:solidFill>
                  <a:prstClr val="black">
                    <a:tint val="75000"/>
                  </a:prstClr>
                </a:solidFill>
              </a:rPr>
            </a:fld>
            <a:endParaRPr lang="en-GB">
              <a:solidFill>
                <a:prstClr val="black">
                  <a:tint val="75000"/>
                </a:prstClr>
              </a:solidFill>
            </a:endParaRPr>
          </a:p>
        </p:txBody>
      </p:sp>
      <p:sp>
        <p:nvSpPr>
          <p:cNvPr id="1048584" name="Footer Placeholder 4"/>
          <p:cNvSpPr>
            <a:spLocks noGrp="1"/>
          </p:cNvSpPr>
          <p:nvPr>
            <p:ph type="ftr" sz="quarter" idx="11"/>
          </p:nvPr>
        </p:nvSpPr>
        <p:spPr/>
        <p:txBody>
          <a:bodyPr/>
          <a:p>
            <a:endParaRPr lang="en-GB">
              <a:solidFill>
                <a:prstClr val="black">
                  <a:tint val="75000"/>
                </a:prstClr>
              </a:solidFill>
            </a:endParaRPr>
          </a:p>
        </p:txBody>
      </p:sp>
      <p:sp>
        <p:nvSpPr>
          <p:cNvPr id="1048585" name="Slide Number Placeholder 5"/>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43" name=""/>
        <p:cNvGrpSpPr/>
        <p:nvPr/>
      </p:nvGrpSpPr>
      <p:grpSpPr>
        <a:xfrm>
          <a:off x="0" y="0"/>
          <a:ext cx="0" cy="0"/>
          <a:chOff x="0" y="0"/>
          <a:chExt cx="0" cy="0"/>
        </a:xfrm>
      </p:grpSpPr>
      <p:sp>
        <p:nvSpPr>
          <p:cNvPr id="1051815"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GB"/>
          </a:p>
        </p:txBody>
      </p:sp>
      <p:sp>
        <p:nvSpPr>
          <p:cNvPr id="1051816"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817" name="Date Placeholder 3"/>
          <p:cNvSpPr>
            <a:spLocks noGrp="1"/>
          </p:cNvSpPr>
          <p:nvPr>
            <p:ph type="dt" sz="half" idx="10"/>
          </p:nvPr>
        </p:nvSpPr>
        <p:spPr/>
        <p:txBody>
          <a:bodyPr/>
          <a:p>
            <a:fld id="{4EDB2CCF-3FEF-449B-8E1A-D4203258E479}" type="datetime1">
              <a:rPr lang="en-GB" smtClean="0">
                <a:solidFill>
                  <a:prstClr val="black">
                    <a:tint val="75000"/>
                  </a:prstClr>
                </a:solidFill>
              </a:rPr>
            </a:fld>
            <a:endParaRPr lang="en-GB">
              <a:solidFill>
                <a:prstClr val="black">
                  <a:tint val="75000"/>
                </a:prstClr>
              </a:solidFill>
            </a:endParaRPr>
          </a:p>
        </p:txBody>
      </p:sp>
      <p:sp>
        <p:nvSpPr>
          <p:cNvPr id="1051818" name="Footer Placeholder 4"/>
          <p:cNvSpPr>
            <a:spLocks noGrp="1"/>
          </p:cNvSpPr>
          <p:nvPr>
            <p:ph type="ftr" sz="quarter" idx="11"/>
          </p:nvPr>
        </p:nvSpPr>
        <p:spPr/>
        <p:txBody>
          <a:bodyPr/>
          <a:p>
            <a:endParaRPr lang="en-GB">
              <a:solidFill>
                <a:prstClr val="black">
                  <a:tint val="75000"/>
                </a:prstClr>
              </a:solidFill>
            </a:endParaRPr>
          </a:p>
        </p:txBody>
      </p:sp>
      <p:sp>
        <p:nvSpPr>
          <p:cNvPr id="1051819" name="Slide Number Placeholder 5"/>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40" name=""/>
        <p:cNvGrpSpPr/>
        <p:nvPr/>
      </p:nvGrpSpPr>
      <p:grpSpPr>
        <a:xfrm>
          <a:off x="0" y="0"/>
          <a:ext cx="0" cy="0"/>
          <a:chOff x="0" y="0"/>
          <a:chExt cx="0" cy="0"/>
        </a:xfrm>
      </p:grpSpPr>
      <p:sp>
        <p:nvSpPr>
          <p:cNvPr id="1051799" name="Title 1"/>
          <p:cNvSpPr>
            <a:spLocks noGrp="1"/>
          </p:cNvSpPr>
          <p:nvPr>
            <p:ph type="title"/>
          </p:nvPr>
        </p:nvSpPr>
        <p:spPr/>
        <p:txBody>
          <a:bodyPr/>
          <a:p>
            <a:r>
              <a:rPr lang="en-US" smtClean="0"/>
              <a:t>Click to edit Master title style</a:t>
            </a:r>
            <a:endParaRPr lang="en-GB"/>
          </a:p>
        </p:txBody>
      </p:sp>
      <p:sp>
        <p:nvSpPr>
          <p:cNvPr id="105180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80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802" name="Date Placeholder 4"/>
          <p:cNvSpPr>
            <a:spLocks noGrp="1"/>
          </p:cNvSpPr>
          <p:nvPr>
            <p:ph type="dt" sz="half" idx="10"/>
          </p:nvPr>
        </p:nvSpPr>
        <p:spPr/>
        <p:txBody>
          <a:bodyPr/>
          <a:p>
            <a:fld id="{1A34D83C-44C9-4ED7-98CC-C6D3A2CE5BDC}" type="datetime1">
              <a:rPr lang="en-GB" smtClean="0">
                <a:solidFill>
                  <a:prstClr val="black">
                    <a:tint val="75000"/>
                  </a:prstClr>
                </a:solidFill>
              </a:rPr>
            </a:fld>
            <a:endParaRPr lang="en-GB">
              <a:solidFill>
                <a:prstClr val="black">
                  <a:tint val="75000"/>
                </a:prstClr>
              </a:solidFill>
            </a:endParaRPr>
          </a:p>
        </p:txBody>
      </p:sp>
      <p:sp>
        <p:nvSpPr>
          <p:cNvPr id="1051803" name="Footer Placeholder 5"/>
          <p:cNvSpPr>
            <a:spLocks noGrp="1"/>
          </p:cNvSpPr>
          <p:nvPr>
            <p:ph type="ftr" sz="quarter" idx="11"/>
          </p:nvPr>
        </p:nvSpPr>
        <p:spPr/>
        <p:txBody>
          <a:bodyPr/>
          <a:p>
            <a:endParaRPr lang="en-GB">
              <a:solidFill>
                <a:prstClr val="black">
                  <a:tint val="75000"/>
                </a:prstClr>
              </a:solidFill>
            </a:endParaRPr>
          </a:p>
        </p:txBody>
      </p:sp>
      <p:sp>
        <p:nvSpPr>
          <p:cNvPr id="1051804" name="Slide Number Placeholder 6"/>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38" name=""/>
        <p:cNvGrpSpPr/>
        <p:nvPr/>
      </p:nvGrpSpPr>
      <p:grpSpPr>
        <a:xfrm>
          <a:off x="0" y="0"/>
          <a:ext cx="0" cy="0"/>
          <a:chOff x="0" y="0"/>
          <a:chExt cx="0" cy="0"/>
        </a:xfrm>
      </p:grpSpPr>
      <p:sp>
        <p:nvSpPr>
          <p:cNvPr id="1051786" name="Title 1"/>
          <p:cNvSpPr>
            <a:spLocks noGrp="1"/>
          </p:cNvSpPr>
          <p:nvPr>
            <p:ph type="title"/>
          </p:nvPr>
        </p:nvSpPr>
        <p:spPr/>
        <p:txBody>
          <a:bodyPr/>
          <a:p>
            <a:r>
              <a:rPr lang="en-US" smtClean="0"/>
              <a:t>Click to edit Master title style</a:t>
            </a:r>
            <a:endParaRPr lang="en-GB"/>
          </a:p>
        </p:txBody>
      </p:sp>
      <p:sp>
        <p:nvSpPr>
          <p:cNvPr id="1051787"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788"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789"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790"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791" name="Date Placeholder 6"/>
          <p:cNvSpPr>
            <a:spLocks noGrp="1"/>
          </p:cNvSpPr>
          <p:nvPr>
            <p:ph type="dt" sz="half" idx="10"/>
          </p:nvPr>
        </p:nvSpPr>
        <p:spPr/>
        <p:txBody>
          <a:bodyPr/>
          <a:p>
            <a:fld id="{FF4BB594-0B14-4CF8-8841-D89AE0ED82F9}" type="datetime1">
              <a:rPr lang="en-GB" smtClean="0">
                <a:solidFill>
                  <a:prstClr val="black">
                    <a:tint val="75000"/>
                  </a:prstClr>
                </a:solidFill>
              </a:rPr>
            </a:fld>
            <a:endParaRPr lang="en-GB">
              <a:solidFill>
                <a:prstClr val="black">
                  <a:tint val="75000"/>
                </a:prstClr>
              </a:solidFill>
            </a:endParaRPr>
          </a:p>
        </p:txBody>
      </p:sp>
      <p:sp>
        <p:nvSpPr>
          <p:cNvPr id="1051792" name="Footer Placeholder 7"/>
          <p:cNvSpPr>
            <a:spLocks noGrp="1"/>
          </p:cNvSpPr>
          <p:nvPr>
            <p:ph type="ftr" sz="quarter" idx="11"/>
          </p:nvPr>
        </p:nvSpPr>
        <p:spPr/>
        <p:txBody>
          <a:bodyPr/>
          <a:p>
            <a:endParaRPr lang="en-GB">
              <a:solidFill>
                <a:prstClr val="black">
                  <a:tint val="75000"/>
                </a:prstClr>
              </a:solidFill>
            </a:endParaRPr>
          </a:p>
        </p:txBody>
      </p:sp>
      <p:sp>
        <p:nvSpPr>
          <p:cNvPr id="1051793" name="Slide Number Placeholder 8"/>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46" name=""/>
        <p:cNvGrpSpPr/>
        <p:nvPr/>
      </p:nvGrpSpPr>
      <p:grpSpPr>
        <a:xfrm>
          <a:off x="0" y="0"/>
          <a:ext cx="0" cy="0"/>
          <a:chOff x="0" y="0"/>
          <a:chExt cx="0" cy="0"/>
        </a:xfrm>
      </p:grpSpPr>
      <p:sp>
        <p:nvSpPr>
          <p:cNvPr id="1051832" name="Title 1"/>
          <p:cNvSpPr>
            <a:spLocks noGrp="1"/>
          </p:cNvSpPr>
          <p:nvPr>
            <p:ph type="title"/>
          </p:nvPr>
        </p:nvSpPr>
        <p:spPr/>
        <p:txBody>
          <a:bodyPr/>
          <a:p>
            <a:r>
              <a:rPr lang="en-US" smtClean="0"/>
              <a:t>Click to edit Master title style</a:t>
            </a:r>
            <a:endParaRPr lang="en-GB"/>
          </a:p>
        </p:txBody>
      </p:sp>
      <p:sp>
        <p:nvSpPr>
          <p:cNvPr id="1051833" name="Date Placeholder 2"/>
          <p:cNvSpPr>
            <a:spLocks noGrp="1"/>
          </p:cNvSpPr>
          <p:nvPr>
            <p:ph type="dt" sz="half" idx="10"/>
          </p:nvPr>
        </p:nvSpPr>
        <p:spPr/>
        <p:txBody>
          <a:bodyPr/>
          <a:p>
            <a:fld id="{74682713-F477-4378-9D4C-357468431FA3}" type="datetime1">
              <a:rPr lang="en-GB" smtClean="0">
                <a:solidFill>
                  <a:prstClr val="black">
                    <a:tint val="75000"/>
                  </a:prstClr>
                </a:solidFill>
              </a:rPr>
            </a:fld>
            <a:endParaRPr lang="en-GB">
              <a:solidFill>
                <a:prstClr val="black">
                  <a:tint val="75000"/>
                </a:prstClr>
              </a:solidFill>
            </a:endParaRPr>
          </a:p>
        </p:txBody>
      </p:sp>
      <p:sp>
        <p:nvSpPr>
          <p:cNvPr id="1051834" name="Footer Placeholder 3"/>
          <p:cNvSpPr>
            <a:spLocks noGrp="1"/>
          </p:cNvSpPr>
          <p:nvPr>
            <p:ph type="ftr" sz="quarter" idx="11"/>
          </p:nvPr>
        </p:nvSpPr>
        <p:spPr/>
        <p:txBody>
          <a:bodyPr/>
          <a:p>
            <a:endParaRPr lang="en-GB">
              <a:solidFill>
                <a:prstClr val="black">
                  <a:tint val="75000"/>
                </a:prstClr>
              </a:solidFill>
            </a:endParaRPr>
          </a:p>
        </p:txBody>
      </p:sp>
      <p:sp>
        <p:nvSpPr>
          <p:cNvPr id="1051835" name="Slide Number Placeholder 4"/>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47" name=""/>
        <p:cNvGrpSpPr/>
        <p:nvPr/>
      </p:nvGrpSpPr>
      <p:grpSpPr>
        <a:xfrm>
          <a:off x="0" y="0"/>
          <a:ext cx="0" cy="0"/>
          <a:chOff x="0" y="0"/>
          <a:chExt cx="0" cy="0"/>
        </a:xfrm>
      </p:grpSpPr>
      <p:sp>
        <p:nvSpPr>
          <p:cNvPr id="1051836" name="Date Placeholder 1"/>
          <p:cNvSpPr>
            <a:spLocks noGrp="1"/>
          </p:cNvSpPr>
          <p:nvPr>
            <p:ph type="dt" sz="half" idx="10"/>
          </p:nvPr>
        </p:nvSpPr>
        <p:spPr/>
        <p:txBody>
          <a:bodyPr/>
          <a:p>
            <a:fld id="{5A4600E1-071C-4B40-A4BF-455AE4EB6168}" type="datetime1">
              <a:rPr lang="en-GB" smtClean="0">
                <a:solidFill>
                  <a:prstClr val="black">
                    <a:tint val="75000"/>
                  </a:prstClr>
                </a:solidFill>
              </a:rPr>
            </a:fld>
            <a:endParaRPr lang="en-GB">
              <a:solidFill>
                <a:prstClr val="black">
                  <a:tint val="75000"/>
                </a:prstClr>
              </a:solidFill>
            </a:endParaRPr>
          </a:p>
        </p:txBody>
      </p:sp>
      <p:sp>
        <p:nvSpPr>
          <p:cNvPr id="1051837" name="Footer Placeholder 2"/>
          <p:cNvSpPr>
            <a:spLocks noGrp="1"/>
          </p:cNvSpPr>
          <p:nvPr>
            <p:ph type="ftr" sz="quarter" idx="11"/>
          </p:nvPr>
        </p:nvSpPr>
        <p:spPr/>
        <p:txBody>
          <a:bodyPr/>
          <a:p>
            <a:endParaRPr lang="en-GB">
              <a:solidFill>
                <a:prstClr val="black">
                  <a:tint val="75000"/>
                </a:prstClr>
              </a:solidFill>
            </a:endParaRPr>
          </a:p>
        </p:txBody>
      </p:sp>
      <p:sp>
        <p:nvSpPr>
          <p:cNvPr id="1051838" name="Slide Number Placeholder 3"/>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65" name=""/>
        <p:cNvGrpSpPr/>
        <p:nvPr/>
      </p:nvGrpSpPr>
      <p:grpSpPr>
        <a:xfrm>
          <a:off x="0" y="0"/>
          <a:ext cx="0" cy="0"/>
          <a:chOff x="0" y="0"/>
          <a:chExt cx="0" cy="0"/>
        </a:xfrm>
      </p:grpSpPr>
      <p:sp>
        <p:nvSpPr>
          <p:cNvPr id="1051931" name="Date Placeholder 1"/>
          <p:cNvSpPr>
            <a:spLocks noGrp="1"/>
          </p:cNvSpPr>
          <p:nvPr>
            <p:ph type="dt" sz="half" idx="10"/>
          </p:nvPr>
        </p:nvSpPr>
        <p:spPr/>
        <p:txBody>
          <a:bodyPr/>
          <a:p>
            <a:fld id="{4F0AE3A8-A84B-407E-874C-E792F2A7F57D}" type="datetimeFigureOut">
              <a:rPr lang="en-US" smtClean="0"/>
            </a:fld>
            <a:endParaRPr dirty="0" lang="en-US"/>
          </a:p>
        </p:txBody>
      </p:sp>
      <p:sp>
        <p:nvSpPr>
          <p:cNvPr id="1051932" name="Footer Placeholder 2"/>
          <p:cNvSpPr>
            <a:spLocks noGrp="1"/>
          </p:cNvSpPr>
          <p:nvPr>
            <p:ph type="ftr" sz="quarter" idx="11"/>
          </p:nvPr>
        </p:nvSpPr>
        <p:spPr/>
        <p:txBody>
          <a:bodyPr/>
          <a:p>
            <a:endParaRPr dirty="0" lang="en-US"/>
          </a:p>
        </p:txBody>
      </p:sp>
      <p:sp>
        <p:nvSpPr>
          <p:cNvPr id="1051933" name="Slide Number Placeholder 3"/>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44" name=""/>
        <p:cNvGrpSpPr/>
        <p:nvPr/>
      </p:nvGrpSpPr>
      <p:grpSpPr>
        <a:xfrm>
          <a:off x="0" y="0"/>
          <a:ext cx="0" cy="0"/>
          <a:chOff x="0" y="0"/>
          <a:chExt cx="0" cy="0"/>
        </a:xfrm>
      </p:grpSpPr>
      <p:sp>
        <p:nvSpPr>
          <p:cNvPr id="1051820"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GB"/>
          </a:p>
        </p:txBody>
      </p:sp>
      <p:sp>
        <p:nvSpPr>
          <p:cNvPr id="1051821"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822"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823" name="Date Placeholder 4"/>
          <p:cNvSpPr>
            <a:spLocks noGrp="1"/>
          </p:cNvSpPr>
          <p:nvPr>
            <p:ph type="dt" sz="half" idx="10"/>
          </p:nvPr>
        </p:nvSpPr>
        <p:spPr/>
        <p:txBody>
          <a:bodyPr/>
          <a:p>
            <a:fld id="{2DCAC2B4-AC6B-452A-8CCE-6765DE7AD6AD}" type="datetime1">
              <a:rPr lang="en-GB" smtClean="0">
                <a:solidFill>
                  <a:prstClr val="black">
                    <a:tint val="75000"/>
                  </a:prstClr>
                </a:solidFill>
              </a:rPr>
            </a:fld>
            <a:endParaRPr lang="en-GB">
              <a:solidFill>
                <a:prstClr val="black">
                  <a:tint val="75000"/>
                </a:prstClr>
              </a:solidFill>
            </a:endParaRPr>
          </a:p>
        </p:txBody>
      </p:sp>
      <p:sp>
        <p:nvSpPr>
          <p:cNvPr id="1051824" name="Footer Placeholder 5"/>
          <p:cNvSpPr>
            <a:spLocks noGrp="1"/>
          </p:cNvSpPr>
          <p:nvPr>
            <p:ph type="ftr" sz="quarter" idx="11"/>
          </p:nvPr>
        </p:nvSpPr>
        <p:spPr/>
        <p:txBody>
          <a:bodyPr/>
          <a:p>
            <a:endParaRPr lang="en-GB">
              <a:solidFill>
                <a:prstClr val="black">
                  <a:tint val="75000"/>
                </a:prstClr>
              </a:solidFill>
            </a:endParaRPr>
          </a:p>
        </p:txBody>
      </p:sp>
      <p:sp>
        <p:nvSpPr>
          <p:cNvPr id="1051825" name="Slide Number Placeholder 6"/>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45" name=""/>
        <p:cNvGrpSpPr/>
        <p:nvPr/>
      </p:nvGrpSpPr>
      <p:grpSpPr>
        <a:xfrm>
          <a:off x="0" y="0"/>
          <a:ext cx="0" cy="0"/>
          <a:chOff x="0" y="0"/>
          <a:chExt cx="0" cy="0"/>
        </a:xfrm>
      </p:grpSpPr>
      <p:sp>
        <p:nvSpPr>
          <p:cNvPr id="1051826"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GB"/>
          </a:p>
        </p:txBody>
      </p:sp>
      <p:sp>
        <p:nvSpPr>
          <p:cNvPr id="1051827"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GB"/>
          </a:p>
        </p:txBody>
      </p:sp>
      <p:sp>
        <p:nvSpPr>
          <p:cNvPr id="1051828"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829" name="Date Placeholder 4"/>
          <p:cNvSpPr>
            <a:spLocks noGrp="1"/>
          </p:cNvSpPr>
          <p:nvPr>
            <p:ph type="dt" sz="half" idx="10"/>
          </p:nvPr>
        </p:nvSpPr>
        <p:spPr/>
        <p:txBody>
          <a:bodyPr/>
          <a:p>
            <a:fld id="{B8F7565A-C62D-476B-96B5-7A3F306A54AF}" type="datetime1">
              <a:rPr lang="en-GB" smtClean="0">
                <a:solidFill>
                  <a:prstClr val="black">
                    <a:tint val="75000"/>
                  </a:prstClr>
                </a:solidFill>
              </a:rPr>
            </a:fld>
            <a:endParaRPr lang="en-GB">
              <a:solidFill>
                <a:prstClr val="black">
                  <a:tint val="75000"/>
                </a:prstClr>
              </a:solidFill>
            </a:endParaRPr>
          </a:p>
        </p:txBody>
      </p:sp>
      <p:sp>
        <p:nvSpPr>
          <p:cNvPr id="1051830" name="Footer Placeholder 5"/>
          <p:cNvSpPr>
            <a:spLocks noGrp="1"/>
          </p:cNvSpPr>
          <p:nvPr>
            <p:ph type="ftr" sz="quarter" idx="11"/>
          </p:nvPr>
        </p:nvSpPr>
        <p:spPr/>
        <p:txBody>
          <a:bodyPr/>
          <a:p>
            <a:endParaRPr lang="en-GB">
              <a:solidFill>
                <a:prstClr val="black">
                  <a:tint val="75000"/>
                </a:prstClr>
              </a:solidFill>
            </a:endParaRPr>
          </a:p>
        </p:txBody>
      </p:sp>
      <p:sp>
        <p:nvSpPr>
          <p:cNvPr id="1051831" name="Slide Number Placeholder 6"/>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41" name=""/>
        <p:cNvGrpSpPr/>
        <p:nvPr/>
      </p:nvGrpSpPr>
      <p:grpSpPr>
        <a:xfrm>
          <a:off x="0" y="0"/>
          <a:ext cx="0" cy="0"/>
          <a:chOff x="0" y="0"/>
          <a:chExt cx="0" cy="0"/>
        </a:xfrm>
      </p:grpSpPr>
      <p:sp>
        <p:nvSpPr>
          <p:cNvPr id="1051805" name="Title 1"/>
          <p:cNvSpPr>
            <a:spLocks noGrp="1"/>
          </p:cNvSpPr>
          <p:nvPr>
            <p:ph type="title"/>
          </p:nvPr>
        </p:nvSpPr>
        <p:spPr/>
        <p:txBody>
          <a:bodyPr/>
          <a:p>
            <a:r>
              <a:rPr lang="en-US" smtClean="0"/>
              <a:t>Click to edit Master title style</a:t>
            </a:r>
            <a:endParaRPr lang="en-GB"/>
          </a:p>
        </p:txBody>
      </p:sp>
      <p:sp>
        <p:nvSpPr>
          <p:cNvPr id="1051806"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807" name="Date Placeholder 3"/>
          <p:cNvSpPr>
            <a:spLocks noGrp="1"/>
          </p:cNvSpPr>
          <p:nvPr>
            <p:ph type="dt" sz="half" idx="10"/>
          </p:nvPr>
        </p:nvSpPr>
        <p:spPr/>
        <p:txBody>
          <a:bodyPr/>
          <a:p>
            <a:fld id="{8BDC2A10-C9F4-4033-9597-E70B91BBF5AB}" type="datetime1">
              <a:rPr lang="en-GB" smtClean="0">
                <a:solidFill>
                  <a:prstClr val="black">
                    <a:tint val="75000"/>
                  </a:prstClr>
                </a:solidFill>
              </a:rPr>
            </a:fld>
            <a:endParaRPr lang="en-GB">
              <a:solidFill>
                <a:prstClr val="black">
                  <a:tint val="75000"/>
                </a:prstClr>
              </a:solidFill>
            </a:endParaRPr>
          </a:p>
        </p:txBody>
      </p:sp>
      <p:sp>
        <p:nvSpPr>
          <p:cNvPr id="1051808" name="Footer Placeholder 4"/>
          <p:cNvSpPr>
            <a:spLocks noGrp="1"/>
          </p:cNvSpPr>
          <p:nvPr>
            <p:ph type="ftr" sz="quarter" idx="11"/>
          </p:nvPr>
        </p:nvSpPr>
        <p:spPr/>
        <p:txBody>
          <a:bodyPr/>
          <a:p>
            <a:endParaRPr lang="en-GB">
              <a:solidFill>
                <a:prstClr val="black">
                  <a:tint val="75000"/>
                </a:prstClr>
              </a:solidFill>
            </a:endParaRPr>
          </a:p>
        </p:txBody>
      </p:sp>
      <p:sp>
        <p:nvSpPr>
          <p:cNvPr id="1051809" name="Slide Number Placeholder 5"/>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39" name=""/>
        <p:cNvGrpSpPr/>
        <p:nvPr/>
      </p:nvGrpSpPr>
      <p:grpSpPr>
        <a:xfrm>
          <a:off x="0" y="0"/>
          <a:ext cx="0" cy="0"/>
          <a:chOff x="0" y="0"/>
          <a:chExt cx="0" cy="0"/>
        </a:xfrm>
      </p:grpSpPr>
      <p:sp>
        <p:nvSpPr>
          <p:cNvPr id="1051794"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GB"/>
          </a:p>
        </p:txBody>
      </p:sp>
      <p:sp>
        <p:nvSpPr>
          <p:cNvPr id="1051795"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1796" name="Date Placeholder 3"/>
          <p:cNvSpPr>
            <a:spLocks noGrp="1"/>
          </p:cNvSpPr>
          <p:nvPr>
            <p:ph type="dt" sz="half" idx="10"/>
          </p:nvPr>
        </p:nvSpPr>
        <p:spPr/>
        <p:txBody>
          <a:bodyPr/>
          <a:p>
            <a:fld id="{D16E7633-2525-4287-B889-E3C9ABD58444}" type="datetime1">
              <a:rPr lang="en-GB" smtClean="0">
                <a:solidFill>
                  <a:prstClr val="black">
                    <a:tint val="75000"/>
                  </a:prstClr>
                </a:solidFill>
              </a:rPr>
            </a:fld>
            <a:endParaRPr lang="en-GB">
              <a:solidFill>
                <a:prstClr val="black">
                  <a:tint val="75000"/>
                </a:prstClr>
              </a:solidFill>
            </a:endParaRPr>
          </a:p>
        </p:txBody>
      </p:sp>
      <p:sp>
        <p:nvSpPr>
          <p:cNvPr id="1051797" name="Footer Placeholder 4"/>
          <p:cNvSpPr>
            <a:spLocks noGrp="1"/>
          </p:cNvSpPr>
          <p:nvPr>
            <p:ph type="ftr" sz="quarter" idx="11"/>
          </p:nvPr>
        </p:nvSpPr>
        <p:spPr/>
        <p:txBody>
          <a:bodyPr/>
          <a:p>
            <a:endParaRPr lang="en-GB">
              <a:solidFill>
                <a:prstClr val="black">
                  <a:tint val="75000"/>
                </a:prstClr>
              </a:solidFill>
            </a:endParaRPr>
          </a:p>
        </p:txBody>
      </p:sp>
      <p:sp>
        <p:nvSpPr>
          <p:cNvPr id="1051798" name="Slide Number Placeholder 5"/>
          <p:cNvSpPr>
            <a:spLocks noGrp="1"/>
          </p:cNvSpPr>
          <p:nvPr>
            <p:ph type="sldNum" sz="quarter" idx="12"/>
          </p:nvPr>
        </p:nvSpPr>
        <p:spPr/>
        <p:txBody>
          <a:bodyPr/>
          <a:p>
            <a:fld id="{FD215513-2A3D-4434-AABD-A16453369094}" type="slidenum">
              <a:rPr lang="en-GB" smtClean="0">
                <a:solidFill>
                  <a:prstClr val="black">
                    <a:tint val="75000"/>
                  </a:prstClr>
                </a:solidFill>
              </a:rPr>
            </a:fld>
            <a:endParaRPr lang="en-GB">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896" name=""/>
        <p:cNvGrpSpPr/>
        <p:nvPr/>
      </p:nvGrpSpPr>
      <p:grpSpPr>
        <a:xfrm>
          <a:off x="0" y="0"/>
          <a:ext cx="0" cy="0"/>
          <a:chOff x="0" y="0"/>
          <a:chExt cx="0" cy="0"/>
        </a:xfrm>
      </p:grpSpPr>
      <p:sp>
        <p:nvSpPr>
          <p:cNvPr id="1051499"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51500"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51501" name="Date Placeholder 3"/>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02" name="Footer Placeholder 4"/>
          <p:cNvSpPr>
            <a:spLocks noGrp="1"/>
          </p:cNvSpPr>
          <p:nvPr>
            <p:ph type="ftr" sz="quarter" idx="11"/>
          </p:nvPr>
        </p:nvSpPr>
        <p:spPr/>
        <p:txBody>
          <a:bodyPr/>
          <a:p>
            <a:endParaRPr lang="en-US">
              <a:solidFill>
                <a:prstClr val="black">
                  <a:tint val="75000"/>
                </a:prstClr>
              </a:solidFill>
            </a:endParaRPr>
          </a:p>
        </p:txBody>
      </p:sp>
      <p:sp>
        <p:nvSpPr>
          <p:cNvPr id="1051503" name="Slide Number Placeholder 5"/>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81" name=""/>
        <p:cNvGrpSpPr/>
        <p:nvPr/>
      </p:nvGrpSpPr>
      <p:grpSpPr>
        <a:xfrm>
          <a:off x="0" y="0"/>
          <a:ext cx="0" cy="0"/>
          <a:chOff x="0" y="0"/>
          <a:chExt cx="0" cy="0"/>
        </a:xfrm>
      </p:grpSpPr>
      <p:sp>
        <p:nvSpPr>
          <p:cNvPr id="1050907" name="Title 1"/>
          <p:cNvSpPr>
            <a:spLocks noGrp="1"/>
          </p:cNvSpPr>
          <p:nvPr>
            <p:ph type="title"/>
          </p:nvPr>
        </p:nvSpPr>
        <p:spPr/>
        <p:txBody>
          <a:bodyPr/>
          <a:p>
            <a:r>
              <a:rPr lang="en-US" smtClean="0"/>
              <a:t>Click to edit Master title style</a:t>
            </a:r>
            <a:endParaRPr lang="en-US"/>
          </a:p>
        </p:txBody>
      </p:sp>
      <p:sp>
        <p:nvSpPr>
          <p:cNvPr id="1050908"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909" name="Date Placeholder 3"/>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0910" name="Footer Placeholder 4"/>
          <p:cNvSpPr>
            <a:spLocks noGrp="1"/>
          </p:cNvSpPr>
          <p:nvPr>
            <p:ph type="ftr" sz="quarter" idx="11"/>
          </p:nvPr>
        </p:nvSpPr>
        <p:spPr/>
        <p:txBody>
          <a:bodyPr/>
          <a:p>
            <a:endParaRPr lang="en-US">
              <a:solidFill>
                <a:prstClr val="black">
                  <a:tint val="75000"/>
                </a:prstClr>
              </a:solidFill>
            </a:endParaRPr>
          </a:p>
        </p:txBody>
      </p:sp>
      <p:sp>
        <p:nvSpPr>
          <p:cNvPr id="1050911" name="Slide Number Placeholder 5"/>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898" name=""/>
        <p:cNvGrpSpPr/>
        <p:nvPr/>
      </p:nvGrpSpPr>
      <p:grpSpPr>
        <a:xfrm>
          <a:off x="0" y="0"/>
          <a:ext cx="0" cy="0"/>
          <a:chOff x="0" y="0"/>
          <a:chExt cx="0" cy="0"/>
        </a:xfrm>
      </p:grpSpPr>
      <p:sp>
        <p:nvSpPr>
          <p:cNvPr id="1051510"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511"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512" name="Date Placeholder 3"/>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13" name="Footer Placeholder 4"/>
          <p:cNvSpPr>
            <a:spLocks noGrp="1"/>
          </p:cNvSpPr>
          <p:nvPr>
            <p:ph type="ftr" sz="quarter" idx="11"/>
          </p:nvPr>
        </p:nvSpPr>
        <p:spPr/>
        <p:txBody>
          <a:bodyPr/>
          <a:p>
            <a:endParaRPr lang="en-US">
              <a:solidFill>
                <a:prstClr val="black">
                  <a:tint val="75000"/>
                </a:prstClr>
              </a:solidFill>
            </a:endParaRPr>
          </a:p>
        </p:txBody>
      </p:sp>
      <p:sp>
        <p:nvSpPr>
          <p:cNvPr id="1051514" name="Slide Number Placeholder 5"/>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97" name=""/>
        <p:cNvGrpSpPr/>
        <p:nvPr/>
      </p:nvGrpSpPr>
      <p:grpSpPr>
        <a:xfrm>
          <a:off x="0" y="0"/>
          <a:ext cx="0" cy="0"/>
          <a:chOff x="0" y="0"/>
          <a:chExt cx="0" cy="0"/>
        </a:xfrm>
      </p:grpSpPr>
      <p:sp>
        <p:nvSpPr>
          <p:cNvPr id="1051504" name="Title 1"/>
          <p:cNvSpPr>
            <a:spLocks noGrp="1"/>
          </p:cNvSpPr>
          <p:nvPr>
            <p:ph type="title"/>
          </p:nvPr>
        </p:nvSpPr>
        <p:spPr/>
        <p:txBody>
          <a:bodyPr/>
          <a:p>
            <a:r>
              <a:rPr lang="en-US" smtClean="0"/>
              <a:t>Click to edit Master title style</a:t>
            </a:r>
            <a:endParaRPr lang="en-US"/>
          </a:p>
        </p:txBody>
      </p:sp>
      <p:sp>
        <p:nvSpPr>
          <p:cNvPr id="1051505"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06"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07" name="Date Placeholder 4"/>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08" name="Footer Placeholder 5"/>
          <p:cNvSpPr>
            <a:spLocks noGrp="1"/>
          </p:cNvSpPr>
          <p:nvPr>
            <p:ph type="ftr" sz="quarter" idx="11"/>
          </p:nvPr>
        </p:nvSpPr>
        <p:spPr/>
        <p:txBody>
          <a:bodyPr/>
          <a:p>
            <a:endParaRPr lang="en-US">
              <a:solidFill>
                <a:prstClr val="black">
                  <a:tint val="75000"/>
                </a:prstClr>
              </a:solidFill>
            </a:endParaRPr>
          </a:p>
        </p:txBody>
      </p:sp>
      <p:sp>
        <p:nvSpPr>
          <p:cNvPr id="1051509" name="Slide Number Placeholder 6"/>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95" name=""/>
        <p:cNvGrpSpPr/>
        <p:nvPr/>
      </p:nvGrpSpPr>
      <p:grpSpPr>
        <a:xfrm>
          <a:off x="0" y="0"/>
          <a:ext cx="0" cy="0"/>
          <a:chOff x="0" y="0"/>
          <a:chExt cx="0" cy="0"/>
        </a:xfrm>
      </p:grpSpPr>
      <p:sp>
        <p:nvSpPr>
          <p:cNvPr id="1051491" name="Title 1"/>
          <p:cNvSpPr>
            <a:spLocks noGrp="1"/>
          </p:cNvSpPr>
          <p:nvPr>
            <p:ph type="title"/>
          </p:nvPr>
        </p:nvSpPr>
        <p:spPr/>
        <p:txBody>
          <a:bodyPr/>
          <a:p>
            <a:r>
              <a:rPr lang="en-US" smtClean="0"/>
              <a:t>Click to edit Master title style</a:t>
            </a:r>
            <a:endParaRPr lang="en-US"/>
          </a:p>
        </p:txBody>
      </p:sp>
      <p:sp>
        <p:nvSpPr>
          <p:cNvPr id="1051492"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49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94"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49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496" name="Date Placeholder 6"/>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497" name="Footer Placeholder 7"/>
          <p:cNvSpPr>
            <a:spLocks noGrp="1"/>
          </p:cNvSpPr>
          <p:nvPr>
            <p:ph type="ftr" sz="quarter" idx="11"/>
          </p:nvPr>
        </p:nvSpPr>
        <p:spPr/>
        <p:txBody>
          <a:bodyPr/>
          <a:p>
            <a:endParaRPr lang="en-US">
              <a:solidFill>
                <a:prstClr val="black">
                  <a:tint val="75000"/>
                </a:prstClr>
              </a:solidFill>
            </a:endParaRPr>
          </a:p>
        </p:txBody>
      </p:sp>
      <p:sp>
        <p:nvSpPr>
          <p:cNvPr id="1051498" name="Slide Number Placeholder 8"/>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93" name=""/>
        <p:cNvGrpSpPr/>
        <p:nvPr/>
      </p:nvGrpSpPr>
      <p:grpSpPr>
        <a:xfrm>
          <a:off x="0" y="0"/>
          <a:ext cx="0" cy="0"/>
          <a:chOff x="0" y="0"/>
          <a:chExt cx="0" cy="0"/>
        </a:xfrm>
      </p:grpSpPr>
      <p:sp>
        <p:nvSpPr>
          <p:cNvPr id="1051484" name="Title 1"/>
          <p:cNvSpPr>
            <a:spLocks noGrp="1"/>
          </p:cNvSpPr>
          <p:nvPr>
            <p:ph type="title"/>
          </p:nvPr>
        </p:nvSpPr>
        <p:spPr/>
        <p:txBody>
          <a:bodyPr/>
          <a:p>
            <a:r>
              <a:rPr lang="en-US" smtClean="0"/>
              <a:t>Click to edit Master title style</a:t>
            </a:r>
            <a:endParaRPr lang="en-US"/>
          </a:p>
        </p:txBody>
      </p:sp>
      <p:sp>
        <p:nvSpPr>
          <p:cNvPr id="1051485" name="Date Placeholder 2"/>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486" name="Footer Placeholder 3"/>
          <p:cNvSpPr>
            <a:spLocks noGrp="1"/>
          </p:cNvSpPr>
          <p:nvPr>
            <p:ph type="ftr" sz="quarter" idx="11"/>
          </p:nvPr>
        </p:nvSpPr>
        <p:spPr/>
        <p:txBody>
          <a:bodyPr/>
          <a:p>
            <a:endParaRPr lang="en-US">
              <a:solidFill>
                <a:prstClr val="black">
                  <a:tint val="75000"/>
                </a:prstClr>
              </a:solidFill>
            </a:endParaRPr>
          </a:p>
        </p:txBody>
      </p:sp>
      <p:sp>
        <p:nvSpPr>
          <p:cNvPr id="1051487" name="Slide Number Placeholder 4"/>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66" name=""/>
        <p:cNvGrpSpPr/>
        <p:nvPr/>
      </p:nvGrpSpPr>
      <p:grpSpPr>
        <a:xfrm>
          <a:off x="0" y="0"/>
          <a:ext cx="0" cy="0"/>
          <a:chOff x="0" y="0"/>
          <a:chExt cx="0" cy="0"/>
        </a:xfrm>
      </p:grpSpPr>
      <p:sp>
        <p:nvSpPr>
          <p:cNvPr id="1051934" name="Title 1"/>
          <p:cNvSpPr>
            <a:spLocks noGrp="1"/>
          </p:cNvSpPr>
          <p:nvPr>
            <p:ph type="title"/>
          </p:nvPr>
        </p:nvSpPr>
        <p:spPr>
          <a:xfrm>
            <a:off x="457203" y="273050"/>
            <a:ext cx="3008313" cy="1162050"/>
          </a:xfrm>
        </p:spPr>
        <p:txBody>
          <a:bodyPr anchor="b"/>
          <a:lstStyle>
            <a:lvl1pPr algn="l">
              <a:defRPr b="1" sz="2000"/>
            </a:lvl1pPr>
          </a:lstStyle>
          <a:p>
            <a:r>
              <a:rPr lang="en-US" smtClean="0"/>
              <a:t>Click to edit Master title style</a:t>
            </a:r>
            <a:endParaRPr lang="en-US"/>
          </a:p>
        </p:txBody>
      </p:sp>
      <p:sp>
        <p:nvSpPr>
          <p:cNvPr id="1051935"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936" name="Text Placeholder 3"/>
          <p:cNvSpPr>
            <a:spLocks noGrp="1"/>
          </p:cNvSpPr>
          <p:nvPr>
            <p:ph type="body" sz="half" idx="2"/>
          </p:nvPr>
        </p:nvSpPr>
        <p:spPr>
          <a:xfrm>
            <a:off x="457203" y="1435103"/>
            <a:ext cx="3008313" cy="4691063"/>
          </a:xfrm>
        </p:spPr>
        <p:txBody>
          <a:bodyPr/>
          <a:lstStyle>
            <a:lvl1pPr indent="0" marL="0">
              <a:buNone/>
              <a:defRPr sz="1400"/>
            </a:lvl1pPr>
            <a:lvl2pPr indent="0" marL="457049">
              <a:buNone/>
              <a:defRPr sz="1200"/>
            </a:lvl2pPr>
            <a:lvl3pPr indent="0" marL="914099">
              <a:buNone/>
              <a:defRPr sz="1000"/>
            </a:lvl3pPr>
            <a:lvl4pPr indent="0" marL="1371147">
              <a:buNone/>
              <a:defRPr sz="900"/>
            </a:lvl4pPr>
            <a:lvl5pPr indent="0" marL="1828197">
              <a:buNone/>
              <a:defRPr sz="900"/>
            </a:lvl5pPr>
            <a:lvl6pPr indent="0" marL="2285246">
              <a:buNone/>
              <a:defRPr sz="900"/>
            </a:lvl6pPr>
            <a:lvl7pPr indent="0" marL="2742297">
              <a:buNone/>
              <a:defRPr sz="900"/>
            </a:lvl7pPr>
            <a:lvl8pPr indent="0" marL="3199344">
              <a:buNone/>
              <a:defRPr sz="900"/>
            </a:lvl8pPr>
            <a:lvl9pPr indent="0" marL="3656394">
              <a:buNone/>
              <a:defRPr sz="900"/>
            </a:lvl9pPr>
          </a:lstStyle>
          <a:p>
            <a:pPr lvl="0"/>
            <a:r>
              <a:rPr lang="en-US" smtClean="0"/>
              <a:t>Click to edit Master text styles</a:t>
            </a:r>
          </a:p>
        </p:txBody>
      </p:sp>
      <p:sp>
        <p:nvSpPr>
          <p:cNvPr id="1051937" name="Date Placeholder 4"/>
          <p:cNvSpPr>
            <a:spLocks noGrp="1"/>
          </p:cNvSpPr>
          <p:nvPr>
            <p:ph type="dt" sz="half" idx="10"/>
          </p:nvPr>
        </p:nvSpPr>
        <p:spPr/>
        <p:txBody>
          <a:bodyPr/>
          <a:p>
            <a:fld id="{4F0AE3A8-A84B-407E-874C-E792F2A7F57D}" type="datetimeFigureOut">
              <a:rPr lang="en-US" smtClean="0"/>
            </a:fld>
            <a:endParaRPr dirty="0" lang="en-US"/>
          </a:p>
        </p:txBody>
      </p:sp>
      <p:sp>
        <p:nvSpPr>
          <p:cNvPr id="1051938" name="Footer Placeholder 5"/>
          <p:cNvSpPr>
            <a:spLocks noGrp="1"/>
          </p:cNvSpPr>
          <p:nvPr>
            <p:ph type="ftr" sz="quarter" idx="11"/>
          </p:nvPr>
        </p:nvSpPr>
        <p:spPr/>
        <p:txBody>
          <a:bodyPr/>
          <a:p>
            <a:endParaRPr dirty="0" lang="en-US"/>
          </a:p>
        </p:txBody>
      </p:sp>
      <p:sp>
        <p:nvSpPr>
          <p:cNvPr id="1051939" name="Slide Number Placeholder 6"/>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94" name=""/>
        <p:cNvGrpSpPr/>
        <p:nvPr/>
      </p:nvGrpSpPr>
      <p:grpSpPr>
        <a:xfrm>
          <a:off x="0" y="0"/>
          <a:ext cx="0" cy="0"/>
          <a:chOff x="0" y="0"/>
          <a:chExt cx="0" cy="0"/>
        </a:xfrm>
      </p:grpSpPr>
      <p:sp>
        <p:nvSpPr>
          <p:cNvPr id="1051488" name="Date Placeholder 1"/>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489" name="Footer Placeholder 2"/>
          <p:cNvSpPr>
            <a:spLocks noGrp="1"/>
          </p:cNvSpPr>
          <p:nvPr>
            <p:ph type="ftr" sz="quarter" idx="11"/>
          </p:nvPr>
        </p:nvSpPr>
        <p:spPr/>
        <p:txBody>
          <a:bodyPr/>
          <a:p>
            <a:endParaRPr lang="en-US">
              <a:solidFill>
                <a:prstClr val="black">
                  <a:tint val="75000"/>
                </a:prstClr>
              </a:solidFill>
            </a:endParaRPr>
          </a:p>
        </p:txBody>
      </p:sp>
      <p:sp>
        <p:nvSpPr>
          <p:cNvPr id="1051490" name="Slide Number Placeholder 3"/>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02" name=""/>
        <p:cNvGrpSpPr/>
        <p:nvPr/>
      </p:nvGrpSpPr>
      <p:grpSpPr>
        <a:xfrm>
          <a:off x="0" y="0"/>
          <a:ext cx="0" cy="0"/>
          <a:chOff x="0" y="0"/>
          <a:chExt cx="0" cy="0"/>
        </a:xfrm>
      </p:grpSpPr>
      <p:sp>
        <p:nvSpPr>
          <p:cNvPr id="1051531"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532"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33"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534" name="Date Placeholder 4"/>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35" name="Footer Placeholder 5"/>
          <p:cNvSpPr>
            <a:spLocks noGrp="1"/>
          </p:cNvSpPr>
          <p:nvPr>
            <p:ph type="ftr" sz="quarter" idx="11"/>
          </p:nvPr>
        </p:nvSpPr>
        <p:spPr/>
        <p:txBody>
          <a:bodyPr/>
          <a:p>
            <a:endParaRPr lang="en-US">
              <a:solidFill>
                <a:prstClr val="black">
                  <a:tint val="75000"/>
                </a:prstClr>
              </a:solidFill>
            </a:endParaRPr>
          </a:p>
        </p:txBody>
      </p:sp>
      <p:sp>
        <p:nvSpPr>
          <p:cNvPr id="1051536" name="Slide Number Placeholder 6"/>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01" name=""/>
        <p:cNvGrpSpPr/>
        <p:nvPr/>
      </p:nvGrpSpPr>
      <p:grpSpPr>
        <a:xfrm>
          <a:off x="0" y="0"/>
          <a:ext cx="0" cy="0"/>
          <a:chOff x="0" y="0"/>
          <a:chExt cx="0" cy="0"/>
        </a:xfrm>
      </p:grpSpPr>
      <p:sp>
        <p:nvSpPr>
          <p:cNvPr id="1051525"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526"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51527"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528" name="Date Placeholder 4"/>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29" name="Footer Placeholder 5"/>
          <p:cNvSpPr>
            <a:spLocks noGrp="1"/>
          </p:cNvSpPr>
          <p:nvPr>
            <p:ph type="ftr" sz="quarter" idx="11"/>
          </p:nvPr>
        </p:nvSpPr>
        <p:spPr/>
        <p:txBody>
          <a:bodyPr/>
          <a:p>
            <a:endParaRPr lang="en-US">
              <a:solidFill>
                <a:prstClr val="black">
                  <a:tint val="75000"/>
                </a:prstClr>
              </a:solidFill>
            </a:endParaRPr>
          </a:p>
        </p:txBody>
      </p:sp>
      <p:sp>
        <p:nvSpPr>
          <p:cNvPr id="1051530" name="Slide Number Placeholder 6"/>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99" name=""/>
        <p:cNvGrpSpPr/>
        <p:nvPr/>
      </p:nvGrpSpPr>
      <p:grpSpPr>
        <a:xfrm>
          <a:off x="0" y="0"/>
          <a:ext cx="0" cy="0"/>
          <a:chOff x="0" y="0"/>
          <a:chExt cx="0" cy="0"/>
        </a:xfrm>
      </p:grpSpPr>
      <p:sp>
        <p:nvSpPr>
          <p:cNvPr id="1051515" name="Title 1"/>
          <p:cNvSpPr>
            <a:spLocks noGrp="1"/>
          </p:cNvSpPr>
          <p:nvPr>
            <p:ph type="title"/>
          </p:nvPr>
        </p:nvSpPr>
        <p:spPr/>
        <p:txBody>
          <a:bodyPr/>
          <a:p>
            <a:r>
              <a:rPr lang="en-US" smtClean="0"/>
              <a:t>Click to edit Master title style</a:t>
            </a:r>
            <a:endParaRPr lang="en-US"/>
          </a:p>
        </p:txBody>
      </p:sp>
      <p:sp>
        <p:nvSpPr>
          <p:cNvPr id="1051516"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17" name="Date Placeholder 3"/>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18" name="Footer Placeholder 4"/>
          <p:cNvSpPr>
            <a:spLocks noGrp="1"/>
          </p:cNvSpPr>
          <p:nvPr>
            <p:ph type="ftr" sz="quarter" idx="11"/>
          </p:nvPr>
        </p:nvSpPr>
        <p:spPr/>
        <p:txBody>
          <a:bodyPr/>
          <a:p>
            <a:endParaRPr lang="en-US">
              <a:solidFill>
                <a:prstClr val="black">
                  <a:tint val="75000"/>
                </a:prstClr>
              </a:solidFill>
            </a:endParaRPr>
          </a:p>
        </p:txBody>
      </p:sp>
      <p:sp>
        <p:nvSpPr>
          <p:cNvPr id="1051519" name="Slide Number Placeholder 5"/>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00" name=""/>
        <p:cNvGrpSpPr/>
        <p:nvPr/>
      </p:nvGrpSpPr>
      <p:grpSpPr>
        <a:xfrm>
          <a:off x="0" y="0"/>
          <a:ext cx="0" cy="0"/>
          <a:chOff x="0" y="0"/>
          <a:chExt cx="0" cy="0"/>
        </a:xfrm>
      </p:grpSpPr>
      <p:sp>
        <p:nvSpPr>
          <p:cNvPr id="1051520"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51521"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522" name="Date Placeholder 3"/>
          <p:cNvSpPr>
            <a:spLocks noGrp="1"/>
          </p:cNvSpPr>
          <p:nvPr>
            <p:ph type="dt" sz="half" idx="10"/>
          </p:nvPr>
        </p:nvSpPr>
        <p:spPr/>
        <p:txBody>
          <a:bodyPr/>
          <a:p>
            <a:fld id="{202B3A0A-B68D-4EE0-B9F1-ABBBD8B9C41A}" type="datetimeFigureOut">
              <a:rPr lang="en-US" smtClean="0">
                <a:solidFill>
                  <a:prstClr val="black">
                    <a:tint val="75000"/>
                  </a:prstClr>
                </a:solidFill>
              </a:rPr>
            </a:fld>
            <a:endParaRPr lang="en-US">
              <a:solidFill>
                <a:prstClr val="black">
                  <a:tint val="75000"/>
                </a:prstClr>
              </a:solidFill>
            </a:endParaRPr>
          </a:p>
        </p:txBody>
      </p:sp>
      <p:sp>
        <p:nvSpPr>
          <p:cNvPr id="1051523" name="Footer Placeholder 4"/>
          <p:cNvSpPr>
            <a:spLocks noGrp="1"/>
          </p:cNvSpPr>
          <p:nvPr>
            <p:ph type="ftr" sz="quarter" idx="11"/>
          </p:nvPr>
        </p:nvSpPr>
        <p:spPr/>
        <p:txBody>
          <a:bodyPr/>
          <a:p>
            <a:endParaRPr lang="en-US">
              <a:solidFill>
                <a:prstClr val="black">
                  <a:tint val="75000"/>
                </a:prstClr>
              </a:solidFill>
            </a:endParaRPr>
          </a:p>
        </p:txBody>
      </p:sp>
      <p:sp>
        <p:nvSpPr>
          <p:cNvPr id="1051524" name="Slide Number Placeholder 5"/>
          <p:cNvSpPr>
            <a:spLocks noGrp="1"/>
          </p:cNvSpPr>
          <p:nvPr>
            <p:ph type="sldNum" sz="quarter" idx="12"/>
          </p:nvPr>
        </p:nvSpPr>
        <p:spPr/>
        <p:txBody>
          <a:bodyPr/>
          <a:p>
            <a:fld id="{240CBDCD-DFFD-43FC-A8E3-F2103815E10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2" name=""/>
        <p:cNvGrpSpPr/>
        <p:nvPr/>
      </p:nvGrpSpPr>
      <p:grpSpPr>
        <a:xfrm>
          <a:off x="0" y="0"/>
          <a:ext cx="0" cy="0"/>
          <a:chOff x="0" y="0"/>
          <a:chExt cx="0" cy="0"/>
        </a:xfrm>
      </p:grpSpPr>
      <p:sp>
        <p:nvSpPr>
          <p:cNvPr id="1050929"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50930"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50931" name="Date Placeholder 3"/>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0932" name="Footer Placeholder 4"/>
          <p:cNvSpPr>
            <a:spLocks noGrp="1"/>
          </p:cNvSpPr>
          <p:nvPr>
            <p:ph type="ftr" sz="quarter" idx="11"/>
          </p:nvPr>
        </p:nvSpPr>
        <p:spPr/>
        <p:txBody>
          <a:bodyPr/>
          <a:p>
            <a:endParaRPr dirty="0" lang="en-US">
              <a:solidFill>
                <a:prstClr val="black">
                  <a:tint val="75000"/>
                </a:prstClr>
              </a:solidFill>
            </a:endParaRPr>
          </a:p>
        </p:txBody>
      </p:sp>
      <p:sp>
        <p:nvSpPr>
          <p:cNvPr id="1050933" name="Slide Number Placeholder 5"/>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04" name=""/>
        <p:cNvGrpSpPr/>
        <p:nvPr/>
      </p:nvGrpSpPr>
      <p:grpSpPr>
        <a:xfrm>
          <a:off x="0" y="0"/>
          <a:ext cx="0" cy="0"/>
          <a:chOff x="0" y="0"/>
          <a:chExt cx="0" cy="0"/>
        </a:xfrm>
      </p:grpSpPr>
      <p:sp>
        <p:nvSpPr>
          <p:cNvPr id="1050935" name="Title 1"/>
          <p:cNvSpPr>
            <a:spLocks noGrp="1"/>
          </p:cNvSpPr>
          <p:nvPr>
            <p:ph type="title"/>
          </p:nvPr>
        </p:nvSpPr>
        <p:spPr/>
        <p:txBody>
          <a:bodyPr/>
          <a:p>
            <a:r>
              <a:rPr lang="en-US" smtClean="0"/>
              <a:t>Click to edit Master title style</a:t>
            </a:r>
            <a:endParaRPr lang="en-US"/>
          </a:p>
        </p:txBody>
      </p:sp>
      <p:sp>
        <p:nvSpPr>
          <p:cNvPr id="1050936"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937" name="Date Placeholder 3"/>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0938" name="Footer Placeholder 4"/>
          <p:cNvSpPr>
            <a:spLocks noGrp="1"/>
          </p:cNvSpPr>
          <p:nvPr>
            <p:ph type="ftr" sz="quarter" idx="11"/>
          </p:nvPr>
        </p:nvSpPr>
        <p:spPr/>
        <p:txBody>
          <a:bodyPr/>
          <a:p>
            <a:endParaRPr dirty="0" lang="en-US">
              <a:solidFill>
                <a:prstClr val="black">
                  <a:tint val="75000"/>
                </a:prstClr>
              </a:solidFill>
            </a:endParaRPr>
          </a:p>
        </p:txBody>
      </p:sp>
      <p:sp>
        <p:nvSpPr>
          <p:cNvPr id="1050939" name="Slide Number Placeholder 5"/>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50" name=""/>
        <p:cNvGrpSpPr/>
        <p:nvPr/>
      </p:nvGrpSpPr>
      <p:grpSpPr>
        <a:xfrm>
          <a:off x="0" y="0"/>
          <a:ext cx="0" cy="0"/>
          <a:chOff x="0" y="0"/>
          <a:chExt cx="0" cy="0"/>
        </a:xfrm>
      </p:grpSpPr>
      <p:sp>
        <p:nvSpPr>
          <p:cNvPr id="1051848"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849"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51850" name="Date Placeholder 3"/>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51" name="Footer Placeholder 4"/>
          <p:cNvSpPr>
            <a:spLocks noGrp="1"/>
          </p:cNvSpPr>
          <p:nvPr>
            <p:ph type="ftr" sz="quarter" idx="11"/>
          </p:nvPr>
        </p:nvSpPr>
        <p:spPr/>
        <p:txBody>
          <a:bodyPr/>
          <a:p>
            <a:endParaRPr dirty="0" lang="en-US">
              <a:solidFill>
                <a:prstClr val="black">
                  <a:tint val="75000"/>
                </a:prstClr>
              </a:solidFill>
            </a:endParaRPr>
          </a:p>
        </p:txBody>
      </p:sp>
      <p:sp>
        <p:nvSpPr>
          <p:cNvPr id="1051852" name="Slide Number Placeholder 5"/>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52" name=""/>
        <p:cNvGrpSpPr/>
        <p:nvPr/>
      </p:nvGrpSpPr>
      <p:grpSpPr>
        <a:xfrm>
          <a:off x="0" y="0"/>
          <a:ext cx="0" cy="0"/>
          <a:chOff x="0" y="0"/>
          <a:chExt cx="0" cy="0"/>
        </a:xfrm>
      </p:grpSpPr>
      <p:sp>
        <p:nvSpPr>
          <p:cNvPr id="1051861" name="Title 1"/>
          <p:cNvSpPr>
            <a:spLocks noGrp="1"/>
          </p:cNvSpPr>
          <p:nvPr>
            <p:ph type="title"/>
          </p:nvPr>
        </p:nvSpPr>
        <p:spPr/>
        <p:txBody>
          <a:bodyPr/>
          <a:p>
            <a:r>
              <a:rPr lang="en-US" smtClean="0"/>
              <a:t>Click to edit Master title style</a:t>
            </a:r>
            <a:endParaRPr lang="en-US"/>
          </a:p>
        </p:txBody>
      </p:sp>
      <p:sp>
        <p:nvSpPr>
          <p:cNvPr id="105186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6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64" name="Date Placeholder 4"/>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65" name="Footer Placeholder 5"/>
          <p:cNvSpPr>
            <a:spLocks noGrp="1"/>
          </p:cNvSpPr>
          <p:nvPr>
            <p:ph type="ftr" sz="quarter" idx="11"/>
          </p:nvPr>
        </p:nvSpPr>
        <p:spPr/>
        <p:txBody>
          <a:bodyPr/>
          <a:p>
            <a:endParaRPr dirty="0" lang="en-US">
              <a:solidFill>
                <a:prstClr val="black">
                  <a:tint val="75000"/>
                </a:prstClr>
              </a:solidFill>
            </a:endParaRPr>
          </a:p>
        </p:txBody>
      </p:sp>
      <p:sp>
        <p:nvSpPr>
          <p:cNvPr id="1051866" name="Slide Number Placeholder 6"/>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51" name=""/>
        <p:cNvGrpSpPr/>
        <p:nvPr/>
      </p:nvGrpSpPr>
      <p:grpSpPr>
        <a:xfrm>
          <a:off x="0" y="0"/>
          <a:ext cx="0" cy="0"/>
          <a:chOff x="0" y="0"/>
          <a:chExt cx="0" cy="0"/>
        </a:xfrm>
      </p:grpSpPr>
      <p:sp>
        <p:nvSpPr>
          <p:cNvPr id="1051853" name="Title 1"/>
          <p:cNvSpPr>
            <a:spLocks noGrp="1"/>
          </p:cNvSpPr>
          <p:nvPr>
            <p:ph type="title"/>
          </p:nvPr>
        </p:nvSpPr>
        <p:spPr/>
        <p:txBody>
          <a:bodyPr/>
          <a:p>
            <a:r>
              <a:rPr lang="en-US" smtClean="0"/>
              <a:t>Click to edit Master title style</a:t>
            </a:r>
            <a:endParaRPr lang="en-US"/>
          </a:p>
        </p:txBody>
      </p:sp>
      <p:sp>
        <p:nvSpPr>
          <p:cNvPr id="1051854"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85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56"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51857"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58" name="Date Placeholder 6"/>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59" name="Footer Placeholder 7"/>
          <p:cNvSpPr>
            <a:spLocks noGrp="1"/>
          </p:cNvSpPr>
          <p:nvPr>
            <p:ph type="ftr" sz="quarter" idx="11"/>
          </p:nvPr>
        </p:nvSpPr>
        <p:spPr/>
        <p:txBody>
          <a:bodyPr/>
          <a:p>
            <a:endParaRPr dirty="0" lang="en-US">
              <a:solidFill>
                <a:prstClr val="black">
                  <a:tint val="75000"/>
                </a:prstClr>
              </a:solidFill>
            </a:endParaRPr>
          </a:p>
        </p:txBody>
      </p:sp>
      <p:sp>
        <p:nvSpPr>
          <p:cNvPr id="1051860" name="Slide Number Placeholder 8"/>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60" name=""/>
        <p:cNvGrpSpPr/>
        <p:nvPr/>
      </p:nvGrpSpPr>
      <p:grpSpPr>
        <a:xfrm>
          <a:off x="0" y="0"/>
          <a:ext cx="0" cy="0"/>
          <a:chOff x="0" y="0"/>
          <a:chExt cx="0" cy="0"/>
        </a:xfrm>
      </p:grpSpPr>
      <p:sp>
        <p:nvSpPr>
          <p:cNvPr id="1051901" name="Title 1"/>
          <p:cNvSpPr>
            <a:spLocks noGrp="1"/>
          </p:cNvSpPr>
          <p:nvPr>
            <p:ph type="title"/>
          </p:nvPr>
        </p:nvSpPr>
        <p:spPr>
          <a:xfrm>
            <a:off x="1792288" y="4800603"/>
            <a:ext cx="5486400" cy="566738"/>
          </a:xfrm>
        </p:spPr>
        <p:txBody>
          <a:bodyPr anchor="b"/>
          <a:lstStyle>
            <a:lvl1pPr algn="l">
              <a:defRPr b="1" sz="2000"/>
            </a:lvl1pPr>
          </a:lstStyle>
          <a:p>
            <a:r>
              <a:rPr lang="en-US" smtClean="0"/>
              <a:t>Click to edit Master title style</a:t>
            </a:r>
            <a:endParaRPr lang="en-US"/>
          </a:p>
        </p:txBody>
      </p:sp>
      <p:sp>
        <p:nvSpPr>
          <p:cNvPr id="1051902" name="Picture Placeholder 2"/>
          <p:cNvSpPr>
            <a:spLocks noGrp="1"/>
          </p:cNvSpPr>
          <p:nvPr>
            <p:ph type="pic" idx="1"/>
          </p:nvPr>
        </p:nvSpPr>
        <p:spPr>
          <a:xfrm>
            <a:off x="1792288" y="612775"/>
            <a:ext cx="5486400" cy="4114800"/>
          </a:xfrm>
        </p:spPr>
        <p:txBody>
          <a:bodyPr/>
          <a:lstStyle>
            <a:lvl1pPr indent="0" marL="0">
              <a:buNone/>
              <a:defRPr sz="3200"/>
            </a:lvl1pPr>
            <a:lvl2pPr indent="0" marL="457049">
              <a:buNone/>
              <a:defRPr sz="2800"/>
            </a:lvl2pPr>
            <a:lvl3pPr indent="0" marL="914099">
              <a:buNone/>
              <a:defRPr sz="2400"/>
            </a:lvl3pPr>
            <a:lvl4pPr indent="0" marL="1371147">
              <a:buNone/>
              <a:defRPr sz="2000"/>
            </a:lvl4pPr>
            <a:lvl5pPr indent="0" marL="1828197">
              <a:buNone/>
              <a:defRPr sz="2000"/>
            </a:lvl5pPr>
            <a:lvl6pPr indent="0" marL="2285246">
              <a:buNone/>
              <a:defRPr sz="2000"/>
            </a:lvl6pPr>
            <a:lvl7pPr indent="0" marL="2742297">
              <a:buNone/>
              <a:defRPr sz="2000"/>
            </a:lvl7pPr>
            <a:lvl8pPr indent="0" marL="3199344">
              <a:buNone/>
              <a:defRPr sz="2000"/>
            </a:lvl8pPr>
            <a:lvl9pPr indent="0" marL="3656394">
              <a:buNone/>
              <a:defRPr sz="2000"/>
            </a:lvl9pPr>
          </a:lstStyle>
          <a:p>
            <a:endParaRPr dirty="0" lang="en-US"/>
          </a:p>
        </p:txBody>
      </p:sp>
      <p:sp>
        <p:nvSpPr>
          <p:cNvPr id="1051903" name="Text Placeholder 3"/>
          <p:cNvSpPr>
            <a:spLocks noGrp="1"/>
          </p:cNvSpPr>
          <p:nvPr>
            <p:ph type="body" sz="half" idx="2"/>
          </p:nvPr>
        </p:nvSpPr>
        <p:spPr>
          <a:xfrm>
            <a:off x="1792288" y="5367341"/>
            <a:ext cx="5486400" cy="804862"/>
          </a:xfrm>
        </p:spPr>
        <p:txBody>
          <a:bodyPr/>
          <a:lstStyle>
            <a:lvl1pPr indent="0" marL="0">
              <a:buNone/>
              <a:defRPr sz="1400"/>
            </a:lvl1pPr>
            <a:lvl2pPr indent="0" marL="457049">
              <a:buNone/>
              <a:defRPr sz="1200"/>
            </a:lvl2pPr>
            <a:lvl3pPr indent="0" marL="914099">
              <a:buNone/>
              <a:defRPr sz="1000"/>
            </a:lvl3pPr>
            <a:lvl4pPr indent="0" marL="1371147">
              <a:buNone/>
              <a:defRPr sz="900"/>
            </a:lvl4pPr>
            <a:lvl5pPr indent="0" marL="1828197">
              <a:buNone/>
              <a:defRPr sz="900"/>
            </a:lvl5pPr>
            <a:lvl6pPr indent="0" marL="2285246">
              <a:buNone/>
              <a:defRPr sz="900"/>
            </a:lvl6pPr>
            <a:lvl7pPr indent="0" marL="2742297">
              <a:buNone/>
              <a:defRPr sz="900"/>
            </a:lvl7pPr>
            <a:lvl8pPr indent="0" marL="3199344">
              <a:buNone/>
              <a:defRPr sz="900"/>
            </a:lvl8pPr>
            <a:lvl9pPr indent="0" marL="3656394">
              <a:buNone/>
              <a:defRPr sz="900"/>
            </a:lvl9pPr>
          </a:lstStyle>
          <a:p>
            <a:pPr lvl="0"/>
            <a:r>
              <a:rPr lang="en-US" smtClean="0"/>
              <a:t>Click to edit Master text styles</a:t>
            </a:r>
          </a:p>
        </p:txBody>
      </p:sp>
      <p:sp>
        <p:nvSpPr>
          <p:cNvPr id="1051904" name="Date Placeholder 4"/>
          <p:cNvSpPr>
            <a:spLocks noGrp="1"/>
          </p:cNvSpPr>
          <p:nvPr>
            <p:ph type="dt" sz="half" idx="10"/>
          </p:nvPr>
        </p:nvSpPr>
        <p:spPr/>
        <p:txBody>
          <a:bodyPr/>
          <a:p>
            <a:fld id="{4F0AE3A8-A84B-407E-874C-E792F2A7F57D}" type="datetimeFigureOut">
              <a:rPr lang="en-US" smtClean="0"/>
            </a:fld>
            <a:endParaRPr dirty="0" lang="en-US"/>
          </a:p>
        </p:txBody>
      </p:sp>
      <p:sp>
        <p:nvSpPr>
          <p:cNvPr id="1051905" name="Footer Placeholder 5"/>
          <p:cNvSpPr>
            <a:spLocks noGrp="1"/>
          </p:cNvSpPr>
          <p:nvPr>
            <p:ph type="ftr" sz="quarter" idx="11"/>
          </p:nvPr>
        </p:nvSpPr>
        <p:spPr/>
        <p:txBody>
          <a:bodyPr/>
          <a:p>
            <a:endParaRPr dirty="0" lang="en-US"/>
          </a:p>
        </p:txBody>
      </p:sp>
      <p:sp>
        <p:nvSpPr>
          <p:cNvPr id="1051906" name="Slide Number Placeholder 6"/>
          <p:cNvSpPr>
            <a:spLocks noGrp="1"/>
          </p:cNvSpPr>
          <p:nvPr>
            <p:ph type="sldNum" sz="quarter" idx="12"/>
          </p:nvPr>
        </p:nvSpPr>
        <p:spPr/>
        <p:txBody>
          <a:bodyPr/>
          <a:p>
            <a:fld id="{5D83C223-A677-44E3-9121-D9896D049A5E}" type="slidenum">
              <a:rPr lang="en-US" smtClean="0"/>
            </a:fld>
            <a:endParaRPr dirty="0"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53" name=""/>
        <p:cNvGrpSpPr/>
        <p:nvPr/>
      </p:nvGrpSpPr>
      <p:grpSpPr>
        <a:xfrm>
          <a:off x="0" y="0"/>
          <a:ext cx="0" cy="0"/>
          <a:chOff x="0" y="0"/>
          <a:chExt cx="0" cy="0"/>
        </a:xfrm>
      </p:grpSpPr>
      <p:sp>
        <p:nvSpPr>
          <p:cNvPr id="1051867" name="Title 1"/>
          <p:cNvSpPr>
            <a:spLocks noGrp="1"/>
          </p:cNvSpPr>
          <p:nvPr>
            <p:ph type="title"/>
          </p:nvPr>
        </p:nvSpPr>
        <p:spPr/>
        <p:txBody>
          <a:bodyPr/>
          <a:p>
            <a:r>
              <a:rPr lang="en-US" smtClean="0"/>
              <a:t>Click to edit Master title style</a:t>
            </a:r>
            <a:endParaRPr lang="en-US"/>
          </a:p>
        </p:txBody>
      </p:sp>
      <p:sp>
        <p:nvSpPr>
          <p:cNvPr id="1051868" name="Date Placeholder 2"/>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69" name="Footer Placeholder 3"/>
          <p:cNvSpPr>
            <a:spLocks noGrp="1"/>
          </p:cNvSpPr>
          <p:nvPr>
            <p:ph type="ftr" sz="quarter" idx="11"/>
          </p:nvPr>
        </p:nvSpPr>
        <p:spPr/>
        <p:txBody>
          <a:bodyPr/>
          <a:p>
            <a:endParaRPr dirty="0" lang="en-US">
              <a:solidFill>
                <a:prstClr val="black">
                  <a:tint val="75000"/>
                </a:prstClr>
              </a:solidFill>
            </a:endParaRPr>
          </a:p>
        </p:txBody>
      </p:sp>
      <p:sp>
        <p:nvSpPr>
          <p:cNvPr id="1051870" name="Slide Number Placeholder 4"/>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49" name=""/>
        <p:cNvGrpSpPr/>
        <p:nvPr/>
      </p:nvGrpSpPr>
      <p:grpSpPr>
        <a:xfrm>
          <a:off x="0" y="0"/>
          <a:ext cx="0" cy="0"/>
          <a:chOff x="0" y="0"/>
          <a:chExt cx="0" cy="0"/>
        </a:xfrm>
      </p:grpSpPr>
      <p:sp>
        <p:nvSpPr>
          <p:cNvPr id="1051845" name="Date Placeholder 1"/>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46" name="Footer Placeholder 2"/>
          <p:cNvSpPr>
            <a:spLocks noGrp="1"/>
          </p:cNvSpPr>
          <p:nvPr>
            <p:ph type="ftr" sz="quarter" idx="11"/>
          </p:nvPr>
        </p:nvSpPr>
        <p:spPr/>
        <p:txBody>
          <a:bodyPr/>
          <a:p>
            <a:endParaRPr dirty="0" lang="en-US">
              <a:solidFill>
                <a:prstClr val="black">
                  <a:tint val="75000"/>
                </a:prstClr>
              </a:solidFill>
            </a:endParaRPr>
          </a:p>
        </p:txBody>
      </p:sp>
      <p:sp>
        <p:nvSpPr>
          <p:cNvPr id="1051847" name="Slide Number Placeholder 3"/>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48" name=""/>
        <p:cNvGrpSpPr/>
        <p:nvPr/>
      </p:nvGrpSpPr>
      <p:grpSpPr>
        <a:xfrm>
          <a:off x="0" y="0"/>
          <a:ext cx="0" cy="0"/>
          <a:chOff x="0" y="0"/>
          <a:chExt cx="0" cy="0"/>
        </a:xfrm>
      </p:grpSpPr>
      <p:sp>
        <p:nvSpPr>
          <p:cNvPr id="1051839"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5184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4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842" name="Date Placeholder 4"/>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43" name="Footer Placeholder 5"/>
          <p:cNvSpPr>
            <a:spLocks noGrp="1"/>
          </p:cNvSpPr>
          <p:nvPr>
            <p:ph type="ftr" sz="quarter" idx="11"/>
          </p:nvPr>
        </p:nvSpPr>
        <p:spPr/>
        <p:txBody>
          <a:bodyPr/>
          <a:p>
            <a:endParaRPr dirty="0" lang="en-US">
              <a:solidFill>
                <a:prstClr val="black">
                  <a:tint val="75000"/>
                </a:prstClr>
              </a:solidFill>
            </a:endParaRPr>
          </a:p>
        </p:txBody>
      </p:sp>
      <p:sp>
        <p:nvSpPr>
          <p:cNvPr id="1051844" name="Slide Number Placeholder 6"/>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54" name=""/>
        <p:cNvGrpSpPr/>
        <p:nvPr/>
      </p:nvGrpSpPr>
      <p:grpSpPr>
        <a:xfrm>
          <a:off x="0" y="0"/>
          <a:ext cx="0" cy="0"/>
          <a:chOff x="0" y="0"/>
          <a:chExt cx="0" cy="0"/>
        </a:xfrm>
      </p:grpSpPr>
      <p:sp>
        <p:nvSpPr>
          <p:cNvPr id="1051871"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51872"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dirty="0" lang="en-US"/>
          </a:p>
        </p:txBody>
      </p:sp>
      <p:sp>
        <p:nvSpPr>
          <p:cNvPr id="1051873"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51874" name="Date Placeholder 4"/>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75" name="Footer Placeholder 5"/>
          <p:cNvSpPr>
            <a:spLocks noGrp="1"/>
          </p:cNvSpPr>
          <p:nvPr>
            <p:ph type="ftr" sz="quarter" idx="11"/>
          </p:nvPr>
        </p:nvSpPr>
        <p:spPr/>
        <p:txBody>
          <a:bodyPr/>
          <a:p>
            <a:endParaRPr dirty="0" lang="en-US">
              <a:solidFill>
                <a:prstClr val="black">
                  <a:tint val="75000"/>
                </a:prstClr>
              </a:solidFill>
            </a:endParaRPr>
          </a:p>
        </p:txBody>
      </p:sp>
      <p:sp>
        <p:nvSpPr>
          <p:cNvPr id="1051876" name="Slide Number Placeholder 6"/>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55" name=""/>
        <p:cNvGrpSpPr/>
        <p:nvPr/>
      </p:nvGrpSpPr>
      <p:grpSpPr>
        <a:xfrm>
          <a:off x="0" y="0"/>
          <a:ext cx="0" cy="0"/>
          <a:chOff x="0" y="0"/>
          <a:chExt cx="0" cy="0"/>
        </a:xfrm>
      </p:grpSpPr>
      <p:sp>
        <p:nvSpPr>
          <p:cNvPr id="1051877" name="Title 1"/>
          <p:cNvSpPr>
            <a:spLocks noGrp="1"/>
          </p:cNvSpPr>
          <p:nvPr>
            <p:ph type="title"/>
          </p:nvPr>
        </p:nvSpPr>
        <p:spPr/>
        <p:txBody>
          <a:bodyPr/>
          <a:p>
            <a:r>
              <a:rPr lang="en-US" smtClean="0"/>
              <a:t>Click to edit Master title style</a:t>
            </a:r>
            <a:endParaRPr lang="en-US"/>
          </a:p>
        </p:txBody>
      </p:sp>
      <p:sp>
        <p:nvSpPr>
          <p:cNvPr id="1051878"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79" name="Date Placeholder 3"/>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80" name="Footer Placeholder 4"/>
          <p:cNvSpPr>
            <a:spLocks noGrp="1"/>
          </p:cNvSpPr>
          <p:nvPr>
            <p:ph type="ftr" sz="quarter" idx="11"/>
          </p:nvPr>
        </p:nvSpPr>
        <p:spPr/>
        <p:txBody>
          <a:bodyPr/>
          <a:p>
            <a:endParaRPr dirty="0" lang="en-US">
              <a:solidFill>
                <a:prstClr val="black">
                  <a:tint val="75000"/>
                </a:prstClr>
              </a:solidFill>
            </a:endParaRPr>
          </a:p>
        </p:txBody>
      </p:sp>
      <p:sp>
        <p:nvSpPr>
          <p:cNvPr id="1051881" name="Slide Number Placeholder 5"/>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56" name=""/>
        <p:cNvGrpSpPr/>
        <p:nvPr/>
      </p:nvGrpSpPr>
      <p:grpSpPr>
        <a:xfrm>
          <a:off x="0" y="0"/>
          <a:ext cx="0" cy="0"/>
          <a:chOff x="0" y="0"/>
          <a:chExt cx="0" cy="0"/>
        </a:xfrm>
      </p:grpSpPr>
      <p:sp>
        <p:nvSpPr>
          <p:cNvPr id="1051882"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51883"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884" name="Date Placeholder 3"/>
          <p:cNvSpPr>
            <a:spLocks noGrp="1"/>
          </p:cNvSpPr>
          <p:nvPr>
            <p:ph type="dt" sz="half" idx="10"/>
          </p:nvPr>
        </p:nvSpPr>
        <p:spPr/>
        <p:txBody>
          <a:bodyPr/>
          <a:p>
            <a:fld id="{65365281-B618-45C0-8043-57BEE83B7CBF}" type="datetimeFigureOut">
              <a:rPr lang="en-US" smtClean="0">
                <a:solidFill>
                  <a:prstClr val="black">
                    <a:tint val="75000"/>
                  </a:prstClr>
                </a:solidFill>
              </a:rPr>
            </a:fld>
            <a:endParaRPr dirty="0" lang="en-US">
              <a:solidFill>
                <a:prstClr val="black">
                  <a:tint val="75000"/>
                </a:prstClr>
              </a:solidFill>
            </a:endParaRPr>
          </a:p>
        </p:txBody>
      </p:sp>
      <p:sp>
        <p:nvSpPr>
          <p:cNvPr id="1051885" name="Footer Placeholder 4"/>
          <p:cNvSpPr>
            <a:spLocks noGrp="1"/>
          </p:cNvSpPr>
          <p:nvPr>
            <p:ph type="ftr" sz="quarter" idx="11"/>
          </p:nvPr>
        </p:nvSpPr>
        <p:spPr/>
        <p:txBody>
          <a:bodyPr/>
          <a:p>
            <a:endParaRPr dirty="0" lang="en-US">
              <a:solidFill>
                <a:prstClr val="black">
                  <a:tint val="75000"/>
                </a:prstClr>
              </a:solidFill>
            </a:endParaRPr>
          </a:p>
        </p:txBody>
      </p:sp>
      <p:sp>
        <p:nvSpPr>
          <p:cNvPr id="1051886" name="Slide Number Placeholder 5"/>
          <p:cNvSpPr>
            <a:spLocks noGrp="1"/>
          </p:cNvSpPr>
          <p:nvPr>
            <p:ph type="sldNum" sz="quarter" idx="12"/>
          </p:nvPr>
        </p:nvSpPr>
        <p:spPr/>
        <p:txBody>
          <a:bodyPr/>
          <a:p>
            <a:fld id="{F4279767-BE4A-4E65-AFD3-09C2EF7C7D2D}" type="slidenum">
              <a:rPr lang="en-US" smtClean="0">
                <a:solidFill>
                  <a:prstClr val="black">
                    <a:tint val="75000"/>
                  </a:prstClr>
                </a:solidFill>
              </a:rPr>
            </a:fld>
            <a:endParaRPr dirty="0" lang="en-US">
              <a:solidFill>
                <a:prstClr val="black">
                  <a:tint val="75000"/>
                </a:prstClr>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766" name=""/>
        <p:cNvGrpSpPr/>
        <p:nvPr/>
      </p:nvGrpSpPr>
      <p:grpSpPr>
        <a:xfrm>
          <a:off x="0" y="0"/>
          <a:ext cx="0" cy="0"/>
          <a:chOff x="0" y="0"/>
          <a:chExt cx="0" cy="0"/>
        </a:xfrm>
      </p:grpSpPr>
      <p:grpSp>
        <p:nvGrpSpPr>
          <p:cNvPr id="767" name="Group 4"/>
          <p:cNvGrpSpPr/>
          <p:nvPr/>
        </p:nvGrpSpPr>
        <p:grpSpPr bwMode="auto">
          <a:xfrm>
            <a:off x="0" y="0"/>
            <a:ext cx="8872538" cy="6870700"/>
            <a:chOff x="0" y="0"/>
            <a:chExt cx="5589" cy="4328"/>
          </a:xfrm>
        </p:grpSpPr>
        <p:sp>
          <p:nvSpPr>
            <p:cNvPr id="1051052" name="Rectangle 2" descr="Stationery"/>
            <p:cNvSpPr>
              <a:spLocks noChangeArrowheads="1"/>
            </p:cNvSpPr>
            <p:nvPr/>
          </p:nvSpPr>
          <p:spPr bwMode="white">
            <a:xfrm>
              <a:off x="336" y="150"/>
              <a:ext cx="5253" cy="4026"/>
            </a:xfrm>
            <a:prstGeom prst="rect"/>
            <a:blipFill rotWithShape="0" dpi="0">
              <a:blip xmlns:r="http://schemas.openxmlformats.org/officeDocument/2006/relationships" r:embed="rId1"/>
              <a:srcRect/>
              <a:tile algn="tl" flip="none" sx="100000" sy="100000" tx="0" ty="0"/>
            </a:blipFill>
            <a:ln w="9525">
              <a:noFill/>
              <a:miter lim="800000"/>
              <a:headEnd/>
              <a:tailEnd/>
            </a:ln>
            <a:effectLst/>
          </p:spPr>
          <p:txBody>
            <a:bodyPr anchor="ctr" wrap="none"/>
            <a:p>
              <a:pPr defTabSz="914400" eaLnBrk="0" fontAlgn="base" hangingPunct="0">
                <a:spcBef>
                  <a:spcPct val="0"/>
                </a:spcBef>
                <a:spcAft>
                  <a:spcPct val="0"/>
                </a:spcAft>
              </a:pPr>
              <a:endParaRPr sz="2400" lang="en-US">
                <a:solidFill>
                  <a:srgbClr val="402000"/>
                </a:solidFill>
              </a:endParaRPr>
            </a:p>
          </p:txBody>
        </p:sp>
        <p:pic>
          <p:nvPicPr>
            <p:cNvPr id="2097203" name="Picture 3"/>
            <p:cNvPicPr>
              <a:picLocks noChangeArrowheads="1"/>
            </p:cNvPicPr>
            <p:nvPr/>
          </p:nvPicPr>
          <p:blipFill>
            <a:blip xmlns:r="http://schemas.openxmlformats.org/officeDocument/2006/relationships" r:embed="rId2" cstate="print"/>
            <a:srcRect/>
            <a:stretch>
              <a:fillRect/>
            </a:stretch>
          </p:blipFill>
          <p:spPr bwMode="ltGray">
            <a:xfrm>
              <a:off x="0" y="0"/>
              <a:ext cx="678" cy="4328"/>
            </a:xfrm>
            <a:prstGeom prst="rect"/>
            <a:noFill/>
            <a:ln>
              <a:noFill/>
            </a:ln>
          </p:spPr>
        </p:pic>
      </p:grpSp>
      <p:sp>
        <p:nvSpPr>
          <p:cNvPr id="1051053" name="Rectangle 5"/>
          <p:cNvSpPr>
            <a:spLocks noGrp="1" noChangeArrowheads="1"/>
          </p:cNvSpPr>
          <p:nvPr>
            <p:ph type="ctrTitle" sz="quarter"/>
          </p:nvPr>
        </p:nvSpPr>
        <p:spPr>
          <a:xfrm>
            <a:off x="962025" y="1925638"/>
            <a:ext cx="7772400" cy="1143000"/>
          </a:xfrm>
        </p:spPr>
        <p:txBody>
          <a:bodyPr/>
          <a:p>
            <a:r>
              <a:rPr lang="en-US"/>
              <a:t>Click to edit Master title style</a:t>
            </a:r>
          </a:p>
        </p:txBody>
      </p:sp>
      <p:sp>
        <p:nvSpPr>
          <p:cNvPr id="1051054" name="Rectangle 6"/>
          <p:cNvSpPr>
            <a:spLocks noGrp="1" noChangeArrowheads="1"/>
          </p:cNvSpPr>
          <p:nvPr>
            <p:ph type="subTitle" sz="quarter" idx="1"/>
          </p:nvPr>
        </p:nvSpPr>
        <p:spPr>
          <a:xfrm>
            <a:off x="1647825" y="3738563"/>
            <a:ext cx="6400800" cy="1752600"/>
          </a:xfrm>
        </p:spPr>
        <p:txBody>
          <a:bodyPr/>
          <a:lstStyle>
            <a:lvl1pPr algn="ctr" indent="0" marL="0">
              <a:buFont typeface="Monotype Sorts" charset="2"/>
              <a:buNone/>
            </a:lvl1pPr>
          </a:lstStyle>
          <a:p>
            <a:r>
              <a:rPr lang="en-US"/>
              <a:t>Click to edit Master subtitle style</a:t>
            </a:r>
          </a:p>
        </p:txBody>
      </p:sp>
      <p:sp>
        <p:nvSpPr>
          <p:cNvPr id="1051055" name="Rectangle 7"/>
          <p:cNvSpPr>
            <a:spLocks noGrp="1" noChangeArrowheads="1"/>
          </p:cNvSpPr>
          <p:nvPr>
            <p:ph type="dt" sz="quarter" idx="10"/>
          </p:nvPr>
        </p:nvSpPr>
        <p:spPr>
          <a:xfrm>
            <a:off x="962025" y="6100763"/>
            <a:ext cx="1905000" cy="457200"/>
          </a:xfrm>
        </p:spPr>
        <p:txBody>
          <a:bodyPr/>
          <a:lstStyle>
            <a:lvl1pPr>
              <a:defRPr>
                <a:solidFill>
                  <a:srgbClr val="A08366"/>
                </a:solidFill>
              </a:defRPr>
            </a:lvl1pPr>
          </a:lstStyle>
          <a:p>
            <a:endParaRPr lang="en-US"/>
          </a:p>
        </p:txBody>
      </p:sp>
      <p:sp>
        <p:nvSpPr>
          <p:cNvPr id="1051056" name="Rectangle 8"/>
          <p:cNvSpPr>
            <a:spLocks noGrp="1" noChangeArrowheads="1"/>
          </p:cNvSpPr>
          <p:nvPr>
            <p:ph type="ftr" sz="quarter" idx="11"/>
          </p:nvPr>
        </p:nvSpPr>
        <p:spPr>
          <a:xfrm>
            <a:off x="3400425" y="6100763"/>
            <a:ext cx="2895600" cy="457200"/>
          </a:xfrm>
        </p:spPr>
        <p:txBody>
          <a:bodyPr/>
          <a:lstStyle>
            <a:lvl1pPr>
              <a:defRPr>
                <a:solidFill>
                  <a:srgbClr val="A08366"/>
                </a:solidFill>
              </a:defRPr>
            </a:lvl1pPr>
          </a:lstStyle>
          <a:p>
            <a:r>
              <a:rPr lang="en-US"/>
              <a:t>Management Fundamentals - Chapter 14</a:t>
            </a:r>
          </a:p>
        </p:txBody>
      </p:sp>
      <p:sp>
        <p:nvSpPr>
          <p:cNvPr id="1051057" name="Rectangle 9"/>
          <p:cNvSpPr>
            <a:spLocks noGrp="1" noChangeArrowheads="1"/>
          </p:cNvSpPr>
          <p:nvPr>
            <p:ph type="sldNum" sz="quarter" idx="12"/>
          </p:nvPr>
        </p:nvSpPr>
        <p:spPr>
          <a:xfrm>
            <a:off x="6829425" y="6100763"/>
            <a:ext cx="1905000" cy="457200"/>
          </a:xfrm>
        </p:spPr>
        <p:txBody>
          <a:bodyPr/>
          <a:lstStyle>
            <a:lvl1pPr>
              <a:defRPr>
                <a:solidFill>
                  <a:srgbClr val="A08366"/>
                </a:solidFill>
              </a:defRPr>
            </a:lvl1pPr>
          </a:lstStyle>
          <a:p>
            <a:fld id="{9F2D20A6-1E58-44AD-90CB-9B1D41F252B8}" type="slidenum">
              <a:rPr lang="en-US"/>
            </a:fld>
            <a:endParaRPr lang="en-US"/>
          </a:p>
        </p:txBody>
      </p:sp>
    </p:spTree>
  </p:cSld>
  <p:clrMapOvr>
    <a:masterClrMapping/>
  </p:clrMapOvr>
  <p:transition spd="med">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69" name=""/>
        <p:cNvGrpSpPr/>
        <p:nvPr/>
      </p:nvGrpSpPr>
      <p:grpSpPr>
        <a:xfrm>
          <a:off x="0" y="0"/>
          <a:ext cx="0" cy="0"/>
          <a:chOff x="0" y="0"/>
          <a:chExt cx="0" cy="0"/>
        </a:xfrm>
      </p:grpSpPr>
      <p:sp>
        <p:nvSpPr>
          <p:cNvPr id="1051059" name="Title 1"/>
          <p:cNvSpPr>
            <a:spLocks noGrp="1"/>
          </p:cNvSpPr>
          <p:nvPr>
            <p:ph type="title"/>
          </p:nvPr>
        </p:nvSpPr>
        <p:spPr/>
        <p:txBody>
          <a:bodyPr/>
          <a:p>
            <a:r>
              <a:rPr lang="en-US" smtClean="0"/>
              <a:t>Click to edit Master title style</a:t>
            </a:r>
            <a:endParaRPr lang="en-US"/>
          </a:p>
        </p:txBody>
      </p:sp>
      <p:sp>
        <p:nvSpPr>
          <p:cNvPr id="1051060"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061" name="Rectangle 8"/>
          <p:cNvSpPr>
            <a:spLocks noGrp="1" noChangeArrowheads="1"/>
          </p:cNvSpPr>
          <p:nvPr>
            <p:ph type="dt" sz="half" idx="10"/>
          </p:nvPr>
        </p:nvSpPr>
        <p:spPr/>
        <p:txBody>
          <a:bodyPr/>
          <a:p>
            <a:endParaRPr lang="en-US">
              <a:solidFill>
                <a:srgbClr val="A08366"/>
              </a:solidFill>
            </a:endParaRPr>
          </a:p>
        </p:txBody>
      </p:sp>
      <p:sp>
        <p:nvSpPr>
          <p:cNvPr id="1051062"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063" name="Rectangle 10"/>
          <p:cNvSpPr>
            <a:spLocks noGrp="1" noChangeArrowheads="1"/>
          </p:cNvSpPr>
          <p:nvPr>
            <p:ph type="sldNum" sz="quarter" idx="12"/>
          </p:nvPr>
        </p:nvSpPr>
        <p:spPr/>
        <p:txBody>
          <a:bodyPr/>
          <a:p>
            <a:fld id="{815E54C9-4A91-4CB5-9590-E765527F3680}"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34" name=""/>
        <p:cNvGrpSpPr/>
        <p:nvPr/>
      </p:nvGrpSpPr>
      <p:grpSpPr>
        <a:xfrm>
          <a:off x="0" y="0"/>
          <a:ext cx="0" cy="0"/>
          <a:chOff x="0" y="0"/>
          <a:chExt cx="0" cy="0"/>
        </a:xfrm>
      </p:grpSpPr>
      <p:sp>
        <p:nvSpPr>
          <p:cNvPr id="1051765"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51766" name="Text Placeholder 2"/>
          <p:cNvSpPr>
            <a:spLocks noGrp="1"/>
          </p:cNvSpPr>
          <p:nvPr>
            <p:ph type="body" idx="1"/>
          </p:nvPr>
        </p:nvSpPr>
        <p:spPr>
          <a:xfrm>
            <a:off x="722313" y="2906713"/>
            <a:ext cx="7772400" cy="1500187"/>
          </a:xfrm>
        </p:spPr>
        <p:txBody>
          <a:bodyPr anchor="b"/>
          <a:lstStyle>
            <a:lvl1pPr indent="0" marL="0">
              <a:buNone/>
              <a:defRPr sz="2000"/>
            </a:lvl1pPr>
            <a:lvl2pPr indent="0" marL="457200">
              <a:buNone/>
              <a:defRPr sz="1800"/>
            </a:lvl2pPr>
            <a:lvl3pPr indent="0" marL="914400">
              <a:buNone/>
              <a:defRPr sz="1600"/>
            </a:lvl3pPr>
            <a:lvl4pPr indent="0" marL="1371600">
              <a:buNone/>
              <a:defRPr sz="1400"/>
            </a:lvl4pPr>
            <a:lvl5pPr indent="0" marL="1828800">
              <a:buNone/>
              <a:defRPr sz="1400"/>
            </a:lvl5pPr>
            <a:lvl6pPr indent="0" marL="2286000">
              <a:buNone/>
              <a:defRPr sz="1400"/>
            </a:lvl6pPr>
            <a:lvl7pPr indent="0" marL="2743200">
              <a:buNone/>
              <a:defRPr sz="1400"/>
            </a:lvl7pPr>
            <a:lvl8pPr indent="0" marL="3200400">
              <a:buNone/>
              <a:defRPr sz="1400"/>
            </a:lvl8pPr>
            <a:lvl9pPr indent="0" marL="3657600">
              <a:buNone/>
              <a:defRPr sz="1400"/>
            </a:lvl9pPr>
          </a:lstStyle>
          <a:p>
            <a:pPr lvl="0"/>
            <a:r>
              <a:rPr lang="en-US" smtClean="0"/>
              <a:t>Click to edit Master text styles</a:t>
            </a:r>
          </a:p>
        </p:txBody>
      </p:sp>
      <p:sp>
        <p:nvSpPr>
          <p:cNvPr id="1051767" name="Rectangle 8"/>
          <p:cNvSpPr>
            <a:spLocks noGrp="1" noChangeArrowheads="1"/>
          </p:cNvSpPr>
          <p:nvPr>
            <p:ph type="dt" sz="half" idx="10"/>
          </p:nvPr>
        </p:nvSpPr>
        <p:spPr/>
        <p:txBody>
          <a:bodyPr/>
          <a:p>
            <a:endParaRPr lang="en-US">
              <a:solidFill>
                <a:srgbClr val="A08366"/>
              </a:solidFill>
            </a:endParaRPr>
          </a:p>
        </p:txBody>
      </p:sp>
      <p:sp>
        <p:nvSpPr>
          <p:cNvPr id="1051768"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69" name="Rectangle 10"/>
          <p:cNvSpPr>
            <a:spLocks noGrp="1" noChangeArrowheads="1"/>
          </p:cNvSpPr>
          <p:nvPr>
            <p:ph type="sldNum" sz="quarter" idx="12"/>
          </p:nvPr>
        </p:nvSpPr>
        <p:spPr/>
        <p:txBody>
          <a:bodyPr/>
          <a:p>
            <a:fld id="{3CD80A0E-918F-4B56-B581-A3D89ECD07DA}"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31" name=""/>
        <p:cNvGrpSpPr/>
        <p:nvPr/>
      </p:nvGrpSpPr>
      <p:grpSpPr>
        <a:xfrm>
          <a:off x="0" y="0"/>
          <a:ext cx="0" cy="0"/>
          <a:chOff x="0" y="0"/>
          <a:chExt cx="0" cy="0"/>
        </a:xfrm>
      </p:grpSpPr>
      <p:sp>
        <p:nvSpPr>
          <p:cNvPr id="1051748" name="Title 1"/>
          <p:cNvSpPr>
            <a:spLocks noGrp="1"/>
          </p:cNvSpPr>
          <p:nvPr>
            <p:ph type="title"/>
          </p:nvPr>
        </p:nvSpPr>
        <p:spPr/>
        <p:txBody>
          <a:bodyPr/>
          <a:p>
            <a:r>
              <a:rPr lang="en-US" smtClean="0"/>
              <a:t>Click to edit Master title style</a:t>
            </a:r>
            <a:endParaRPr lang="en-US"/>
          </a:p>
        </p:txBody>
      </p:sp>
      <p:sp>
        <p:nvSpPr>
          <p:cNvPr id="1051749" name="Content Placeholder 2"/>
          <p:cNvSpPr>
            <a:spLocks noGrp="1"/>
          </p:cNvSpPr>
          <p:nvPr>
            <p:ph sz="half" idx="1"/>
          </p:nvPr>
        </p:nvSpPr>
        <p:spPr>
          <a:xfrm>
            <a:off x="9906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50" name="Content Placeholder 3"/>
          <p:cNvSpPr>
            <a:spLocks noGrp="1"/>
          </p:cNvSpPr>
          <p:nvPr>
            <p:ph sz="half" idx="2"/>
          </p:nvPr>
        </p:nvSpPr>
        <p:spPr>
          <a:xfrm>
            <a:off x="49530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751" name="Rectangle 8"/>
          <p:cNvSpPr>
            <a:spLocks noGrp="1" noChangeArrowheads="1"/>
          </p:cNvSpPr>
          <p:nvPr>
            <p:ph type="dt" sz="half" idx="10"/>
          </p:nvPr>
        </p:nvSpPr>
        <p:spPr/>
        <p:txBody>
          <a:bodyPr/>
          <a:p>
            <a:endParaRPr lang="en-US">
              <a:solidFill>
                <a:srgbClr val="A08366"/>
              </a:solidFill>
            </a:endParaRPr>
          </a:p>
        </p:txBody>
      </p:sp>
      <p:sp>
        <p:nvSpPr>
          <p:cNvPr id="1051752" name="Rectangle 9"/>
          <p:cNvSpPr>
            <a:spLocks noGrp="1" noChangeArrowheads="1"/>
          </p:cNvSpPr>
          <p:nvPr>
            <p:ph type="ftr" sz="quarter" idx="11"/>
          </p:nvPr>
        </p:nvSpPr>
        <p:spPr/>
        <p:txBody>
          <a:bodyPr/>
          <a:p>
            <a:r>
              <a:rPr lang="en-US">
                <a:solidFill>
                  <a:srgbClr val="A08366"/>
                </a:solidFill>
              </a:rPr>
              <a:t>Management Fundamentals - Chapter 14</a:t>
            </a:r>
          </a:p>
        </p:txBody>
      </p:sp>
      <p:sp>
        <p:nvSpPr>
          <p:cNvPr id="1051753" name="Rectangle 10"/>
          <p:cNvSpPr>
            <a:spLocks noGrp="1" noChangeArrowheads="1"/>
          </p:cNvSpPr>
          <p:nvPr>
            <p:ph type="sldNum" sz="quarter" idx="12"/>
          </p:nvPr>
        </p:nvSpPr>
        <p:spPr/>
        <p:txBody>
          <a:bodyPr/>
          <a:p>
            <a:fld id="{7CDA411E-6ABE-459B-BE5B-D7166B8C63E8}" type="slidenum">
              <a:rPr lang="en-US">
                <a:solidFill>
                  <a:srgbClr val="A08366"/>
                </a:solidFill>
              </a:rPr>
            </a:fld>
            <a:endParaRPr lang="en-US">
              <a:solidFill>
                <a:srgbClr val="A08366"/>
              </a:solidFill>
            </a:endParaRP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Relationship Id="rId14" Type="http://schemas.openxmlformats.org/officeDocument/2006/relationships/image" Target="../media/image5.wmf"/><Relationship Id="rId1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9" Type="http://schemas.openxmlformats.org/officeDocument/2006/relationships/slideLayout" Target="../slideLayouts/slideLayout117.xml"/><Relationship Id="rId10" Type="http://schemas.openxmlformats.org/officeDocument/2006/relationships/slideLayout" Target="../slideLayouts/slideLayout118.xml"/><Relationship Id="rId11" Type="http://schemas.openxmlformats.org/officeDocument/2006/relationships/slideLayout" Target="../slideLayouts/slideLayout119.xml"/><Relationship Id="rId1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image" Target="../media/image7.png"/><Relationship Id="rId16"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slideLayout" Target="../slideLayouts/slideLayout71.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 Id="rId11" Type="http://schemas.openxmlformats.org/officeDocument/2006/relationships/slideLayout" Target="../slideLayouts/slideLayout84.xml"/><Relationship Id="rId1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 Id="rId11" Type="http://schemas.openxmlformats.org/officeDocument/2006/relationships/slideLayout" Target="../slideLayouts/slideLayout95.xml"/><Relationship Id="rId1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307" name=""/>
        <p:cNvGrpSpPr/>
        <p:nvPr/>
      </p:nvGrpSpPr>
      <p:grpSpPr>
        <a:xfrm>
          <a:off x="0" y="0"/>
          <a:ext cx="0" cy="0"/>
          <a:chOff x="0" y="0"/>
          <a:chExt cx="0" cy="0"/>
        </a:xfrm>
      </p:grpSpPr>
      <p:sp>
        <p:nvSpPr>
          <p:cNvPr id="1048650" name="Title Placeholder 1"/>
          <p:cNvSpPr>
            <a:spLocks noGrp="1"/>
          </p:cNvSpPr>
          <p:nvPr>
            <p:ph type="title"/>
          </p:nvPr>
        </p:nvSpPr>
        <p:spPr>
          <a:xfrm>
            <a:off x="457200" y="274641"/>
            <a:ext cx="8229600" cy="1143000"/>
          </a:xfrm>
          <a:prstGeom prst="rect"/>
        </p:spPr>
        <p:txBody>
          <a:bodyPr anchor="ctr" bIns="45705" lIns="91409" rIns="91409" rtlCol="0" tIns="45705" vert="horz">
            <a:normAutofit/>
          </a:bodyPr>
          <a:p>
            <a:r>
              <a:rPr lang="en-US" smtClean="0"/>
              <a:t>Click to edit Master title style</a:t>
            </a:r>
            <a:endParaRPr lang="en-US"/>
          </a:p>
        </p:txBody>
      </p:sp>
      <p:sp>
        <p:nvSpPr>
          <p:cNvPr id="1048651" name="Text Placeholder 2"/>
          <p:cNvSpPr>
            <a:spLocks noGrp="1"/>
          </p:cNvSpPr>
          <p:nvPr>
            <p:ph type="body" idx="1"/>
          </p:nvPr>
        </p:nvSpPr>
        <p:spPr>
          <a:xfrm>
            <a:off x="457200" y="1600203"/>
            <a:ext cx="8229600" cy="4525963"/>
          </a:xfrm>
          <a:prstGeom prst="rect"/>
        </p:spPr>
        <p:txBody>
          <a:bodyPr bIns="45705" lIns="91409" rIns="91409" rtlCol="0" tIns="45705"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2" name="Date Placeholder 3"/>
          <p:cNvSpPr>
            <a:spLocks noGrp="1"/>
          </p:cNvSpPr>
          <p:nvPr>
            <p:ph type="dt" sz="half" idx="2"/>
          </p:nvPr>
        </p:nvSpPr>
        <p:spPr>
          <a:xfrm>
            <a:off x="457200" y="6356353"/>
            <a:ext cx="2133600" cy="365125"/>
          </a:xfrm>
          <a:prstGeom prst="rect"/>
        </p:spPr>
        <p:txBody>
          <a:bodyPr anchor="ctr" bIns="45705" lIns="91409" rIns="91409" rtlCol="0" tIns="45705" vert="horz"/>
          <a:lstStyle>
            <a:lvl1pPr algn="l">
              <a:defRPr sz="1200">
                <a:solidFill>
                  <a:schemeClr val="tx1">
                    <a:tint val="75000"/>
                  </a:schemeClr>
                </a:solidFill>
              </a:defRPr>
            </a:lvl1pPr>
          </a:lstStyle>
          <a:p>
            <a:fld id="{4F0AE3A8-A84B-407E-874C-E792F2A7F57D}" type="datetimeFigureOut">
              <a:rPr lang="en-US" smtClean="0"/>
            </a:fld>
            <a:endParaRPr dirty="0" lang="en-US"/>
          </a:p>
        </p:txBody>
      </p:sp>
      <p:sp>
        <p:nvSpPr>
          <p:cNvPr id="1048653" name="Footer Placeholder 4"/>
          <p:cNvSpPr>
            <a:spLocks noGrp="1"/>
          </p:cNvSpPr>
          <p:nvPr>
            <p:ph type="ftr" sz="quarter" idx="3"/>
          </p:nvPr>
        </p:nvSpPr>
        <p:spPr>
          <a:xfrm>
            <a:off x="3124201" y="6356353"/>
            <a:ext cx="2895600" cy="365125"/>
          </a:xfrm>
          <a:prstGeom prst="rect"/>
        </p:spPr>
        <p:txBody>
          <a:bodyPr anchor="ctr" bIns="45705" lIns="91409" rIns="91409" rtlCol="0" tIns="45705" vert="horz"/>
          <a:lstStyle>
            <a:lvl1pPr algn="ctr">
              <a:defRPr sz="1200">
                <a:solidFill>
                  <a:schemeClr val="tx1">
                    <a:tint val="75000"/>
                  </a:schemeClr>
                </a:solidFill>
              </a:defRPr>
            </a:lvl1pPr>
          </a:lstStyle>
          <a:p>
            <a:endParaRPr dirty="0" lang="en-US"/>
          </a:p>
        </p:txBody>
      </p:sp>
      <p:sp>
        <p:nvSpPr>
          <p:cNvPr id="1048654" name="Slide Number Placeholder 5"/>
          <p:cNvSpPr>
            <a:spLocks noGrp="1"/>
          </p:cNvSpPr>
          <p:nvPr>
            <p:ph type="sldNum" sz="quarter" idx="4"/>
          </p:nvPr>
        </p:nvSpPr>
        <p:spPr>
          <a:xfrm>
            <a:off x="6553203" y="6356353"/>
            <a:ext cx="2133600" cy="365125"/>
          </a:xfrm>
          <a:prstGeom prst="rect"/>
        </p:spPr>
        <p:txBody>
          <a:bodyPr anchor="ctr" bIns="45705" lIns="91409" rIns="91409" rtlCol="0" tIns="45705" vert="horz"/>
          <a:lstStyle>
            <a:lvl1pPr algn="r">
              <a:defRPr sz="1200">
                <a:solidFill>
                  <a:schemeClr val="tx1">
                    <a:tint val="75000"/>
                  </a:schemeClr>
                </a:solidFill>
              </a:defRPr>
            </a:lvl1pPr>
          </a:lstStyle>
          <a:p>
            <a:fld id="{5D83C223-A677-44E3-9121-D9896D049A5E}" type="slidenum">
              <a:rPr lang="en-US" smtClean="0"/>
            </a:fld>
            <a:endParaRPr dirty="0" lang="en-US"/>
          </a:p>
        </p:txBody>
      </p:sp>
    </p:spTree>
  </p:cSld>
  <p:clrMap accent1="accent1" accent2="accent2" accent3="accent3" accent4="accent4" accent5="accent5" accent6="accent6" bg1="lt1" bg2="lt2" tx1="dk1" tx2="dk2"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defTabSz="914099" eaLnBrk="1" hangingPunct="1" latinLnBrk="0" rtl="0">
        <a:spcBef>
          <a:spcPct val="0"/>
        </a:spcBef>
        <a:buNone/>
        <a:defRPr sz="4400" kern="1200">
          <a:solidFill>
            <a:schemeClr val="tx1"/>
          </a:solidFill>
          <a:latin typeface="+mj-lt"/>
          <a:ea typeface="+mj-ea"/>
          <a:cs typeface="+mj-cs"/>
        </a:defRPr>
      </a:lvl1pPr>
    </p:titleStyle>
    <p:bodyStyle>
      <a:lvl1pPr algn="l" defTabSz="914099" eaLnBrk="1" hangingPunct="1" indent="-342787" latinLnBrk="0" marL="342787" rtl="0">
        <a:spcBef>
          <a:spcPct val="20000"/>
        </a:spcBef>
        <a:buFont typeface="Arial" pitchFamily="34" charset="0"/>
        <a:buChar char="•"/>
        <a:defRPr sz="3200" kern="1200">
          <a:solidFill>
            <a:schemeClr val="tx1"/>
          </a:solidFill>
          <a:latin typeface="+mn-lt"/>
          <a:ea typeface="+mn-ea"/>
          <a:cs typeface="+mn-cs"/>
        </a:defRPr>
      </a:lvl1pPr>
      <a:lvl2pPr algn="l" defTabSz="914099" eaLnBrk="1" hangingPunct="1" indent="-285657" latinLnBrk="0" marL="742706" rtl="0">
        <a:spcBef>
          <a:spcPct val="20000"/>
        </a:spcBef>
        <a:buFont typeface="Arial" pitchFamily="34" charset="0"/>
        <a:buChar char="–"/>
        <a:defRPr sz="2800" kern="1200">
          <a:solidFill>
            <a:schemeClr val="tx1"/>
          </a:solidFill>
          <a:latin typeface="+mn-lt"/>
          <a:ea typeface="+mn-ea"/>
          <a:cs typeface="+mn-cs"/>
        </a:defRPr>
      </a:lvl2pPr>
      <a:lvl3pPr algn="l" defTabSz="914099" eaLnBrk="1" hangingPunct="1" indent="-228524" latinLnBrk="0" marL="1142623" rtl="0">
        <a:spcBef>
          <a:spcPct val="20000"/>
        </a:spcBef>
        <a:buFont typeface="Arial" pitchFamily="34" charset="0"/>
        <a:buChar char="•"/>
        <a:defRPr sz="2400" kern="1200">
          <a:solidFill>
            <a:schemeClr val="tx1"/>
          </a:solidFill>
          <a:latin typeface="+mn-lt"/>
          <a:ea typeface="+mn-ea"/>
          <a:cs typeface="+mn-cs"/>
        </a:defRPr>
      </a:lvl3pPr>
      <a:lvl4pPr algn="l" defTabSz="914099" eaLnBrk="1" hangingPunct="1" indent="-228524" latinLnBrk="0" marL="1599672" rtl="0">
        <a:spcBef>
          <a:spcPct val="20000"/>
        </a:spcBef>
        <a:buFont typeface="Arial" pitchFamily="34" charset="0"/>
        <a:buChar char="–"/>
        <a:defRPr sz="2000" kern="1200">
          <a:solidFill>
            <a:schemeClr val="tx1"/>
          </a:solidFill>
          <a:latin typeface="+mn-lt"/>
          <a:ea typeface="+mn-ea"/>
          <a:cs typeface="+mn-cs"/>
        </a:defRPr>
      </a:lvl4pPr>
      <a:lvl5pPr algn="l" defTabSz="914099" eaLnBrk="1" hangingPunct="1" indent="-228524" latinLnBrk="0" marL="2056722" rtl="0">
        <a:spcBef>
          <a:spcPct val="20000"/>
        </a:spcBef>
        <a:buFont typeface="Arial" pitchFamily="34" charset="0"/>
        <a:buChar char="»"/>
        <a:defRPr sz="2000" kern="1200">
          <a:solidFill>
            <a:schemeClr val="tx1"/>
          </a:solidFill>
          <a:latin typeface="+mn-lt"/>
          <a:ea typeface="+mn-ea"/>
          <a:cs typeface="+mn-cs"/>
        </a:defRPr>
      </a:lvl5pPr>
      <a:lvl6pPr algn="l" defTabSz="914099" eaLnBrk="1" hangingPunct="1" indent="-228524" latinLnBrk="0" marL="2513770" rtl="0">
        <a:spcBef>
          <a:spcPct val="20000"/>
        </a:spcBef>
        <a:buFont typeface="Arial" pitchFamily="34" charset="0"/>
        <a:buChar char="•"/>
        <a:defRPr sz="2000" kern="1200">
          <a:solidFill>
            <a:schemeClr val="tx1"/>
          </a:solidFill>
          <a:latin typeface="+mn-lt"/>
          <a:ea typeface="+mn-ea"/>
          <a:cs typeface="+mn-cs"/>
        </a:defRPr>
      </a:lvl6pPr>
      <a:lvl7pPr algn="l" defTabSz="914099" eaLnBrk="1" hangingPunct="1" indent="-228524" latinLnBrk="0" marL="2970819" rtl="0">
        <a:spcBef>
          <a:spcPct val="20000"/>
        </a:spcBef>
        <a:buFont typeface="Arial" pitchFamily="34" charset="0"/>
        <a:buChar char="•"/>
        <a:defRPr sz="2000" kern="1200">
          <a:solidFill>
            <a:schemeClr val="tx1"/>
          </a:solidFill>
          <a:latin typeface="+mn-lt"/>
          <a:ea typeface="+mn-ea"/>
          <a:cs typeface="+mn-cs"/>
        </a:defRPr>
      </a:lvl7pPr>
      <a:lvl8pPr algn="l" defTabSz="914099" eaLnBrk="1" hangingPunct="1" indent="-228524" latinLnBrk="0" marL="3427870" rtl="0">
        <a:spcBef>
          <a:spcPct val="20000"/>
        </a:spcBef>
        <a:buFont typeface="Arial" pitchFamily="34" charset="0"/>
        <a:buChar char="•"/>
        <a:defRPr sz="2000" kern="1200">
          <a:solidFill>
            <a:schemeClr val="tx1"/>
          </a:solidFill>
          <a:latin typeface="+mn-lt"/>
          <a:ea typeface="+mn-ea"/>
          <a:cs typeface="+mn-cs"/>
        </a:defRPr>
      </a:lvl8pPr>
      <a:lvl9pPr algn="l" defTabSz="914099" eaLnBrk="1" hangingPunct="1" indent="-228524" latinLnBrk="0" marL="3884919"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099" eaLnBrk="1" hangingPunct="1" latinLnBrk="0" marL="0" rtl="0">
        <a:defRPr sz="1800" kern="1200">
          <a:solidFill>
            <a:schemeClr val="tx1"/>
          </a:solidFill>
          <a:latin typeface="+mn-lt"/>
          <a:ea typeface="+mn-ea"/>
          <a:cs typeface="+mn-cs"/>
        </a:defRPr>
      </a:lvl1pPr>
      <a:lvl2pPr algn="l" defTabSz="914099" eaLnBrk="1" hangingPunct="1" latinLnBrk="0" marL="457049" rtl="0">
        <a:defRPr sz="1800" kern="1200">
          <a:solidFill>
            <a:schemeClr val="tx1"/>
          </a:solidFill>
          <a:latin typeface="+mn-lt"/>
          <a:ea typeface="+mn-ea"/>
          <a:cs typeface="+mn-cs"/>
        </a:defRPr>
      </a:lvl2pPr>
      <a:lvl3pPr algn="l" defTabSz="914099" eaLnBrk="1" hangingPunct="1" latinLnBrk="0" marL="914099" rtl="0">
        <a:defRPr sz="1800" kern="1200">
          <a:solidFill>
            <a:schemeClr val="tx1"/>
          </a:solidFill>
          <a:latin typeface="+mn-lt"/>
          <a:ea typeface="+mn-ea"/>
          <a:cs typeface="+mn-cs"/>
        </a:defRPr>
      </a:lvl3pPr>
      <a:lvl4pPr algn="l" defTabSz="914099" eaLnBrk="1" hangingPunct="1" latinLnBrk="0" marL="1371147" rtl="0">
        <a:defRPr sz="1800" kern="1200">
          <a:solidFill>
            <a:schemeClr val="tx1"/>
          </a:solidFill>
          <a:latin typeface="+mn-lt"/>
          <a:ea typeface="+mn-ea"/>
          <a:cs typeface="+mn-cs"/>
        </a:defRPr>
      </a:lvl4pPr>
      <a:lvl5pPr algn="l" defTabSz="914099" eaLnBrk="1" hangingPunct="1" latinLnBrk="0" marL="1828197" rtl="0">
        <a:defRPr sz="1800" kern="1200">
          <a:solidFill>
            <a:schemeClr val="tx1"/>
          </a:solidFill>
          <a:latin typeface="+mn-lt"/>
          <a:ea typeface="+mn-ea"/>
          <a:cs typeface="+mn-cs"/>
        </a:defRPr>
      </a:lvl5pPr>
      <a:lvl6pPr algn="l" defTabSz="914099" eaLnBrk="1" hangingPunct="1" latinLnBrk="0" marL="2285246" rtl="0">
        <a:defRPr sz="1800" kern="1200">
          <a:solidFill>
            <a:schemeClr val="tx1"/>
          </a:solidFill>
          <a:latin typeface="+mn-lt"/>
          <a:ea typeface="+mn-ea"/>
          <a:cs typeface="+mn-cs"/>
        </a:defRPr>
      </a:lvl6pPr>
      <a:lvl7pPr algn="l" defTabSz="914099" eaLnBrk="1" hangingPunct="1" latinLnBrk="0" marL="2742297" rtl="0">
        <a:defRPr sz="1800" kern="1200">
          <a:solidFill>
            <a:schemeClr val="tx1"/>
          </a:solidFill>
          <a:latin typeface="+mn-lt"/>
          <a:ea typeface="+mn-ea"/>
          <a:cs typeface="+mn-cs"/>
        </a:defRPr>
      </a:lvl7pPr>
      <a:lvl8pPr algn="l" defTabSz="914099" eaLnBrk="1" hangingPunct="1" latinLnBrk="0" marL="3199344" rtl="0">
        <a:defRPr sz="1800" kern="1200">
          <a:solidFill>
            <a:schemeClr val="tx1"/>
          </a:solidFill>
          <a:latin typeface="+mn-lt"/>
          <a:ea typeface="+mn-ea"/>
          <a:cs typeface="+mn-cs"/>
        </a:defRPr>
      </a:lvl8pPr>
      <a:lvl9pPr algn="l" defTabSz="914099" eaLnBrk="1" hangingPunct="1" latinLnBrk="0" marL="3656394" rtl="0">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ltGray">
      <p:bgPr>
        <a:solidFill>
          <a:srgbClr val="8C735A"/>
        </a:solidFill>
      </p:bgPr>
    </p:bg>
    <p:spTree>
      <p:nvGrpSpPr>
        <p:cNvPr id="751" name=""/>
        <p:cNvGrpSpPr/>
        <p:nvPr/>
      </p:nvGrpSpPr>
      <p:grpSpPr>
        <a:xfrm>
          <a:off x="0" y="0"/>
          <a:ext cx="0" cy="0"/>
          <a:chOff x="0" y="0"/>
          <a:chExt cx="0" cy="0"/>
        </a:xfrm>
      </p:grpSpPr>
      <p:grpSp>
        <p:nvGrpSpPr>
          <p:cNvPr id="752" name="Group 5"/>
          <p:cNvGrpSpPr/>
          <p:nvPr/>
        </p:nvGrpSpPr>
        <p:grpSpPr bwMode="auto">
          <a:xfrm>
            <a:off x="0" y="0"/>
            <a:ext cx="8872538" cy="6870700"/>
            <a:chOff x="0" y="0"/>
            <a:chExt cx="5589" cy="4328"/>
          </a:xfrm>
        </p:grpSpPr>
        <p:sp>
          <p:nvSpPr>
            <p:cNvPr id="1051045" name="Rectangle 2"/>
            <p:cNvSpPr>
              <a:spLocks noChangeArrowheads="1"/>
            </p:cNvSpPr>
            <p:nvPr/>
          </p:nvSpPr>
          <p:spPr bwMode="ltGray">
            <a:xfrm>
              <a:off x="336" y="150"/>
              <a:ext cx="5253" cy="4026"/>
            </a:xfrm>
            <a:prstGeom prst="rect"/>
            <a:solidFill>
              <a:schemeClr val="bg1"/>
            </a:solidFill>
            <a:ln w="9525">
              <a:noFill/>
              <a:miter lim="800000"/>
              <a:headEnd/>
              <a:tailEnd/>
            </a:ln>
            <a:effectLst/>
          </p:spPr>
          <p:txBody>
            <a:bodyPr anchor="ctr" wrap="none"/>
            <a:p>
              <a:pPr defTabSz="914400" eaLnBrk="0" fontAlgn="base" hangingPunct="0">
                <a:spcBef>
                  <a:spcPct val="0"/>
                </a:spcBef>
                <a:spcAft>
                  <a:spcPct val="0"/>
                </a:spcAft>
              </a:pPr>
              <a:endParaRPr sz="2400" lang="en-US">
                <a:solidFill>
                  <a:srgbClr val="402000"/>
                </a:solidFill>
              </a:endParaRPr>
            </a:p>
          </p:txBody>
        </p:sp>
        <p:pic>
          <p:nvPicPr>
            <p:cNvPr id="2097202" name="Picture 3"/>
            <p:cNvPicPr>
              <a:picLocks noChangeArrowheads="1"/>
            </p:cNvPicPr>
            <p:nvPr/>
          </p:nvPicPr>
          <p:blipFill>
            <a:blip xmlns:r="http://schemas.openxmlformats.org/officeDocument/2006/relationships" r:embed="rId14" cstate="print"/>
            <a:srcRect/>
            <a:stretch>
              <a:fillRect/>
            </a:stretch>
          </p:blipFill>
          <p:spPr bwMode="ltGray">
            <a:xfrm>
              <a:off x="0" y="0"/>
              <a:ext cx="678" cy="4328"/>
            </a:xfrm>
            <a:prstGeom prst="rect"/>
            <a:noFill/>
            <a:ln>
              <a:noFill/>
            </a:ln>
          </p:spPr>
        </p:pic>
        <p:sp>
          <p:nvSpPr>
            <p:cNvPr id="1051046" name="Line 4"/>
            <p:cNvSpPr>
              <a:spLocks noChangeShapeType="1"/>
            </p:cNvSpPr>
            <p:nvPr/>
          </p:nvSpPr>
          <p:spPr bwMode="ltGray">
            <a:xfrm>
              <a:off x="641" y="1008"/>
              <a:ext cx="4879" cy="0"/>
            </a:xfrm>
            <a:prstGeom prst="line"/>
            <a:noFill/>
            <a:ln w="12700">
              <a:solidFill>
                <a:schemeClr val="bg2"/>
              </a:solidFill>
              <a:round/>
              <a:headEnd type="none" w="sm" len="sm"/>
              <a:tailEnd type="none" w="sm" len="sm"/>
            </a:ln>
            <a:effectLst/>
          </p:spPr>
          <p:txBody>
            <a:bodyPr/>
            <a:p>
              <a:pPr defTabSz="914400" eaLnBrk="0" fontAlgn="base" hangingPunct="0">
                <a:spcBef>
                  <a:spcPct val="0"/>
                </a:spcBef>
                <a:spcAft>
                  <a:spcPct val="0"/>
                </a:spcAft>
              </a:pPr>
              <a:endParaRPr sz="2400" lang="en-US">
                <a:solidFill>
                  <a:srgbClr val="402000"/>
                </a:solidFill>
              </a:endParaRPr>
            </a:p>
          </p:txBody>
        </p:sp>
      </p:grpSp>
      <p:sp>
        <p:nvSpPr>
          <p:cNvPr id="1051047" name="Rectangle 6"/>
          <p:cNvSpPr>
            <a:spLocks noGrp="1" noChangeArrowheads="1"/>
          </p:cNvSpPr>
          <p:nvPr>
            <p:ph type="title"/>
          </p:nvPr>
        </p:nvSpPr>
        <p:spPr bwMode="auto">
          <a:xfrm>
            <a:off x="990600" y="457200"/>
            <a:ext cx="7772400" cy="1143000"/>
          </a:xfrm>
          <a:prstGeom prst="rect"/>
          <a:noFill/>
          <a:ln>
            <a:noFill/>
          </a:ln>
        </p:spPr>
        <p:txBody>
          <a:bodyPr anchor="ctr" anchorCtr="0" bIns="46038" compatLnSpc="1" lIns="92075" numCol="1" rIns="92075" tIns="46038" vert="horz" wrap="square">
            <a:prstTxWarp prst="textNoShape"/>
          </a:bodyPr>
          <a:p>
            <a:pPr lvl="0"/>
            <a:r>
              <a:rPr lang="en-US" smtClean="0"/>
              <a:t>Click to edit Master title style</a:t>
            </a:r>
          </a:p>
        </p:txBody>
      </p:sp>
      <p:sp>
        <p:nvSpPr>
          <p:cNvPr id="1051048" name="Rectangle 7"/>
          <p:cNvSpPr>
            <a:spLocks noGrp="1" noChangeArrowheads="1"/>
          </p:cNvSpPr>
          <p:nvPr>
            <p:ph type="body" idx="1"/>
          </p:nvPr>
        </p:nvSpPr>
        <p:spPr bwMode="auto">
          <a:xfrm>
            <a:off x="990600" y="1828800"/>
            <a:ext cx="7772400" cy="4114800"/>
          </a:xfrm>
          <a:prstGeom prst="rect"/>
          <a:noFill/>
          <a:ln>
            <a:noFill/>
          </a:ln>
        </p:spPr>
        <p:txBody>
          <a:bodyPr anchor="t" anchorCtr="0" bIns="46038" compatLnSpc="1" lIns="92075" numCol="1" rIns="92075" tIns="46038"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1049" name="Rectangle 8"/>
          <p:cNvSpPr>
            <a:spLocks noGrp="1" noChangeArrowheads="1"/>
          </p:cNvSpPr>
          <p:nvPr>
            <p:ph type="dt" sz="half" idx="2"/>
          </p:nvPr>
        </p:nvSpPr>
        <p:spPr bwMode="auto">
          <a:xfrm>
            <a:off x="990600" y="6096000"/>
            <a:ext cx="1905000" cy="457200"/>
          </a:xfrm>
          <a:prstGeom prst="rect"/>
          <a:noFill/>
          <a:ln w="9525">
            <a:noFill/>
            <a:miter lim="800000"/>
            <a:headEnd/>
            <a:tailEnd/>
          </a:ln>
          <a:effectLst/>
        </p:spPr>
        <p:txBody>
          <a:bodyPr anchor="t" anchorCtr="0" bIns="46038" compatLnSpc="1" lIns="92075" numCol="1" rIns="92075" tIns="46038" vert="horz" wrap="square">
            <a:prstTxWarp prst="textNoShape"/>
          </a:bodyPr>
          <a:lstStyle>
            <a:lvl1pPr>
              <a:spcBef>
                <a:spcPct val="50000"/>
              </a:spcBef>
              <a:defRPr sz="1400">
                <a:solidFill>
                  <a:schemeClr val="bg2"/>
                </a:solidFill>
                <a:latin typeface="Times New Roman" pitchFamily="18" charset="0"/>
              </a:defRPr>
            </a:lvl1pPr>
          </a:lstStyle>
          <a:p>
            <a:pPr defTabSz="914400" eaLnBrk="0" fontAlgn="base" hangingPunct="0">
              <a:spcAft>
                <a:spcPct val="0"/>
              </a:spcAft>
            </a:pPr>
            <a:endParaRPr lang="en-US">
              <a:solidFill>
                <a:srgbClr val="A08366"/>
              </a:solidFill>
            </a:endParaRPr>
          </a:p>
        </p:txBody>
      </p:sp>
      <p:sp>
        <p:nvSpPr>
          <p:cNvPr id="1051050" name="Rectangle 9"/>
          <p:cNvSpPr>
            <a:spLocks noGrp="1" noChangeArrowheads="1"/>
          </p:cNvSpPr>
          <p:nvPr>
            <p:ph type="ftr" sz="quarter" idx="3"/>
          </p:nvPr>
        </p:nvSpPr>
        <p:spPr bwMode="auto">
          <a:xfrm>
            <a:off x="3429000" y="6096000"/>
            <a:ext cx="2895600" cy="457200"/>
          </a:xfrm>
          <a:prstGeom prst="rect"/>
          <a:noFill/>
          <a:ln w="9525">
            <a:noFill/>
            <a:miter lim="800000"/>
            <a:headEnd/>
            <a:tailEnd/>
          </a:ln>
          <a:effectLst/>
        </p:spPr>
        <p:txBody>
          <a:bodyPr anchor="t" anchorCtr="0" bIns="46038" compatLnSpc="1" lIns="92075" numCol="1" rIns="92075" tIns="46038" vert="horz" wrap="square">
            <a:prstTxWarp prst="textNoShape"/>
          </a:bodyPr>
          <a:lstStyle>
            <a:lvl1pPr algn="ctr">
              <a:spcBef>
                <a:spcPct val="50000"/>
              </a:spcBef>
              <a:defRPr sz="1400">
                <a:solidFill>
                  <a:schemeClr val="bg2"/>
                </a:solidFill>
                <a:latin typeface="Times New Roman" pitchFamily="18" charset="0"/>
              </a:defRPr>
            </a:lvl1pPr>
          </a:lstStyle>
          <a:p>
            <a:pPr defTabSz="914400" eaLnBrk="0" fontAlgn="base" hangingPunct="0">
              <a:spcAft>
                <a:spcPct val="0"/>
              </a:spcAft>
            </a:pPr>
            <a:r>
              <a:rPr lang="en-US">
                <a:solidFill>
                  <a:srgbClr val="A08366"/>
                </a:solidFill>
              </a:rPr>
              <a:t>Management Fundamentals - Chapter 14</a:t>
            </a:r>
          </a:p>
        </p:txBody>
      </p:sp>
      <p:sp>
        <p:nvSpPr>
          <p:cNvPr id="1051051" name="Rectangle 10"/>
          <p:cNvSpPr>
            <a:spLocks noGrp="1" noChangeArrowheads="1"/>
          </p:cNvSpPr>
          <p:nvPr>
            <p:ph type="sldNum" sz="quarter" idx="4"/>
          </p:nvPr>
        </p:nvSpPr>
        <p:spPr bwMode="auto">
          <a:xfrm>
            <a:off x="6858000" y="6096000"/>
            <a:ext cx="1905000" cy="457200"/>
          </a:xfrm>
          <a:prstGeom prst="rect"/>
          <a:noFill/>
          <a:ln w="9525">
            <a:noFill/>
            <a:miter lim="800000"/>
            <a:headEnd/>
            <a:tailEnd/>
          </a:ln>
          <a:effectLst/>
        </p:spPr>
        <p:txBody>
          <a:bodyPr anchor="t" anchorCtr="0" bIns="46038" compatLnSpc="1" lIns="92075" numCol="1" rIns="92075" tIns="46038" vert="horz" wrap="square">
            <a:prstTxWarp prst="textNoShape"/>
          </a:bodyPr>
          <a:lstStyle>
            <a:lvl1pPr algn="r">
              <a:spcBef>
                <a:spcPct val="50000"/>
              </a:spcBef>
              <a:defRPr sz="1400">
                <a:solidFill>
                  <a:schemeClr val="bg2"/>
                </a:solidFill>
                <a:latin typeface="Times New Roman" pitchFamily="18" charset="0"/>
              </a:defRPr>
            </a:lvl1pPr>
          </a:lstStyle>
          <a:p>
            <a:pPr defTabSz="914400" eaLnBrk="0" fontAlgn="base" hangingPunct="0">
              <a:spcAft>
                <a:spcPct val="0"/>
              </a:spcAft>
            </a:pPr>
            <a:fld id="{39D1384D-0F0D-4AFC-9CF3-19083AAA3660}" type="slidenum">
              <a:rPr lang="en-US">
                <a:solidFill>
                  <a:srgbClr val="A08366"/>
                </a:solidFill>
              </a:rPr>
              <a:pPr defTabSz="914400" eaLnBrk="0" fontAlgn="base" hangingPunct="0">
                <a:spcAft>
                  <a:spcPct val="0"/>
                </a:spcAft>
              </a:pPr>
            </a:fld>
            <a:endParaRPr lang="en-US">
              <a:solidFill>
                <a:srgbClr val="A08366"/>
              </a:solidFill>
            </a:endParaRPr>
          </a:p>
        </p:txBody>
      </p:sp>
    </p:spTree>
  </p:cSld>
  <p:clrMap accent1="accent1" accent2="accent2" accent3="accent3" accent4="accent4" accent5="accent5" accent6="accent6" bg1="lt1" bg2="lt2" tx1="dk1" tx2="dk2"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Lst>
  <p:transition spd="med">
    <p:random/>
  </p:transition>
  <p:hf dt="0" ftr="1" hdr="0" sldNum="1"/>
  <p:txStyles>
    <p:titleStyle>
      <a:lvl1pPr algn="l" eaLnBrk="0" fontAlgn="base" hangingPunct="0" rtl="0">
        <a:spcBef>
          <a:spcPct val="0"/>
        </a:spcBef>
        <a:spcAft>
          <a:spcPct val="0"/>
        </a:spcAft>
        <a:defRPr sz="4400">
          <a:solidFill>
            <a:schemeClr val="tx2"/>
          </a:solidFill>
          <a:latin typeface="+mj-lt"/>
          <a:ea typeface="+mj-ea"/>
          <a:cs typeface="+mj-cs"/>
        </a:defRPr>
      </a:lvl1pPr>
      <a:lvl2pPr algn="l" eaLnBrk="0" fontAlgn="base" hangingPunct="0" rtl="0">
        <a:spcBef>
          <a:spcPct val="0"/>
        </a:spcBef>
        <a:spcAft>
          <a:spcPct val="0"/>
        </a:spcAft>
        <a:defRPr sz="4400">
          <a:solidFill>
            <a:schemeClr val="tx2"/>
          </a:solidFill>
          <a:latin typeface="Times New Roman" pitchFamily="18" charset="0"/>
        </a:defRPr>
      </a:lvl2pPr>
      <a:lvl3pPr algn="l" eaLnBrk="0" fontAlgn="base" hangingPunct="0" rtl="0">
        <a:spcBef>
          <a:spcPct val="0"/>
        </a:spcBef>
        <a:spcAft>
          <a:spcPct val="0"/>
        </a:spcAft>
        <a:defRPr sz="4400">
          <a:solidFill>
            <a:schemeClr val="tx2"/>
          </a:solidFill>
          <a:latin typeface="Times New Roman" pitchFamily="18" charset="0"/>
        </a:defRPr>
      </a:lvl3pPr>
      <a:lvl4pPr algn="l" eaLnBrk="0" fontAlgn="base" hangingPunct="0" rtl="0">
        <a:spcBef>
          <a:spcPct val="0"/>
        </a:spcBef>
        <a:spcAft>
          <a:spcPct val="0"/>
        </a:spcAft>
        <a:defRPr sz="4400">
          <a:solidFill>
            <a:schemeClr val="tx2"/>
          </a:solidFill>
          <a:latin typeface="Times New Roman" pitchFamily="18" charset="0"/>
        </a:defRPr>
      </a:lvl4pPr>
      <a:lvl5pPr algn="l" eaLnBrk="0" fontAlgn="base" hangingPunct="0" rtl="0">
        <a:spcBef>
          <a:spcPct val="0"/>
        </a:spcBef>
        <a:spcAft>
          <a:spcPct val="0"/>
        </a:spcAft>
        <a:defRPr sz="4400">
          <a:solidFill>
            <a:schemeClr val="tx2"/>
          </a:solidFill>
          <a:latin typeface="Times New Roman" pitchFamily="18" charset="0"/>
        </a:defRPr>
      </a:lvl5pPr>
      <a:lvl6pPr algn="l" eaLnBrk="0" fontAlgn="base" hangingPunct="0" marL="457200" rtl="0">
        <a:spcBef>
          <a:spcPct val="0"/>
        </a:spcBef>
        <a:spcAft>
          <a:spcPct val="0"/>
        </a:spcAft>
        <a:defRPr sz="4400">
          <a:solidFill>
            <a:schemeClr val="tx2"/>
          </a:solidFill>
          <a:latin typeface="Times New Roman" pitchFamily="18" charset="0"/>
        </a:defRPr>
      </a:lvl6pPr>
      <a:lvl7pPr algn="l" eaLnBrk="0" fontAlgn="base" hangingPunct="0" marL="914400" rtl="0">
        <a:spcBef>
          <a:spcPct val="0"/>
        </a:spcBef>
        <a:spcAft>
          <a:spcPct val="0"/>
        </a:spcAft>
        <a:defRPr sz="4400">
          <a:solidFill>
            <a:schemeClr val="tx2"/>
          </a:solidFill>
          <a:latin typeface="Times New Roman" pitchFamily="18" charset="0"/>
        </a:defRPr>
      </a:lvl7pPr>
      <a:lvl8pPr algn="l" eaLnBrk="0" fontAlgn="base" hangingPunct="0" marL="1371600" rtl="0">
        <a:spcBef>
          <a:spcPct val="0"/>
        </a:spcBef>
        <a:spcAft>
          <a:spcPct val="0"/>
        </a:spcAft>
        <a:defRPr sz="4400">
          <a:solidFill>
            <a:schemeClr val="tx2"/>
          </a:solidFill>
          <a:latin typeface="Times New Roman" pitchFamily="18" charset="0"/>
        </a:defRPr>
      </a:lvl8pPr>
      <a:lvl9pPr algn="l" eaLnBrk="0" fontAlgn="base" hangingPunct="0" marL="1828800" rtl="0">
        <a:spcBef>
          <a:spcPct val="0"/>
        </a:spcBef>
        <a:spcAft>
          <a:spcPct val="0"/>
        </a:spcAft>
        <a:defRPr sz="4400">
          <a:solidFill>
            <a:schemeClr val="tx2"/>
          </a:solidFill>
          <a:latin typeface="Times New Roman" pitchFamily="18" charset="0"/>
        </a:defRPr>
      </a:lvl9pPr>
    </p:titleStyle>
    <p:bodyStyle>
      <a:lvl1pPr algn="l" eaLnBrk="0" fontAlgn="base" hangingPunct="0" indent="-342900" marL="342900" rtl="0">
        <a:spcBef>
          <a:spcPct val="20000"/>
        </a:spcBef>
        <a:spcAft>
          <a:spcPct val="0"/>
        </a:spcAft>
        <a:buClr>
          <a:schemeClr val="accent1"/>
        </a:buClr>
        <a:buSzPct val="89000"/>
        <a:buFont typeface="Monotype Sorts" pitchFamily="2" charset="2"/>
        <a:buChar char="4"/>
        <a:defRPr sz="3200">
          <a:solidFill>
            <a:schemeClr val="tx1"/>
          </a:solidFill>
          <a:latin typeface="+mn-lt"/>
          <a:ea typeface="+mn-ea"/>
          <a:cs typeface="+mn-cs"/>
        </a:defRPr>
      </a:lvl1pPr>
      <a:lvl2pPr algn="l" eaLnBrk="0" fontAlgn="base" hangingPunct="0" indent="-285750" marL="742950" rtl="0">
        <a:spcBef>
          <a:spcPct val="20000"/>
        </a:spcBef>
        <a:spcAft>
          <a:spcPct val="0"/>
        </a:spcAft>
        <a:buClr>
          <a:schemeClr val="accent1"/>
        </a:buClr>
        <a:buChar char="–"/>
        <a:defRPr sz="2800">
          <a:solidFill>
            <a:schemeClr val="tx1"/>
          </a:solidFill>
          <a:latin typeface="+mn-lt"/>
        </a:defRPr>
      </a:lvl2pPr>
      <a:lvl3pPr algn="l" eaLnBrk="0" fontAlgn="base" hangingPunct="0" indent="-228600" marL="1143000" rtl="0">
        <a:spcBef>
          <a:spcPct val="20000"/>
        </a:spcBef>
        <a:spcAft>
          <a:spcPct val="0"/>
        </a:spcAft>
        <a:buClr>
          <a:schemeClr val="accent1"/>
        </a:buClr>
        <a:buChar char="•"/>
        <a:defRPr sz="2400">
          <a:solidFill>
            <a:schemeClr val="tx1"/>
          </a:solidFill>
          <a:latin typeface="+mn-lt"/>
        </a:defRPr>
      </a:lvl3pPr>
      <a:lvl4pPr algn="l" eaLnBrk="0" fontAlgn="base" hangingPunct="0" indent="-228600" marL="1600200" rtl="0">
        <a:spcBef>
          <a:spcPct val="20000"/>
        </a:spcBef>
        <a:spcAft>
          <a:spcPct val="0"/>
        </a:spcAft>
        <a:buClr>
          <a:schemeClr val="accent1"/>
        </a:buClr>
        <a:buChar char="–"/>
        <a:defRPr sz="2000">
          <a:solidFill>
            <a:schemeClr val="tx1"/>
          </a:solidFill>
          <a:latin typeface="+mn-lt"/>
        </a:defRPr>
      </a:lvl4pPr>
      <a:lvl5pPr algn="l" eaLnBrk="0" fontAlgn="base" hangingPunct="0" indent="-228600" marL="2057400" rtl="0">
        <a:spcBef>
          <a:spcPct val="20000"/>
        </a:spcBef>
        <a:spcAft>
          <a:spcPct val="0"/>
        </a:spcAft>
        <a:buClr>
          <a:schemeClr val="accent1"/>
        </a:buClr>
        <a:buChar char="»"/>
        <a:defRPr sz="2000">
          <a:solidFill>
            <a:schemeClr val="tx1"/>
          </a:solidFill>
          <a:latin typeface="+mn-lt"/>
        </a:defRPr>
      </a:lvl5pPr>
      <a:lvl6pPr algn="l" eaLnBrk="0" fontAlgn="base" hangingPunct="0" indent="-228600" marL="2514600" rtl="0">
        <a:spcBef>
          <a:spcPct val="20000"/>
        </a:spcBef>
        <a:spcAft>
          <a:spcPct val="0"/>
        </a:spcAft>
        <a:buClr>
          <a:schemeClr val="accent1"/>
        </a:buClr>
        <a:buChar char="»"/>
        <a:defRPr sz="2000">
          <a:solidFill>
            <a:schemeClr val="tx1"/>
          </a:solidFill>
          <a:latin typeface="+mn-lt"/>
        </a:defRPr>
      </a:lvl6pPr>
      <a:lvl7pPr algn="l" eaLnBrk="0" fontAlgn="base" hangingPunct="0" indent="-228600" marL="2971800" rtl="0">
        <a:spcBef>
          <a:spcPct val="20000"/>
        </a:spcBef>
        <a:spcAft>
          <a:spcPct val="0"/>
        </a:spcAft>
        <a:buClr>
          <a:schemeClr val="accent1"/>
        </a:buClr>
        <a:buChar char="»"/>
        <a:defRPr sz="2000">
          <a:solidFill>
            <a:schemeClr val="tx1"/>
          </a:solidFill>
          <a:latin typeface="+mn-lt"/>
        </a:defRPr>
      </a:lvl7pPr>
      <a:lvl8pPr algn="l" eaLnBrk="0" fontAlgn="base" hangingPunct="0" indent="-228600" marL="3429000" rtl="0">
        <a:spcBef>
          <a:spcPct val="20000"/>
        </a:spcBef>
        <a:spcAft>
          <a:spcPct val="0"/>
        </a:spcAft>
        <a:buClr>
          <a:schemeClr val="accent1"/>
        </a:buClr>
        <a:buChar char="»"/>
        <a:defRPr sz="2000">
          <a:solidFill>
            <a:schemeClr val="tx1"/>
          </a:solidFill>
          <a:latin typeface="+mn-lt"/>
        </a:defRPr>
      </a:lvl8pPr>
      <a:lvl9pPr algn="l" eaLnBrk="0" fontAlgn="base" hangingPunct="0" indent="-228600" marL="3886200" rtl="0">
        <a:spcBef>
          <a:spcPct val="20000"/>
        </a:spcBef>
        <a:spcAft>
          <a:spcPct val="0"/>
        </a:spcAft>
        <a:buClr>
          <a:schemeClr val="accent1"/>
        </a:buClr>
        <a:buChar char="»"/>
        <a:defRPr sz="2000">
          <a:solidFill>
            <a:schemeClr val="tx1"/>
          </a:solidFill>
          <a:latin typeface="+mn-lt"/>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93" name=""/>
        <p:cNvGrpSpPr/>
        <p:nvPr/>
      </p:nvGrpSpPr>
      <p:grpSpPr>
        <a:xfrm>
          <a:off x="0" y="0"/>
          <a:ext cx="0" cy="0"/>
          <a:chOff x="0" y="0"/>
          <a:chExt cx="0" cy="0"/>
        </a:xfrm>
      </p:grpSpPr>
      <p:sp>
        <p:nvSpPr>
          <p:cNvPr id="1048636" name="Title Placeholder 1"/>
          <p:cNvSpPr>
            <a:spLocks noGrp="1"/>
          </p:cNvSpPr>
          <p:nvPr>
            <p:ph type="title"/>
          </p:nvPr>
        </p:nvSpPr>
        <p:spPr>
          <a:xfrm>
            <a:off x="457200" y="152718"/>
            <a:ext cx="5791200" cy="1371600"/>
          </a:xfrm>
          <a:prstGeom prst="rect"/>
        </p:spPr>
        <p:txBody>
          <a:bodyPr anchor="b" bIns="45720" lIns="91440" rIns="91440" rtlCol="0" tIns="45720" vert="horz">
            <a:normAutofit/>
          </a:bodyPr>
          <a:p>
            <a:r>
              <a:rPr lang="en-US" smtClean="0"/>
              <a:t>Click to edit Master title style</a:t>
            </a:r>
            <a:endParaRPr dirty="0" lang="en-US"/>
          </a:p>
        </p:txBody>
      </p:sp>
      <p:sp>
        <p:nvSpPr>
          <p:cNvPr id="1048637" name="Text Placeholder 2"/>
          <p:cNvSpPr>
            <a:spLocks noGrp="1"/>
          </p:cNvSpPr>
          <p:nvPr>
            <p:ph type="body" idx="1"/>
          </p:nvPr>
        </p:nvSpPr>
        <p:spPr>
          <a:xfrm>
            <a:off x="457200" y="1752600"/>
            <a:ext cx="7620000" cy="43735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38" name="Date Placeholder 3"/>
          <p:cNvSpPr>
            <a:spLocks noGrp="1"/>
          </p:cNvSpPr>
          <p:nvPr>
            <p:ph type="dt" sz="half" idx="2"/>
          </p:nvPr>
        </p:nvSpPr>
        <p:spPr>
          <a:xfrm>
            <a:off x="457200" y="6172201"/>
            <a:ext cx="3429000" cy="304800"/>
          </a:xfrm>
          <a:prstGeom prst="rect"/>
        </p:spPr>
        <p:txBody>
          <a:bodyPr anchor="b" bIns="0" lIns="91440" rIns="91440" rtlCol="0" tIns="45720" vert="horz"/>
          <a:lstStyle>
            <a:lvl1pPr algn="l">
              <a:defRPr sz="1000">
                <a:solidFill>
                  <a:schemeClr val="tx1"/>
                </a:solidFill>
              </a:defRPr>
            </a:lvl1pPr>
          </a:lstStyle>
          <a:p>
            <a:pPr defTabSz="914400"/>
            <a:r>
              <a:rPr lang="en-US" smtClean="0">
                <a:solidFill>
                  <a:srgbClr val="000000"/>
                </a:solidFill>
              </a:rPr>
              <a:t>10/18/2019</a:t>
            </a:r>
            <a:endParaRPr lang="en-US">
              <a:solidFill>
                <a:srgbClr val="000000"/>
              </a:solidFill>
            </a:endParaRPr>
          </a:p>
        </p:txBody>
      </p:sp>
      <p:sp>
        <p:nvSpPr>
          <p:cNvPr id="1048639" name="Footer Placeholder 4"/>
          <p:cNvSpPr>
            <a:spLocks noGrp="1"/>
          </p:cNvSpPr>
          <p:nvPr>
            <p:ph type="ftr" sz="quarter" idx="3"/>
          </p:nvPr>
        </p:nvSpPr>
        <p:spPr>
          <a:xfrm>
            <a:off x="457200" y="6492875"/>
            <a:ext cx="3429000" cy="283845"/>
          </a:xfrm>
          <a:prstGeom prst="rect"/>
        </p:spPr>
        <p:txBody>
          <a:bodyPr anchor="t" bIns="45720" lIns="91440" rIns="91440" rtlCol="0" tIns="45720" vert="horz"/>
          <a:lstStyle>
            <a:lvl1pPr algn="l">
              <a:defRPr sz="1000">
                <a:solidFill>
                  <a:schemeClr val="tx1"/>
                </a:solidFill>
              </a:defRPr>
            </a:lvl1pPr>
          </a:lstStyle>
          <a:p>
            <a:pPr defTabSz="914400"/>
            <a:r>
              <a:rPr lang="en-US" smtClean="0">
                <a:solidFill>
                  <a:srgbClr val="000000"/>
                </a:solidFill>
              </a:rPr>
              <a:t>General psychology</a:t>
            </a:r>
            <a:endParaRPr lang="en-US">
              <a:solidFill>
                <a:srgbClr val="000000"/>
              </a:solidFill>
            </a:endParaRPr>
          </a:p>
        </p:txBody>
      </p:sp>
      <p:sp>
        <p:nvSpPr>
          <p:cNvPr id="1048640" name="Slide Number Placeholder 5"/>
          <p:cNvSpPr>
            <a:spLocks noGrp="1"/>
          </p:cNvSpPr>
          <p:nvPr>
            <p:ph type="sldNum" sz="quarter" idx="4"/>
          </p:nvPr>
        </p:nvSpPr>
        <p:spPr>
          <a:xfrm rot="16200000">
            <a:off x="8227377" y="5885497"/>
            <a:ext cx="1315721" cy="365125"/>
          </a:xfrm>
          <a:prstGeom prst="rect"/>
        </p:spPr>
        <p:txBody>
          <a:bodyPr anchor="ctr" bIns="45720" lIns="91440" rIns="91440" rtlCol="0" tIns="45720" vert="horz"/>
          <a:lstStyle>
            <a:lvl1pPr algn="l">
              <a:defRPr b="1" sz="2400">
                <a:solidFill>
                  <a:schemeClr val="tx2"/>
                </a:solidFill>
              </a:defRPr>
            </a:lvl1pPr>
          </a:lstStyle>
          <a:p>
            <a:pPr defTabSz="914400"/>
            <a:fld id="{3838A474-66DA-4457-957C-D92F356113BF}" type="slidenum">
              <a:rPr lang="en-US" smtClean="0">
                <a:solidFill>
                  <a:srgbClr val="D1282E"/>
                </a:solidFill>
              </a:rPr>
              <a:pPr defTabSz="914400"/>
            </a:fld>
            <a:endParaRPr lang="en-US">
              <a:solidFill>
                <a:srgbClr val="D1282E"/>
              </a:solidFill>
            </a:endParaRPr>
          </a:p>
        </p:txBody>
      </p:sp>
      <p:sp>
        <p:nvSpPr>
          <p:cNvPr id="1048641" name="Rectangle 6"/>
          <p:cNvSpPr/>
          <p:nvPr/>
        </p:nvSpPr>
        <p:spPr>
          <a:xfrm>
            <a:off x="9001124" y="0"/>
            <a:ext cx="142876" cy="137160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48642" name="Rectangle 7"/>
          <p:cNvSpPr/>
          <p:nvPr/>
        </p:nvSpPr>
        <p:spPr>
          <a:xfrm>
            <a:off x="9001124" y="1371600"/>
            <a:ext cx="142876" cy="548640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Tree>
  </p:cSld>
  <p:clrMap accent1="accent1" accent2="accent2" accent3="accent3" accent4="accent4" accent5="accent5" accent6="accent6" bg1="lt1" bg2="lt2" tx1="dk1" tx2="dk2"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dt="0" ftr="0" hdr="0" sldNum="0"/>
  <p:txStyles>
    <p:titleStyle>
      <a:lvl1pPr algn="l" defTabSz="914400" eaLnBrk="1" hangingPunct="1" latinLnBrk="0" rtl="0">
        <a:spcBef>
          <a:spcPct val="0"/>
        </a:spcBef>
        <a:buNone/>
        <a:defRPr baseline="0" cap="all" sz="3600" kern="1200" spc="-60">
          <a:solidFill>
            <a:schemeClr val="tx2"/>
          </a:solidFill>
          <a:latin typeface="+mj-lt"/>
          <a:ea typeface="+mj-ea"/>
          <a:cs typeface="+mj-cs"/>
        </a:defRPr>
      </a:lvl1pPr>
    </p:titleStyle>
    <p:bodyStyle>
      <a:lvl1pPr algn="l" defTabSz="914400" eaLnBrk="1" hangingPunct="1" indent="0" latinLnBrk="0" marL="0" rtl="0">
        <a:spcBef>
          <a:spcPct val="20000"/>
        </a:spcBef>
        <a:spcAft>
          <a:spcPts val="600"/>
        </a:spcAft>
        <a:buFont typeface="Arial" pitchFamily="34" charset="0"/>
        <a:buNone/>
        <a:defRPr b="1" sz="2000" kern="1200">
          <a:solidFill>
            <a:schemeClr val="tx1"/>
          </a:solidFill>
          <a:latin typeface="+mn-lt"/>
          <a:ea typeface="+mn-ea"/>
          <a:cs typeface="+mn-cs"/>
        </a:defRPr>
      </a:lvl1pPr>
      <a:lvl2pPr algn="l" defTabSz="914400" eaLnBrk="1" hangingPunct="1" indent="-182880" latinLnBrk="0" marL="457200" rtl="0">
        <a:spcBef>
          <a:spcPct val="20000"/>
        </a:spcBef>
        <a:buClr>
          <a:schemeClr val="tx2"/>
        </a:buClr>
        <a:buFont typeface="Arial" pitchFamily="34" charset="0"/>
        <a:buChar char="•"/>
        <a:defRPr sz="2000" kern="1200">
          <a:solidFill>
            <a:schemeClr val="tx1"/>
          </a:solidFill>
          <a:latin typeface="+mn-lt"/>
          <a:ea typeface="+mn-ea"/>
          <a:cs typeface="+mn-cs"/>
        </a:defRPr>
      </a:lvl2pPr>
      <a:lvl3pPr algn="l" defTabSz="914400" eaLnBrk="1" hangingPunct="1" indent="-228600" latinLnBrk="0" marL="1143000" rtl="0">
        <a:spcBef>
          <a:spcPct val="20000"/>
        </a:spcBef>
        <a:buClr>
          <a:schemeClr val="tx2"/>
        </a:buClr>
        <a:buFont typeface="Arial" pitchFamily="34" charset="0"/>
        <a:buChar char="•"/>
        <a:defRPr sz="1800" kern="1200">
          <a:solidFill>
            <a:schemeClr val="tx1"/>
          </a:solidFill>
          <a:latin typeface="+mn-lt"/>
          <a:ea typeface="+mn-ea"/>
          <a:cs typeface="+mn-cs"/>
        </a:defRPr>
      </a:lvl3pPr>
      <a:lvl4pPr algn="l" defTabSz="914400" eaLnBrk="1" hangingPunct="1" indent="-228600" latinLnBrk="0" marL="1600200" rtl="0">
        <a:spcBef>
          <a:spcPct val="20000"/>
        </a:spcBef>
        <a:buClr>
          <a:schemeClr val="tx2"/>
        </a:buClr>
        <a:buFont typeface="Arial" pitchFamily="34" charset="0"/>
        <a:buChar char="•"/>
        <a:defRPr sz="1800" kern="1200">
          <a:solidFill>
            <a:schemeClr val="tx1"/>
          </a:solidFill>
          <a:latin typeface="+mn-lt"/>
          <a:ea typeface="+mn-ea"/>
          <a:cs typeface="+mn-cs"/>
        </a:defRPr>
      </a:lvl4pPr>
      <a:lvl5pPr algn="l" defTabSz="914400" eaLnBrk="1" hangingPunct="1" indent="-228600" latinLnBrk="0" marL="2057400" rtl="0">
        <a:spcBef>
          <a:spcPct val="20000"/>
        </a:spcBef>
        <a:buClr>
          <a:schemeClr val="tx2"/>
        </a:buClr>
        <a:buFont typeface="Arial" pitchFamily="34" charset="0"/>
        <a:buChar char="•"/>
        <a:defRPr baseline="0" sz="1800" kern="1200">
          <a:solidFill>
            <a:schemeClr val="tx1"/>
          </a:solidFill>
          <a:latin typeface="+mn-lt"/>
          <a:ea typeface="+mn-ea"/>
          <a:cs typeface="+mn-cs"/>
        </a:defRPr>
      </a:lvl5pPr>
      <a:lvl6pPr algn="l" defTabSz="914400" eaLnBrk="1" hangingPunct="1" indent="-228600" latinLnBrk="0" marL="2514600" rtl="0">
        <a:spcBef>
          <a:spcPct val="20000"/>
        </a:spcBef>
        <a:buClr>
          <a:schemeClr val="tx2"/>
        </a:buClr>
        <a:buFont typeface="Arial" pitchFamily="34" charset="0"/>
        <a:buChar char="•"/>
        <a:defRPr sz="1600" kern="1200">
          <a:solidFill>
            <a:schemeClr val="tx1"/>
          </a:solidFill>
          <a:latin typeface="+mn-lt"/>
          <a:ea typeface="+mn-ea"/>
          <a:cs typeface="+mn-cs"/>
        </a:defRPr>
      </a:lvl6pPr>
      <a:lvl7pPr algn="l" defTabSz="914400" eaLnBrk="1" hangingPunct="1" indent="-228600" latinLnBrk="0" marL="2971800" rtl="0">
        <a:spcBef>
          <a:spcPct val="20000"/>
        </a:spcBef>
        <a:buClr>
          <a:schemeClr val="tx2"/>
        </a:buClr>
        <a:buFont typeface="Arial" pitchFamily="34" charset="0"/>
        <a:buChar char="•"/>
        <a:defRPr sz="1600" kern="1200">
          <a:solidFill>
            <a:schemeClr val="tx1"/>
          </a:solidFill>
          <a:latin typeface="+mn-lt"/>
          <a:ea typeface="+mn-ea"/>
          <a:cs typeface="+mn-cs"/>
        </a:defRPr>
      </a:lvl7pPr>
      <a:lvl8pPr algn="l" defTabSz="914400" eaLnBrk="1" hangingPunct="1" indent="-228600" latinLnBrk="0" marL="3429000" rtl="0">
        <a:spcBef>
          <a:spcPct val="20000"/>
        </a:spcBef>
        <a:buClr>
          <a:schemeClr val="tx2"/>
        </a:buClr>
        <a:buFont typeface="Arial" pitchFamily="34" charset="0"/>
        <a:buChar char="•"/>
        <a:defRPr sz="1600" kern="1200">
          <a:solidFill>
            <a:schemeClr val="tx1"/>
          </a:solidFill>
          <a:latin typeface="+mn-lt"/>
          <a:ea typeface="+mn-ea"/>
          <a:cs typeface="+mn-cs"/>
        </a:defRPr>
      </a:lvl8pPr>
      <a:lvl9pPr algn="l" defTabSz="914400" eaLnBrk="1" hangingPunct="1" indent="-228600" latinLnBrk="0" marL="3886200" rtl="0">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77" name=""/>
        <p:cNvGrpSpPr/>
        <p:nvPr/>
      </p:nvGrpSpPr>
      <p:grpSpPr>
        <a:xfrm>
          <a:off x="0" y="0"/>
          <a:ext cx="0" cy="0"/>
          <a:chOff x="0" y="0"/>
          <a:chExt cx="0" cy="0"/>
        </a:xfrm>
      </p:grpSpPr>
      <p:sp>
        <p:nvSpPr>
          <p:cNvPr id="1048617" name="Title Placeholder 1"/>
          <p:cNvSpPr>
            <a:spLocks noGrp="1"/>
          </p:cNvSpPr>
          <p:nvPr>
            <p:ph type="title"/>
          </p:nvPr>
        </p:nvSpPr>
        <p:spPr>
          <a:xfrm>
            <a:off x="457200" y="152718"/>
            <a:ext cx="5791200" cy="1371600"/>
          </a:xfrm>
          <a:prstGeom prst="rect"/>
        </p:spPr>
        <p:txBody>
          <a:bodyPr anchor="b" bIns="45720" lIns="91440" rIns="91440" rtlCol="0" tIns="45720" vert="horz">
            <a:normAutofit/>
          </a:bodyPr>
          <a:p>
            <a:r>
              <a:rPr lang="en-US" smtClean="0"/>
              <a:t>Click to edit Master title style</a:t>
            </a:r>
            <a:endParaRPr dirty="0" lang="en-US"/>
          </a:p>
        </p:txBody>
      </p:sp>
      <p:sp>
        <p:nvSpPr>
          <p:cNvPr id="1048618" name="Text Placeholder 2"/>
          <p:cNvSpPr>
            <a:spLocks noGrp="1"/>
          </p:cNvSpPr>
          <p:nvPr>
            <p:ph type="body" idx="1"/>
          </p:nvPr>
        </p:nvSpPr>
        <p:spPr>
          <a:xfrm>
            <a:off x="457200" y="1752600"/>
            <a:ext cx="7620000" cy="43735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19" name="Date Placeholder 3"/>
          <p:cNvSpPr>
            <a:spLocks noGrp="1"/>
          </p:cNvSpPr>
          <p:nvPr>
            <p:ph type="dt" sz="half" idx="2"/>
          </p:nvPr>
        </p:nvSpPr>
        <p:spPr>
          <a:xfrm>
            <a:off x="457200" y="6172201"/>
            <a:ext cx="3429000" cy="304800"/>
          </a:xfrm>
          <a:prstGeom prst="rect"/>
        </p:spPr>
        <p:txBody>
          <a:bodyPr anchor="b" bIns="0" lIns="91440" rIns="91440" rtlCol="0" tIns="45720" vert="horz"/>
          <a:lstStyle>
            <a:lvl1pPr algn="l">
              <a:defRPr sz="1000">
                <a:solidFill>
                  <a:schemeClr val="tx1"/>
                </a:solidFill>
              </a:defRPr>
            </a:lvl1pPr>
          </a:lstStyle>
          <a:p>
            <a:pPr defTabSz="914400"/>
            <a:r>
              <a:rPr lang="en-US" smtClean="0">
                <a:solidFill>
                  <a:srgbClr val="000000"/>
                </a:solidFill>
              </a:rPr>
              <a:t>10/18/2019</a:t>
            </a:r>
            <a:endParaRPr lang="en-US">
              <a:solidFill>
                <a:srgbClr val="000000"/>
              </a:solidFill>
            </a:endParaRPr>
          </a:p>
        </p:txBody>
      </p:sp>
      <p:sp>
        <p:nvSpPr>
          <p:cNvPr id="1048620" name="Footer Placeholder 4"/>
          <p:cNvSpPr>
            <a:spLocks noGrp="1"/>
          </p:cNvSpPr>
          <p:nvPr>
            <p:ph type="ftr" sz="quarter" idx="3"/>
          </p:nvPr>
        </p:nvSpPr>
        <p:spPr>
          <a:xfrm>
            <a:off x="457200" y="6492875"/>
            <a:ext cx="3429000" cy="283845"/>
          </a:xfrm>
          <a:prstGeom prst="rect"/>
        </p:spPr>
        <p:txBody>
          <a:bodyPr anchor="t" bIns="45720" lIns="91440" rIns="91440" rtlCol="0" tIns="45720" vert="horz"/>
          <a:lstStyle>
            <a:lvl1pPr algn="l">
              <a:defRPr sz="1000">
                <a:solidFill>
                  <a:schemeClr val="tx1"/>
                </a:solidFill>
              </a:defRPr>
            </a:lvl1pPr>
          </a:lstStyle>
          <a:p>
            <a:pPr defTabSz="914400"/>
            <a:r>
              <a:rPr lang="en-US" smtClean="0">
                <a:solidFill>
                  <a:srgbClr val="000000"/>
                </a:solidFill>
              </a:rPr>
              <a:t>General psychology</a:t>
            </a:r>
            <a:endParaRPr lang="en-US">
              <a:solidFill>
                <a:srgbClr val="000000"/>
              </a:solidFill>
            </a:endParaRPr>
          </a:p>
        </p:txBody>
      </p:sp>
      <p:sp>
        <p:nvSpPr>
          <p:cNvPr id="1048621" name="Slide Number Placeholder 5"/>
          <p:cNvSpPr>
            <a:spLocks noGrp="1"/>
          </p:cNvSpPr>
          <p:nvPr>
            <p:ph type="sldNum" sz="quarter" idx="4"/>
          </p:nvPr>
        </p:nvSpPr>
        <p:spPr>
          <a:xfrm rot="16200000">
            <a:off x="8227377" y="5885497"/>
            <a:ext cx="1315721" cy="365125"/>
          </a:xfrm>
          <a:prstGeom prst="rect"/>
        </p:spPr>
        <p:txBody>
          <a:bodyPr anchor="ctr" bIns="45720" lIns="91440" rIns="91440" rtlCol="0" tIns="45720" vert="horz"/>
          <a:lstStyle>
            <a:lvl1pPr algn="l">
              <a:defRPr b="1" sz="2400">
                <a:solidFill>
                  <a:schemeClr val="tx2"/>
                </a:solidFill>
              </a:defRPr>
            </a:lvl1pPr>
          </a:lstStyle>
          <a:p>
            <a:pPr defTabSz="914400"/>
            <a:fld id="{3838A474-66DA-4457-957C-D92F356113BF}" type="slidenum">
              <a:rPr lang="en-US" smtClean="0">
                <a:solidFill>
                  <a:srgbClr val="D1282E"/>
                </a:solidFill>
              </a:rPr>
              <a:pPr defTabSz="914400"/>
            </a:fld>
            <a:endParaRPr lang="en-US">
              <a:solidFill>
                <a:srgbClr val="D1282E"/>
              </a:solidFill>
            </a:endParaRPr>
          </a:p>
        </p:txBody>
      </p:sp>
      <p:sp>
        <p:nvSpPr>
          <p:cNvPr id="1048622" name="Rectangle 6"/>
          <p:cNvSpPr/>
          <p:nvPr/>
        </p:nvSpPr>
        <p:spPr>
          <a:xfrm>
            <a:off x="9001124" y="0"/>
            <a:ext cx="142876" cy="137160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
        <p:nvSpPr>
          <p:cNvPr id="1048623" name="Rectangle 7"/>
          <p:cNvSpPr/>
          <p:nvPr/>
        </p:nvSpPr>
        <p:spPr>
          <a:xfrm>
            <a:off x="9001124" y="1371600"/>
            <a:ext cx="142876" cy="5486400"/>
          </a:xfrm>
          <a:prstGeom prst="rect"/>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a:endParaRPr lang="en-US">
              <a:solidFill>
                <a:srgbClr val="FFFFFF"/>
              </a:solidFill>
            </a:endParaRPr>
          </a:p>
        </p:txBody>
      </p:sp>
    </p:spTree>
  </p:cSld>
  <p:clrMap accent1="accent1" accent2="accent2" accent3="accent3" accent4="accent4" accent5="accent5" accent6="accent6" bg1="lt1" bg2="lt2" tx1="dk1" tx2="dk2"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hf dt="0" ftr="0" hdr="0" sldNum="0"/>
  <p:txStyles>
    <p:titleStyle>
      <a:lvl1pPr algn="l" defTabSz="914400" eaLnBrk="1" hangingPunct="1" latinLnBrk="0" rtl="0">
        <a:spcBef>
          <a:spcPct val="0"/>
        </a:spcBef>
        <a:buNone/>
        <a:defRPr baseline="0" cap="all" sz="3600" kern="1200" spc="-60">
          <a:solidFill>
            <a:schemeClr val="tx2"/>
          </a:solidFill>
          <a:latin typeface="+mj-lt"/>
          <a:ea typeface="+mj-ea"/>
          <a:cs typeface="+mj-cs"/>
        </a:defRPr>
      </a:lvl1pPr>
    </p:titleStyle>
    <p:bodyStyle>
      <a:lvl1pPr algn="l" defTabSz="914400" eaLnBrk="1" hangingPunct="1" indent="0" latinLnBrk="0" marL="0" rtl="0">
        <a:spcBef>
          <a:spcPct val="20000"/>
        </a:spcBef>
        <a:spcAft>
          <a:spcPts val="600"/>
        </a:spcAft>
        <a:buFont typeface="Arial" pitchFamily="34" charset="0"/>
        <a:buNone/>
        <a:defRPr b="1" sz="2000" kern="1200">
          <a:solidFill>
            <a:schemeClr val="tx1"/>
          </a:solidFill>
          <a:latin typeface="+mn-lt"/>
          <a:ea typeface="+mn-ea"/>
          <a:cs typeface="+mn-cs"/>
        </a:defRPr>
      </a:lvl1pPr>
      <a:lvl2pPr algn="l" defTabSz="914400" eaLnBrk="1" hangingPunct="1" indent="-182880" latinLnBrk="0" marL="457200" rtl="0">
        <a:spcBef>
          <a:spcPct val="20000"/>
        </a:spcBef>
        <a:buClr>
          <a:schemeClr val="tx2"/>
        </a:buClr>
        <a:buFont typeface="Arial" pitchFamily="34" charset="0"/>
        <a:buChar char="•"/>
        <a:defRPr sz="2000" kern="1200">
          <a:solidFill>
            <a:schemeClr val="tx1"/>
          </a:solidFill>
          <a:latin typeface="+mn-lt"/>
          <a:ea typeface="+mn-ea"/>
          <a:cs typeface="+mn-cs"/>
        </a:defRPr>
      </a:lvl2pPr>
      <a:lvl3pPr algn="l" defTabSz="914400" eaLnBrk="1" hangingPunct="1" indent="-228600" latinLnBrk="0" marL="1143000" rtl="0">
        <a:spcBef>
          <a:spcPct val="20000"/>
        </a:spcBef>
        <a:buClr>
          <a:schemeClr val="tx2"/>
        </a:buClr>
        <a:buFont typeface="Arial" pitchFamily="34" charset="0"/>
        <a:buChar char="•"/>
        <a:defRPr sz="1800" kern="1200">
          <a:solidFill>
            <a:schemeClr val="tx1"/>
          </a:solidFill>
          <a:latin typeface="+mn-lt"/>
          <a:ea typeface="+mn-ea"/>
          <a:cs typeface="+mn-cs"/>
        </a:defRPr>
      </a:lvl3pPr>
      <a:lvl4pPr algn="l" defTabSz="914400" eaLnBrk="1" hangingPunct="1" indent="-228600" latinLnBrk="0" marL="1600200" rtl="0">
        <a:spcBef>
          <a:spcPct val="20000"/>
        </a:spcBef>
        <a:buClr>
          <a:schemeClr val="tx2"/>
        </a:buClr>
        <a:buFont typeface="Arial" pitchFamily="34" charset="0"/>
        <a:buChar char="•"/>
        <a:defRPr sz="1800" kern="1200">
          <a:solidFill>
            <a:schemeClr val="tx1"/>
          </a:solidFill>
          <a:latin typeface="+mn-lt"/>
          <a:ea typeface="+mn-ea"/>
          <a:cs typeface="+mn-cs"/>
        </a:defRPr>
      </a:lvl4pPr>
      <a:lvl5pPr algn="l" defTabSz="914400" eaLnBrk="1" hangingPunct="1" indent="-228600" latinLnBrk="0" marL="2057400" rtl="0">
        <a:spcBef>
          <a:spcPct val="20000"/>
        </a:spcBef>
        <a:buClr>
          <a:schemeClr val="tx2"/>
        </a:buClr>
        <a:buFont typeface="Arial" pitchFamily="34" charset="0"/>
        <a:buChar char="•"/>
        <a:defRPr baseline="0" sz="1800" kern="1200">
          <a:solidFill>
            <a:schemeClr val="tx1"/>
          </a:solidFill>
          <a:latin typeface="+mn-lt"/>
          <a:ea typeface="+mn-ea"/>
          <a:cs typeface="+mn-cs"/>
        </a:defRPr>
      </a:lvl5pPr>
      <a:lvl6pPr algn="l" defTabSz="914400" eaLnBrk="1" hangingPunct="1" indent="-228600" latinLnBrk="0" marL="2514600" rtl="0">
        <a:spcBef>
          <a:spcPct val="20000"/>
        </a:spcBef>
        <a:buClr>
          <a:schemeClr val="tx2"/>
        </a:buClr>
        <a:buFont typeface="Arial" pitchFamily="34" charset="0"/>
        <a:buChar char="•"/>
        <a:defRPr sz="1600" kern="1200">
          <a:solidFill>
            <a:schemeClr val="tx1"/>
          </a:solidFill>
          <a:latin typeface="+mn-lt"/>
          <a:ea typeface="+mn-ea"/>
          <a:cs typeface="+mn-cs"/>
        </a:defRPr>
      </a:lvl6pPr>
      <a:lvl7pPr algn="l" defTabSz="914400" eaLnBrk="1" hangingPunct="1" indent="-228600" latinLnBrk="0" marL="2971800" rtl="0">
        <a:spcBef>
          <a:spcPct val="20000"/>
        </a:spcBef>
        <a:buClr>
          <a:schemeClr val="tx2"/>
        </a:buClr>
        <a:buFont typeface="Arial" pitchFamily="34" charset="0"/>
        <a:buChar char="•"/>
        <a:defRPr sz="1600" kern="1200">
          <a:solidFill>
            <a:schemeClr val="tx1"/>
          </a:solidFill>
          <a:latin typeface="+mn-lt"/>
          <a:ea typeface="+mn-ea"/>
          <a:cs typeface="+mn-cs"/>
        </a:defRPr>
      </a:lvl7pPr>
      <a:lvl8pPr algn="l" defTabSz="914400" eaLnBrk="1" hangingPunct="1" indent="-228600" latinLnBrk="0" marL="3429000" rtl="0">
        <a:spcBef>
          <a:spcPct val="20000"/>
        </a:spcBef>
        <a:buClr>
          <a:schemeClr val="tx2"/>
        </a:buClr>
        <a:buFont typeface="Arial" pitchFamily="34" charset="0"/>
        <a:buChar char="•"/>
        <a:defRPr sz="1600" kern="1200">
          <a:solidFill>
            <a:schemeClr val="tx1"/>
          </a:solidFill>
          <a:latin typeface="+mn-lt"/>
          <a:ea typeface="+mn-ea"/>
          <a:cs typeface="+mn-cs"/>
        </a:defRPr>
      </a:lvl8pPr>
      <a:lvl9pPr algn="l" defTabSz="914400" eaLnBrk="1" hangingPunct="1" indent="-228600" latinLnBrk="0" marL="3886200" rtl="0">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722" name=""/>
        <p:cNvGrpSpPr/>
        <p:nvPr/>
      </p:nvGrpSpPr>
      <p:grpSpPr>
        <a:xfrm>
          <a:off x="0" y="0"/>
          <a:ext cx="0" cy="0"/>
          <a:chOff x="0" y="0"/>
          <a:chExt cx="0" cy="0"/>
        </a:xfrm>
      </p:grpSpPr>
      <p:sp>
        <p:nvSpPr>
          <p:cNvPr id="1051010"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51011"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1012"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pPr defTabSz="914400"/>
            <a:fld id="{CF552D5D-F36F-40DB-B290-8738957893DD}" type="datetimeFigureOut">
              <a:rPr lang="en-US" smtClean="0">
                <a:solidFill>
                  <a:prstClr val="black">
                    <a:tint val="75000"/>
                  </a:prstClr>
                </a:solidFill>
              </a:rPr>
              <a:pPr defTabSz="914400"/>
            </a:fld>
            <a:endParaRPr lang="en-US">
              <a:solidFill>
                <a:prstClr val="black">
                  <a:tint val="75000"/>
                </a:prstClr>
              </a:solidFill>
            </a:endParaRPr>
          </a:p>
        </p:txBody>
      </p:sp>
      <p:sp>
        <p:nvSpPr>
          <p:cNvPr id="1051013"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1051014"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pPr defTabSz="914400"/>
            <a:fld id="{7C261C4C-E951-4413-A598-D7F0501BD3E6}" type="slidenum">
              <a:rPr lang="en-US" smtClean="0">
                <a:solidFill>
                  <a:prstClr val="black">
                    <a:tint val="75000"/>
                  </a:prstClr>
                </a:solidFill>
              </a:rPr>
              <a:pPr defTabSz="914400"/>
            </a:fld>
            <a:endParaRPr lang="en-US">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dpi="0">
          <a:blip xmlns:r="http://schemas.openxmlformats.org/officeDocument/2006/relationships" r:embed="rId15"/>
          <a:srcRect/>
          <a:stretch>
            <a:fillRect/>
          </a:stretch>
        </a:blipFill>
      </p:bgPr>
    </p:bg>
    <p:spTree>
      <p:nvGrpSpPr>
        <p:cNvPr id="555" name=""/>
        <p:cNvGrpSpPr/>
        <p:nvPr/>
      </p:nvGrpSpPr>
      <p:grpSpPr>
        <a:xfrm>
          <a:off x="0" y="0"/>
          <a:ext cx="0" cy="0"/>
          <a:chOff x="0" y="0"/>
          <a:chExt cx="0" cy="0"/>
        </a:xfrm>
      </p:grpSpPr>
      <p:sp>
        <p:nvSpPr>
          <p:cNvPr id="1050704" name="Rectangle 2"/>
          <p:cNvSpPr>
            <a:spLocks noGrp="1" noChangeArrowheads="1"/>
          </p:cNvSpPr>
          <p:nvPr>
            <p:ph type="title"/>
          </p:nvPr>
        </p:nvSpPr>
        <p:spPr bwMode="auto">
          <a:xfrm>
            <a:off x="685800" y="609600"/>
            <a:ext cx="7772400" cy="1143000"/>
          </a:xfrm>
          <a:prstGeom prst="rect"/>
          <a:noFill/>
          <a:ln>
            <a:noFill/>
          </a:ln>
        </p:spPr>
        <p:txBody>
          <a:bodyPr anchor="ctr" anchorCtr="0" bIns="45720" compatLnSpc="1" lIns="91440" numCol="1" rIns="91440" tIns="45720" vert="horz" wrap="square">
            <a:prstTxWarp prst="textNoShape"/>
          </a:bodyPr>
          <a:p>
            <a:pPr lvl="0"/>
            <a:r>
              <a:rPr lang="en-US" smtClean="0"/>
              <a:t>Click to edit Master title style</a:t>
            </a:r>
          </a:p>
        </p:txBody>
      </p:sp>
      <p:sp>
        <p:nvSpPr>
          <p:cNvPr id="1050705" name="Rectangle 3"/>
          <p:cNvSpPr>
            <a:spLocks noGrp="1" noChangeArrowheads="1"/>
          </p:cNvSpPr>
          <p:nvPr>
            <p:ph type="body" idx="1"/>
          </p:nvPr>
        </p:nvSpPr>
        <p:spPr bwMode="auto">
          <a:xfrm>
            <a:off x="685800" y="1981200"/>
            <a:ext cx="7772400" cy="4114800"/>
          </a:xfrm>
          <a:prstGeom prst="rect"/>
          <a:noFill/>
          <a:ln>
            <a:noFill/>
          </a:ln>
        </p:spPr>
        <p:txBody>
          <a:bodyPr anchor="t" anchorCtr="0" bIns="45720" compatLnSpc="1" lIns="91440" numCol="1" rIns="91440" tIns="45720"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0706" name="Rectangle 4"/>
          <p:cNvSpPr>
            <a:spLocks noGrp="1" noChangeArrowheads="1"/>
          </p:cNvSpPr>
          <p:nvPr>
            <p:ph type="dt" sz="half" idx="2"/>
          </p:nvPr>
        </p:nvSpPr>
        <p:spPr bwMode="auto">
          <a:xfrm>
            <a:off x="685800" y="6248400"/>
            <a:ext cx="1905000" cy="457200"/>
          </a:xfrm>
          <a:prstGeom prst="rect"/>
          <a:noFill/>
          <a:ln w="9525">
            <a:noFill/>
            <a:miter lim="800000"/>
            <a:headEnd/>
            <a:tailEnd/>
          </a:ln>
          <a:effectLst/>
        </p:spPr>
        <p:txBody>
          <a:bodyPr anchor="t" anchorCtr="0" bIns="45720" compatLnSpc="1" lIns="91440" numCol="1" rIns="91440" tIns="45720" vert="horz" wrap="square">
            <a:prstTxWarp prst="textNoShape"/>
          </a:bodyPr>
          <a:lstStyle>
            <a:lvl1pPr>
              <a:defRPr sz="1400"/>
            </a:lvl1pPr>
          </a:lstStyle>
          <a:p>
            <a:pPr defTabSz="914400" eaLnBrk="0" fontAlgn="base" hangingPunct="0">
              <a:spcBef>
                <a:spcPct val="0"/>
              </a:spcBef>
              <a:spcAft>
                <a:spcPct val="0"/>
              </a:spcAft>
            </a:pPr>
            <a:r>
              <a:rPr lang="en-US">
                <a:solidFill>
                  <a:srgbClr val="FF0000"/>
                </a:solidFill>
              </a:rPr>
              <a:t>7/30/2012</a:t>
            </a:r>
          </a:p>
        </p:txBody>
      </p:sp>
      <p:sp>
        <p:nvSpPr>
          <p:cNvPr id="1050707" name="Rectangle 5"/>
          <p:cNvSpPr>
            <a:spLocks noGrp="1" noChangeArrowheads="1"/>
          </p:cNvSpPr>
          <p:nvPr>
            <p:ph type="ftr" sz="quarter" idx="3"/>
          </p:nvPr>
        </p:nvSpPr>
        <p:spPr bwMode="auto">
          <a:xfrm>
            <a:off x="3124200" y="6248400"/>
            <a:ext cx="2895600" cy="457200"/>
          </a:xfrm>
          <a:prstGeom prst="rect"/>
          <a:noFill/>
          <a:ln w="9525">
            <a:noFill/>
            <a:miter lim="800000"/>
            <a:headEnd/>
            <a:tailEnd/>
          </a:ln>
          <a:effectLst/>
        </p:spPr>
        <p:txBody>
          <a:bodyPr anchor="t" anchorCtr="0" bIns="45720" compatLnSpc="1" lIns="91440" numCol="1" rIns="91440" tIns="45720" vert="horz" wrap="square">
            <a:prstTxWarp prst="textNoShape"/>
          </a:bodyPr>
          <a:lstStyle>
            <a:lvl1pPr algn="ctr">
              <a:defRPr sz="1400"/>
            </a:lvl1pPr>
          </a:lstStyle>
          <a:p>
            <a:pPr defTabSz="914400" eaLnBrk="0" fontAlgn="base" hangingPunct="0">
              <a:spcBef>
                <a:spcPct val="0"/>
              </a:spcBef>
              <a:spcAft>
                <a:spcPct val="0"/>
              </a:spcAft>
            </a:pPr>
            <a:r>
              <a:rPr lang="en-US">
                <a:solidFill>
                  <a:srgbClr val="FF0000"/>
                </a:solidFill>
              </a:rPr>
              <a:t>Habtemariam Kassa, 2017</a:t>
            </a:r>
          </a:p>
        </p:txBody>
      </p:sp>
      <p:sp>
        <p:nvSpPr>
          <p:cNvPr id="1050708" name="Rectangle 6"/>
          <p:cNvSpPr>
            <a:spLocks noGrp="1" noChangeArrowheads="1"/>
          </p:cNvSpPr>
          <p:nvPr>
            <p:ph type="sldNum" sz="quarter" idx="4"/>
          </p:nvPr>
        </p:nvSpPr>
        <p:spPr bwMode="auto">
          <a:xfrm>
            <a:off x="6553200" y="6248400"/>
            <a:ext cx="1905000" cy="457200"/>
          </a:xfrm>
          <a:prstGeom prst="rect"/>
          <a:noFill/>
          <a:ln w="9525">
            <a:noFill/>
            <a:miter lim="800000"/>
            <a:headEnd/>
            <a:tailEnd/>
          </a:ln>
          <a:effectLst/>
        </p:spPr>
        <p:txBody>
          <a:bodyPr anchor="t" anchorCtr="0" bIns="45720" compatLnSpc="1" lIns="91440" numCol="1" rIns="91440" tIns="45720" vert="horz" wrap="square">
            <a:prstTxWarp prst="textNoShape"/>
          </a:bodyPr>
          <a:lstStyle>
            <a:lvl1pPr algn="r">
              <a:defRPr sz="1400"/>
            </a:lvl1pPr>
          </a:lstStyle>
          <a:p>
            <a:pPr defTabSz="914400" eaLnBrk="0" fontAlgn="base" hangingPunct="0">
              <a:spcBef>
                <a:spcPct val="0"/>
              </a:spcBef>
              <a:spcAft>
                <a:spcPct val="0"/>
              </a:spcAft>
            </a:pPr>
            <a:fld id="{4B7D7E75-B75B-4222-8B25-F9953A5870DA}" type="slidenum">
              <a:rPr lang="en-US">
                <a:solidFill>
                  <a:srgbClr val="FF0000"/>
                </a:solidFill>
              </a:rPr>
              <a:pPr defTabSz="914400" eaLnBrk="0" fontAlgn="base" hangingPunct="0">
                <a:spcBef>
                  <a:spcPct val="0"/>
                </a:spcBef>
                <a:spcAft>
                  <a:spcPct val="0"/>
                </a:spcAft>
              </a:pPr>
            </a:fld>
            <a:endParaRPr lang="en-US">
              <a:solidFill>
                <a:srgbClr val="FF0000"/>
              </a:solidFill>
            </a:endParaRPr>
          </a:p>
        </p:txBody>
      </p:sp>
    </p:spTree>
  </p:cSld>
  <p:clrMap accent1="accent1" accent2="accent2" accent3="accent3" accent4="accent4" accent5="accent5" accent6="accent6" bg1="lt1" bg2="lt2" tx1="dk1" tx2="dk2"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Lst>
  <p:hf dt="0" ftr="0" hdr="0" sldNum="0"/>
  <p:txStyles>
    <p:titleStyle>
      <a:lvl1pPr algn="ctr" eaLnBrk="0" fontAlgn="base" hangingPunct="0" rtl="0">
        <a:spcBef>
          <a:spcPct val="0"/>
        </a:spcBef>
        <a:spcAft>
          <a:spcPct val="0"/>
        </a:spcAft>
        <a:defRPr sz="4400">
          <a:solidFill>
            <a:schemeClr val="tx2"/>
          </a:solidFill>
          <a:latin typeface="+mj-lt"/>
          <a:ea typeface="+mj-ea"/>
          <a:cs typeface="+mj-cs"/>
        </a:defRPr>
      </a:lvl1pPr>
      <a:lvl2pPr algn="ctr" eaLnBrk="0" fontAlgn="base" hangingPunct="0" rtl="0">
        <a:spcBef>
          <a:spcPct val="0"/>
        </a:spcBef>
        <a:spcAft>
          <a:spcPct val="0"/>
        </a:spcAft>
        <a:defRPr sz="4400">
          <a:solidFill>
            <a:schemeClr val="tx2"/>
          </a:solidFill>
          <a:latin typeface="Arial" charset="0"/>
        </a:defRPr>
      </a:lvl2pPr>
      <a:lvl3pPr algn="ctr" eaLnBrk="0" fontAlgn="base" hangingPunct="0" rtl="0">
        <a:spcBef>
          <a:spcPct val="0"/>
        </a:spcBef>
        <a:spcAft>
          <a:spcPct val="0"/>
        </a:spcAft>
        <a:defRPr sz="4400">
          <a:solidFill>
            <a:schemeClr val="tx2"/>
          </a:solidFill>
          <a:latin typeface="Arial" charset="0"/>
        </a:defRPr>
      </a:lvl3pPr>
      <a:lvl4pPr algn="ctr" eaLnBrk="0" fontAlgn="base" hangingPunct="0" rtl="0">
        <a:spcBef>
          <a:spcPct val="0"/>
        </a:spcBef>
        <a:spcAft>
          <a:spcPct val="0"/>
        </a:spcAft>
        <a:defRPr sz="4400">
          <a:solidFill>
            <a:schemeClr val="tx2"/>
          </a:solidFill>
          <a:latin typeface="Arial" charset="0"/>
        </a:defRPr>
      </a:lvl4pPr>
      <a:lvl5pPr algn="ctr" eaLnBrk="0" fontAlgn="base" hangingPunct="0" rtl="0">
        <a:spcBef>
          <a:spcPct val="0"/>
        </a:spcBef>
        <a:spcAft>
          <a:spcPct val="0"/>
        </a:spcAft>
        <a:defRPr sz="4400">
          <a:solidFill>
            <a:schemeClr val="tx2"/>
          </a:solidFill>
          <a:latin typeface="Arial" charset="0"/>
        </a:defRPr>
      </a:lvl5pPr>
      <a:lvl6pPr algn="ctr" fontAlgn="base" marL="457200" rtl="0">
        <a:spcBef>
          <a:spcPct val="0"/>
        </a:spcBef>
        <a:spcAft>
          <a:spcPct val="0"/>
        </a:spcAft>
        <a:defRPr sz="4400">
          <a:solidFill>
            <a:schemeClr val="tx2"/>
          </a:solidFill>
          <a:latin typeface="Arial" charset="0"/>
        </a:defRPr>
      </a:lvl6pPr>
      <a:lvl7pPr algn="ctr" fontAlgn="base" marL="914400" rtl="0">
        <a:spcBef>
          <a:spcPct val="0"/>
        </a:spcBef>
        <a:spcAft>
          <a:spcPct val="0"/>
        </a:spcAft>
        <a:defRPr sz="4400">
          <a:solidFill>
            <a:schemeClr val="tx2"/>
          </a:solidFill>
          <a:latin typeface="Arial" charset="0"/>
        </a:defRPr>
      </a:lvl7pPr>
      <a:lvl8pPr algn="ctr" fontAlgn="base" marL="1371600" rtl="0">
        <a:spcBef>
          <a:spcPct val="0"/>
        </a:spcBef>
        <a:spcAft>
          <a:spcPct val="0"/>
        </a:spcAft>
        <a:defRPr sz="4400">
          <a:solidFill>
            <a:schemeClr val="tx2"/>
          </a:solidFill>
          <a:latin typeface="Arial" charset="0"/>
        </a:defRPr>
      </a:lvl8pPr>
      <a:lvl9pPr algn="ctr" fontAlgn="base" marL="1828800" rtl="0">
        <a:spcBef>
          <a:spcPct val="0"/>
        </a:spcBef>
        <a:spcAft>
          <a:spcPct val="0"/>
        </a:spcAft>
        <a:defRPr sz="4400">
          <a:solidFill>
            <a:schemeClr val="tx2"/>
          </a:solidFill>
          <a:latin typeface="Arial" charset="0"/>
        </a:defRPr>
      </a:lvl9pPr>
    </p:titleStyle>
    <p:bodyStyle>
      <a:lvl1pPr algn="l" eaLnBrk="0" fontAlgn="base" hangingPunct="0" indent="-342900" marL="342900" rtl="0">
        <a:spcBef>
          <a:spcPct val="20000"/>
        </a:spcBef>
        <a:spcAft>
          <a:spcPct val="0"/>
        </a:spcAft>
        <a:buChar char="•"/>
        <a:defRPr sz="3200">
          <a:solidFill>
            <a:schemeClr val="tx1"/>
          </a:solidFill>
          <a:latin typeface="+mn-lt"/>
          <a:ea typeface="+mn-ea"/>
          <a:cs typeface="+mn-cs"/>
        </a:defRPr>
      </a:lvl1pPr>
      <a:lvl2pPr algn="l" eaLnBrk="0" fontAlgn="base" hangingPunct="0" indent="-285750" marL="742950" rtl="0">
        <a:spcBef>
          <a:spcPct val="20000"/>
        </a:spcBef>
        <a:spcAft>
          <a:spcPct val="0"/>
        </a:spcAft>
        <a:buChar char="–"/>
        <a:defRPr sz="2800">
          <a:solidFill>
            <a:schemeClr val="tx1"/>
          </a:solidFill>
          <a:latin typeface="+mn-lt"/>
        </a:defRPr>
      </a:lvl2pPr>
      <a:lvl3pPr algn="l" eaLnBrk="0" fontAlgn="base" hangingPunct="0" indent="-228600" marL="1143000" rtl="0">
        <a:spcBef>
          <a:spcPct val="20000"/>
        </a:spcBef>
        <a:spcAft>
          <a:spcPct val="0"/>
        </a:spcAft>
        <a:buChar char="•"/>
        <a:defRPr sz="2400">
          <a:solidFill>
            <a:schemeClr val="tx1"/>
          </a:solidFill>
          <a:latin typeface="+mn-lt"/>
        </a:defRPr>
      </a:lvl3pPr>
      <a:lvl4pPr algn="l" eaLnBrk="0" fontAlgn="base" hangingPunct="0" indent="-228600" marL="1600200" rtl="0">
        <a:spcBef>
          <a:spcPct val="20000"/>
        </a:spcBef>
        <a:spcAft>
          <a:spcPct val="0"/>
        </a:spcAft>
        <a:buChar char="–"/>
        <a:defRPr sz="2000">
          <a:solidFill>
            <a:schemeClr val="tx1"/>
          </a:solidFill>
          <a:latin typeface="+mn-lt"/>
        </a:defRPr>
      </a:lvl4pPr>
      <a:lvl5pPr algn="l" eaLnBrk="0" fontAlgn="base" hangingPunct="0" indent="-228600" marL="2057400" rtl="0">
        <a:spcBef>
          <a:spcPct val="20000"/>
        </a:spcBef>
        <a:spcAft>
          <a:spcPct val="0"/>
        </a:spcAft>
        <a:buChar char="»"/>
        <a:defRPr sz="2000">
          <a:solidFill>
            <a:schemeClr val="tx1"/>
          </a:solidFill>
          <a:latin typeface="+mn-lt"/>
        </a:defRPr>
      </a:lvl5pPr>
      <a:lvl6pPr algn="l" fontAlgn="base" indent="-228600" marL="2514600" rtl="0">
        <a:spcBef>
          <a:spcPct val="20000"/>
        </a:spcBef>
        <a:spcAft>
          <a:spcPct val="0"/>
        </a:spcAft>
        <a:buChar char="»"/>
        <a:defRPr sz="2000">
          <a:solidFill>
            <a:schemeClr val="tx1"/>
          </a:solidFill>
          <a:latin typeface="+mn-lt"/>
        </a:defRPr>
      </a:lvl6pPr>
      <a:lvl7pPr algn="l" fontAlgn="base" indent="-228600" marL="2971800" rtl="0">
        <a:spcBef>
          <a:spcPct val="20000"/>
        </a:spcBef>
        <a:spcAft>
          <a:spcPct val="0"/>
        </a:spcAft>
        <a:buChar char="»"/>
        <a:defRPr sz="2000">
          <a:solidFill>
            <a:schemeClr val="tx1"/>
          </a:solidFill>
          <a:latin typeface="+mn-lt"/>
        </a:defRPr>
      </a:lvl7pPr>
      <a:lvl8pPr algn="l" fontAlgn="base" indent="-228600" marL="3429000" rtl="0">
        <a:spcBef>
          <a:spcPct val="20000"/>
        </a:spcBef>
        <a:spcAft>
          <a:spcPct val="0"/>
        </a:spcAft>
        <a:buChar char="»"/>
        <a:defRPr sz="2000">
          <a:solidFill>
            <a:schemeClr val="tx1"/>
          </a:solidFill>
          <a:latin typeface="+mn-lt"/>
        </a:defRPr>
      </a:lvl8pPr>
      <a:lvl9pPr algn="l" fontAlgn="base" indent="-228600" marL="3886200" rtl="0">
        <a:spcBef>
          <a:spcPct val="20000"/>
        </a:spcBef>
        <a:spcAft>
          <a:spcPct val="0"/>
        </a:spcAft>
        <a:buChar char="»"/>
        <a:defRPr sz="2000">
          <a:solidFill>
            <a:schemeClr val="tx1"/>
          </a:solidFill>
          <a:latin typeface="+mn-lt"/>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14" name=""/>
        <p:cNvGrpSpPr/>
        <p:nvPr/>
      </p:nvGrpSpPr>
      <p:grpSpPr>
        <a:xfrm>
          <a:off x="0" y="0"/>
          <a:ext cx="0" cy="0"/>
          <a:chOff x="0" y="0"/>
          <a:chExt cx="0" cy="0"/>
        </a:xfrm>
      </p:grpSpPr>
      <p:sp>
        <p:nvSpPr>
          <p:cNvPr id="1050805"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GB"/>
          </a:p>
        </p:txBody>
      </p:sp>
      <p:sp>
        <p:nvSpPr>
          <p:cNvPr id="1050806"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50807"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pPr defTabSz="914400"/>
            <a:fld id="{B6521D88-B547-4B93-9295-6278B83EBE19}" type="datetimeFigureOut">
              <a:rPr lang="en-GB" smtClean="0">
                <a:solidFill>
                  <a:prstClr val="black">
                    <a:tint val="75000"/>
                  </a:prstClr>
                </a:solidFill>
              </a:rPr>
              <a:pPr defTabSz="914400"/>
            </a:fld>
            <a:endParaRPr lang="en-GB">
              <a:solidFill>
                <a:prstClr val="black">
                  <a:tint val="75000"/>
                </a:prstClr>
              </a:solidFill>
            </a:endParaRPr>
          </a:p>
        </p:txBody>
      </p:sp>
      <p:sp>
        <p:nvSpPr>
          <p:cNvPr id="1050808"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pPr defTabSz="914400"/>
            <a:endParaRPr lang="en-GB">
              <a:solidFill>
                <a:prstClr val="black">
                  <a:tint val="75000"/>
                </a:prstClr>
              </a:solidFill>
            </a:endParaRPr>
          </a:p>
        </p:txBody>
      </p:sp>
      <p:sp>
        <p:nvSpPr>
          <p:cNvPr id="1050809"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pPr defTabSz="914400"/>
            <a:fld id="{9BEE01A9-87D5-4151-B5E4-042D23CB618D}" type="slidenum">
              <a:rPr lang="en-GB" smtClean="0">
                <a:solidFill>
                  <a:prstClr val="black">
                    <a:tint val="75000"/>
                  </a:prstClr>
                </a:solidFill>
              </a:rPr>
              <a:pPr defTabSz="914400"/>
            </a:fld>
            <a:endParaRPr lang="en-GB">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334" name=""/>
        <p:cNvGrpSpPr/>
        <p:nvPr/>
      </p:nvGrpSpPr>
      <p:grpSpPr>
        <a:xfrm>
          <a:off x="0" y="0"/>
          <a:ext cx="0" cy="0"/>
          <a:chOff x="0" y="0"/>
          <a:chExt cx="0" cy="0"/>
        </a:xfrm>
      </p:grpSpPr>
      <p:sp>
        <p:nvSpPr>
          <p:cNvPr id="1048678" name="Title Placeholder 1"/>
          <p:cNvSpPr>
            <a:spLocks noGrp="1"/>
          </p:cNvSpPr>
          <p:nvPr>
            <p:ph type="title"/>
          </p:nvPr>
        </p:nvSpPr>
        <p:spPr>
          <a:xfrm>
            <a:off x="457200" y="274641"/>
            <a:ext cx="8229600" cy="1143000"/>
          </a:xfrm>
          <a:prstGeom prst="rect"/>
        </p:spPr>
        <p:txBody>
          <a:bodyPr anchor="ctr" bIns="45705" lIns="91409" rIns="91409" rtlCol="0" tIns="45705" vert="horz">
            <a:normAutofit/>
          </a:bodyPr>
          <a:p>
            <a:r>
              <a:rPr lang="en-US" smtClean="0"/>
              <a:t>Click to edit Master title style</a:t>
            </a:r>
            <a:endParaRPr lang="en-US"/>
          </a:p>
        </p:txBody>
      </p:sp>
      <p:sp>
        <p:nvSpPr>
          <p:cNvPr id="1048679" name="Text Placeholder 2"/>
          <p:cNvSpPr>
            <a:spLocks noGrp="1"/>
          </p:cNvSpPr>
          <p:nvPr>
            <p:ph type="body" idx="1"/>
          </p:nvPr>
        </p:nvSpPr>
        <p:spPr>
          <a:xfrm>
            <a:off x="457200" y="1600203"/>
            <a:ext cx="8229600" cy="4525963"/>
          </a:xfrm>
          <a:prstGeom prst="rect"/>
        </p:spPr>
        <p:txBody>
          <a:bodyPr bIns="45705" lIns="91409" rIns="91409" rtlCol="0" tIns="45705"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80" name="Date Placeholder 3"/>
          <p:cNvSpPr>
            <a:spLocks noGrp="1"/>
          </p:cNvSpPr>
          <p:nvPr>
            <p:ph type="dt" sz="half" idx="2"/>
          </p:nvPr>
        </p:nvSpPr>
        <p:spPr>
          <a:xfrm>
            <a:off x="457200" y="6356353"/>
            <a:ext cx="2133600" cy="365125"/>
          </a:xfrm>
          <a:prstGeom prst="rect"/>
        </p:spPr>
        <p:txBody>
          <a:bodyPr anchor="ctr" bIns="45705" lIns="91409" rIns="91409" rtlCol="0" tIns="45705" vert="horz"/>
          <a:lstStyle>
            <a:lvl1pPr algn="l">
              <a:defRPr sz="1200">
                <a:solidFill>
                  <a:schemeClr val="tx1">
                    <a:tint val="75000"/>
                  </a:schemeClr>
                </a:solidFill>
              </a:defRPr>
            </a:lvl1pPr>
          </a:lstStyle>
          <a:p>
            <a:fld id="{965E4936-0A72-436D-BA84-4935A39CAFE5}" type="datetimeFigureOut">
              <a:rPr lang="en-US" smtClean="0">
                <a:solidFill>
                  <a:prstClr val="black">
                    <a:tint val="75000"/>
                  </a:prstClr>
                </a:solidFill>
              </a:rPr>
            </a:fld>
            <a:endParaRPr lang="en-US">
              <a:solidFill>
                <a:prstClr val="black">
                  <a:tint val="75000"/>
                </a:prstClr>
              </a:solidFill>
            </a:endParaRPr>
          </a:p>
        </p:txBody>
      </p:sp>
      <p:sp>
        <p:nvSpPr>
          <p:cNvPr id="1048681" name="Footer Placeholder 4"/>
          <p:cNvSpPr>
            <a:spLocks noGrp="1"/>
          </p:cNvSpPr>
          <p:nvPr>
            <p:ph type="ftr" sz="quarter" idx="3"/>
          </p:nvPr>
        </p:nvSpPr>
        <p:spPr>
          <a:xfrm>
            <a:off x="3124201" y="6356353"/>
            <a:ext cx="2895600" cy="365125"/>
          </a:xfrm>
          <a:prstGeom prst="rect"/>
        </p:spPr>
        <p:txBody>
          <a:bodyPr anchor="ctr" bIns="45705" lIns="91409" rIns="91409" rtlCol="0" tIns="45705" vert="horz"/>
          <a:lstStyle>
            <a:lvl1pPr algn="ctr">
              <a:defRPr sz="1200">
                <a:solidFill>
                  <a:schemeClr val="tx1">
                    <a:tint val="75000"/>
                  </a:schemeClr>
                </a:solidFill>
              </a:defRPr>
            </a:lvl1pPr>
          </a:lstStyle>
          <a:p>
            <a:endParaRPr lang="en-US">
              <a:solidFill>
                <a:prstClr val="black">
                  <a:tint val="75000"/>
                </a:prstClr>
              </a:solidFill>
            </a:endParaRPr>
          </a:p>
        </p:txBody>
      </p:sp>
      <p:sp>
        <p:nvSpPr>
          <p:cNvPr id="1048682" name="Slide Number Placeholder 5"/>
          <p:cNvSpPr>
            <a:spLocks noGrp="1"/>
          </p:cNvSpPr>
          <p:nvPr>
            <p:ph type="sldNum" sz="quarter" idx="4"/>
          </p:nvPr>
        </p:nvSpPr>
        <p:spPr>
          <a:xfrm>
            <a:off x="6553203" y="6356353"/>
            <a:ext cx="2133600" cy="365125"/>
          </a:xfrm>
          <a:prstGeom prst="rect"/>
        </p:spPr>
        <p:txBody>
          <a:bodyPr anchor="ctr" bIns="45705" lIns="91409" rIns="91409" rtlCol="0" tIns="45705" vert="horz"/>
          <a:lstStyle>
            <a:lvl1pPr algn="r">
              <a:defRPr sz="1200">
                <a:solidFill>
                  <a:schemeClr val="tx1">
                    <a:tint val="75000"/>
                  </a:schemeClr>
                </a:solidFill>
              </a:defRPr>
            </a:lvl1pPr>
          </a:lstStyle>
          <a:p>
            <a:fld id="{1E41F7A7-C32E-4C8D-81E4-94680E6424B3}" type="slidenum">
              <a:rPr lang="en-US" smtClean="0">
                <a:solidFill>
                  <a:prstClr val="black">
                    <a:tint val="75000"/>
                  </a:prstClr>
                </a:solidFill>
              </a:rPr>
            </a:fld>
            <a:endParaRPr lang="en-US">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defTabSz="914099" eaLnBrk="1" hangingPunct="1" latinLnBrk="0" rtl="0">
        <a:spcBef>
          <a:spcPct val="0"/>
        </a:spcBef>
        <a:buNone/>
        <a:defRPr sz="4400" kern="1200">
          <a:solidFill>
            <a:schemeClr val="tx1"/>
          </a:solidFill>
          <a:latin typeface="+mj-lt"/>
          <a:ea typeface="+mj-ea"/>
          <a:cs typeface="+mj-cs"/>
        </a:defRPr>
      </a:lvl1pPr>
    </p:titleStyle>
    <p:bodyStyle>
      <a:lvl1pPr algn="l" defTabSz="914099" eaLnBrk="1" hangingPunct="1" indent="-342787" latinLnBrk="0" marL="342787" rtl="0">
        <a:spcBef>
          <a:spcPct val="20000"/>
        </a:spcBef>
        <a:buFont typeface="Arial" pitchFamily="34" charset="0"/>
        <a:buChar char="•"/>
        <a:defRPr sz="3200" kern="1200">
          <a:solidFill>
            <a:schemeClr val="tx1"/>
          </a:solidFill>
          <a:latin typeface="+mn-lt"/>
          <a:ea typeface="+mn-ea"/>
          <a:cs typeface="+mn-cs"/>
        </a:defRPr>
      </a:lvl1pPr>
      <a:lvl2pPr algn="l" defTabSz="914099" eaLnBrk="1" hangingPunct="1" indent="-285657" latinLnBrk="0" marL="742706" rtl="0">
        <a:spcBef>
          <a:spcPct val="20000"/>
        </a:spcBef>
        <a:buFont typeface="Arial" pitchFamily="34" charset="0"/>
        <a:buChar char="–"/>
        <a:defRPr sz="2800" kern="1200">
          <a:solidFill>
            <a:schemeClr val="tx1"/>
          </a:solidFill>
          <a:latin typeface="+mn-lt"/>
          <a:ea typeface="+mn-ea"/>
          <a:cs typeface="+mn-cs"/>
        </a:defRPr>
      </a:lvl2pPr>
      <a:lvl3pPr algn="l" defTabSz="914099" eaLnBrk="1" hangingPunct="1" indent="-228524" latinLnBrk="0" marL="1142623" rtl="0">
        <a:spcBef>
          <a:spcPct val="20000"/>
        </a:spcBef>
        <a:buFont typeface="Arial" pitchFamily="34" charset="0"/>
        <a:buChar char="•"/>
        <a:defRPr sz="2400" kern="1200">
          <a:solidFill>
            <a:schemeClr val="tx1"/>
          </a:solidFill>
          <a:latin typeface="+mn-lt"/>
          <a:ea typeface="+mn-ea"/>
          <a:cs typeface="+mn-cs"/>
        </a:defRPr>
      </a:lvl3pPr>
      <a:lvl4pPr algn="l" defTabSz="914099" eaLnBrk="1" hangingPunct="1" indent="-228524" latinLnBrk="0" marL="1599672" rtl="0">
        <a:spcBef>
          <a:spcPct val="20000"/>
        </a:spcBef>
        <a:buFont typeface="Arial" pitchFamily="34" charset="0"/>
        <a:buChar char="–"/>
        <a:defRPr sz="2000" kern="1200">
          <a:solidFill>
            <a:schemeClr val="tx1"/>
          </a:solidFill>
          <a:latin typeface="+mn-lt"/>
          <a:ea typeface="+mn-ea"/>
          <a:cs typeface="+mn-cs"/>
        </a:defRPr>
      </a:lvl4pPr>
      <a:lvl5pPr algn="l" defTabSz="914099" eaLnBrk="1" hangingPunct="1" indent="-228524" latinLnBrk="0" marL="2056722" rtl="0">
        <a:spcBef>
          <a:spcPct val="20000"/>
        </a:spcBef>
        <a:buFont typeface="Arial" pitchFamily="34" charset="0"/>
        <a:buChar char="»"/>
        <a:defRPr sz="2000" kern="1200">
          <a:solidFill>
            <a:schemeClr val="tx1"/>
          </a:solidFill>
          <a:latin typeface="+mn-lt"/>
          <a:ea typeface="+mn-ea"/>
          <a:cs typeface="+mn-cs"/>
        </a:defRPr>
      </a:lvl5pPr>
      <a:lvl6pPr algn="l" defTabSz="914099" eaLnBrk="1" hangingPunct="1" indent="-228524" latinLnBrk="0" marL="2513770" rtl="0">
        <a:spcBef>
          <a:spcPct val="20000"/>
        </a:spcBef>
        <a:buFont typeface="Arial" pitchFamily="34" charset="0"/>
        <a:buChar char="•"/>
        <a:defRPr sz="2000" kern="1200">
          <a:solidFill>
            <a:schemeClr val="tx1"/>
          </a:solidFill>
          <a:latin typeface="+mn-lt"/>
          <a:ea typeface="+mn-ea"/>
          <a:cs typeface="+mn-cs"/>
        </a:defRPr>
      </a:lvl6pPr>
      <a:lvl7pPr algn="l" defTabSz="914099" eaLnBrk="1" hangingPunct="1" indent="-228524" latinLnBrk="0" marL="2970819" rtl="0">
        <a:spcBef>
          <a:spcPct val="20000"/>
        </a:spcBef>
        <a:buFont typeface="Arial" pitchFamily="34" charset="0"/>
        <a:buChar char="•"/>
        <a:defRPr sz="2000" kern="1200">
          <a:solidFill>
            <a:schemeClr val="tx1"/>
          </a:solidFill>
          <a:latin typeface="+mn-lt"/>
          <a:ea typeface="+mn-ea"/>
          <a:cs typeface="+mn-cs"/>
        </a:defRPr>
      </a:lvl7pPr>
      <a:lvl8pPr algn="l" defTabSz="914099" eaLnBrk="1" hangingPunct="1" indent="-228524" latinLnBrk="0" marL="3427870" rtl="0">
        <a:spcBef>
          <a:spcPct val="20000"/>
        </a:spcBef>
        <a:buFont typeface="Arial" pitchFamily="34" charset="0"/>
        <a:buChar char="•"/>
        <a:defRPr sz="2000" kern="1200">
          <a:solidFill>
            <a:schemeClr val="tx1"/>
          </a:solidFill>
          <a:latin typeface="+mn-lt"/>
          <a:ea typeface="+mn-ea"/>
          <a:cs typeface="+mn-cs"/>
        </a:defRPr>
      </a:lvl8pPr>
      <a:lvl9pPr algn="l" defTabSz="914099" eaLnBrk="1" hangingPunct="1" indent="-228524" latinLnBrk="0" marL="3884919"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099" eaLnBrk="1" hangingPunct="1" latinLnBrk="0" marL="0" rtl="0">
        <a:defRPr sz="1800" kern="1200">
          <a:solidFill>
            <a:schemeClr val="tx1"/>
          </a:solidFill>
          <a:latin typeface="+mn-lt"/>
          <a:ea typeface="+mn-ea"/>
          <a:cs typeface="+mn-cs"/>
        </a:defRPr>
      </a:lvl1pPr>
      <a:lvl2pPr algn="l" defTabSz="914099" eaLnBrk="1" hangingPunct="1" latinLnBrk="0" marL="457049" rtl="0">
        <a:defRPr sz="1800" kern="1200">
          <a:solidFill>
            <a:schemeClr val="tx1"/>
          </a:solidFill>
          <a:latin typeface="+mn-lt"/>
          <a:ea typeface="+mn-ea"/>
          <a:cs typeface="+mn-cs"/>
        </a:defRPr>
      </a:lvl2pPr>
      <a:lvl3pPr algn="l" defTabSz="914099" eaLnBrk="1" hangingPunct="1" latinLnBrk="0" marL="914099" rtl="0">
        <a:defRPr sz="1800" kern="1200">
          <a:solidFill>
            <a:schemeClr val="tx1"/>
          </a:solidFill>
          <a:latin typeface="+mn-lt"/>
          <a:ea typeface="+mn-ea"/>
          <a:cs typeface="+mn-cs"/>
        </a:defRPr>
      </a:lvl3pPr>
      <a:lvl4pPr algn="l" defTabSz="914099" eaLnBrk="1" hangingPunct="1" latinLnBrk="0" marL="1371147" rtl="0">
        <a:defRPr sz="1800" kern="1200">
          <a:solidFill>
            <a:schemeClr val="tx1"/>
          </a:solidFill>
          <a:latin typeface="+mn-lt"/>
          <a:ea typeface="+mn-ea"/>
          <a:cs typeface="+mn-cs"/>
        </a:defRPr>
      </a:lvl4pPr>
      <a:lvl5pPr algn="l" defTabSz="914099" eaLnBrk="1" hangingPunct="1" latinLnBrk="0" marL="1828197" rtl="0">
        <a:defRPr sz="1800" kern="1200">
          <a:solidFill>
            <a:schemeClr val="tx1"/>
          </a:solidFill>
          <a:latin typeface="+mn-lt"/>
          <a:ea typeface="+mn-ea"/>
          <a:cs typeface="+mn-cs"/>
        </a:defRPr>
      </a:lvl5pPr>
      <a:lvl6pPr algn="l" defTabSz="914099" eaLnBrk="1" hangingPunct="1" latinLnBrk="0" marL="2285246" rtl="0">
        <a:defRPr sz="1800" kern="1200">
          <a:solidFill>
            <a:schemeClr val="tx1"/>
          </a:solidFill>
          <a:latin typeface="+mn-lt"/>
          <a:ea typeface="+mn-ea"/>
          <a:cs typeface="+mn-cs"/>
        </a:defRPr>
      </a:lvl6pPr>
      <a:lvl7pPr algn="l" defTabSz="914099" eaLnBrk="1" hangingPunct="1" latinLnBrk="0" marL="2742297" rtl="0">
        <a:defRPr sz="1800" kern="1200">
          <a:solidFill>
            <a:schemeClr val="tx1"/>
          </a:solidFill>
          <a:latin typeface="+mn-lt"/>
          <a:ea typeface="+mn-ea"/>
          <a:cs typeface="+mn-cs"/>
        </a:defRPr>
      </a:lvl7pPr>
      <a:lvl8pPr algn="l" defTabSz="914099" eaLnBrk="1" hangingPunct="1" latinLnBrk="0" marL="3199344" rtl="0">
        <a:defRPr sz="1800" kern="1200">
          <a:solidFill>
            <a:schemeClr val="tx1"/>
          </a:solidFill>
          <a:latin typeface="+mn-lt"/>
          <a:ea typeface="+mn-ea"/>
          <a:cs typeface="+mn-cs"/>
        </a:defRPr>
      </a:lvl8pPr>
      <a:lvl9pPr algn="l" defTabSz="914099" eaLnBrk="1" hangingPunct="1" latinLnBrk="0" marL="3656394" rtl="0">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348" name=""/>
        <p:cNvGrpSpPr/>
        <p:nvPr/>
      </p:nvGrpSpPr>
      <p:grpSpPr>
        <a:xfrm>
          <a:off x="0" y="0"/>
          <a:ext cx="0" cy="0"/>
          <a:chOff x="0" y="0"/>
          <a:chExt cx="0" cy="0"/>
        </a:xfrm>
      </p:grpSpPr>
      <p:sp>
        <p:nvSpPr>
          <p:cNvPr id="1048689" name="bg object 16"/>
          <p:cNvSpPr/>
          <p:nvPr/>
        </p:nvSpPr>
        <p:spPr>
          <a:xfrm>
            <a:off x="0" y="0"/>
            <a:ext cx="9144000" cy="6858000"/>
          </a:xfrm>
          <a:custGeom>
            <a:avLst/>
            <a:ahLst/>
            <a:rect l="l" t="t" r="r" b="b"/>
            <a:pathLst>
              <a:path w="9118600" h="6832600">
                <a:moveTo>
                  <a:pt x="9118600" y="0"/>
                </a:moveTo>
                <a:lnTo>
                  <a:pt x="8836406" y="0"/>
                </a:lnTo>
                <a:lnTo>
                  <a:pt x="8836406" y="6403340"/>
                </a:lnTo>
                <a:lnTo>
                  <a:pt x="0" y="6403340"/>
                </a:lnTo>
                <a:lnTo>
                  <a:pt x="0" y="6624320"/>
                </a:lnTo>
                <a:lnTo>
                  <a:pt x="0" y="6832600"/>
                </a:lnTo>
                <a:lnTo>
                  <a:pt x="9118600" y="6832600"/>
                </a:lnTo>
                <a:lnTo>
                  <a:pt x="9118600" y="6624320"/>
                </a:lnTo>
                <a:lnTo>
                  <a:pt x="9118600" y="0"/>
                </a:lnTo>
                <a:close/>
              </a:path>
            </a:pathLst>
          </a:custGeom>
          <a:solidFill>
            <a:srgbClr val="E9E9FF"/>
          </a:solidFill>
        </p:spPr>
        <p:txBody>
          <a:bodyPr bIns="0" lIns="0" rIns="0" rtlCol="0" tIns="0" wrap="square"/>
          <a:p>
            <a:pPr defTabSz="917033"/>
            <a:endParaRPr>
              <a:solidFill>
                <a:prstClr val="black"/>
              </a:solidFill>
            </a:endParaRPr>
          </a:p>
        </p:txBody>
      </p:sp>
      <p:sp>
        <p:nvSpPr>
          <p:cNvPr id="1048690" name="Holder 2"/>
          <p:cNvSpPr>
            <a:spLocks noGrp="1"/>
          </p:cNvSpPr>
          <p:nvPr>
            <p:ph type="title"/>
          </p:nvPr>
        </p:nvSpPr>
        <p:spPr>
          <a:xfrm>
            <a:off x="2707667" y="503772"/>
            <a:ext cx="3728663" cy="492443"/>
          </a:xfrm>
          <a:prstGeom prst="rect"/>
        </p:spPr>
        <p:txBody>
          <a:bodyPr bIns="0" lIns="0" rIns="0" tIns="0" wrap="square">
            <a:spAutoFit/>
          </a:bodyPr>
          <a:lstStyle>
            <a:lvl1pPr>
              <a:defRPr b="0" sz="3200" i="0">
                <a:solidFill>
                  <a:schemeClr val="tx1"/>
                </a:solidFill>
                <a:latin typeface="Times New Roman"/>
                <a:cs typeface="Times New Roman"/>
              </a:defRPr>
            </a:lvl1pPr>
          </a:lstStyle>
          <a:p/>
        </p:txBody>
      </p:sp>
      <p:sp>
        <p:nvSpPr>
          <p:cNvPr id="1048691" name="Holder 3"/>
          <p:cNvSpPr>
            <a:spLocks noGrp="1"/>
          </p:cNvSpPr>
          <p:nvPr>
            <p:ph type="body" idx="1"/>
          </p:nvPr>
        </p:nvSpPr>
        <p:spPr>
          <a:xfrm>
            <a:off x="1003038" y="2994112"/>
            <a:ext cx="6908942" cy="323165"/>
          </a:xfrm>
          <a:prstGeom prst="rect"/>
        </p:spPr>
        <p:txBody>
          <a:bodyPr bIns="0" lIns="0" rIns="0" tIns="0" wrap="square">
            <a:spAutoFit/>
          </a:bodyPr>
          <a:lstStyle>
            <a:lvl1pPr>
              <a:defRPr b="0" sz="2100" i="0">
                <a:solidFill>
                  <a:schemeClr val="bg1"/>
                </a:solidFill>
                <a:latin typeface="Times New Roman"/>
                <a:cs typeface="Times New Roman"/>
              </a:defRPr>
            </a:lvl1pPr>
          </a:lstStyle>
          <a:p/>
        </p:txBody>
      </p:sp>
      <p:sp>
        <p:nvSpPr>
          <p:cNvPr id="1048692" name="Holder 4"/>
          <p:cNvSpPr>
            <a:spLocks noGrp="1"/>
          </p:cNvSpPr>
          <p:nvPr>
            <p:ph type="ftr" sz="quarter" idx="5"/>
          </p:nvPr>
        </p:nvSpPr>
        <p:spPr>
          <a:xfrm>
            <a:off x="6476451" y="6417286"/>
            <a:ext cx="1348675" cy="179536"/>
          </a:xfrm>
          <a:prstGeom prst="rect"/>
        </p:spPr>
        <p:txBody>
          <a:bodyPr bIns="0" lIns="0" rIns="0" tIns="0" wrap="square">
            <a:spAutoFit/>
          </a:bodyPr>
          <a:lstStyle>
            <a:lvl1pPr>
              <a:defRPr b="0" sz="1200" i="0">
                <a:solidFill>
                  <a:schemeClr val="tx1"/>
                </a:solidFill>
                <a:latin typeface="Times New Roman"/>
                <a:cs typeface="Times New Roman"/>
              </a:defRPr>
            </a:lvl1pPr>
          </a:lstStyle>
          <a:p>
            <a:pPr defTabSz="917033" marL="12735">
              <a:lnSpc>
                <a:spcPts val="1412"/>
              </a:lnSpc>
            </a:pPr>
            <a:r>
              <a:rPr lang="en-US" smtClean="0">
                <a:solidFill>
                  <a:prstClr val="black"/>
                </a:solidFill>
              </a:rPr>
              <a:t>Psychology - </a:t>
            </a:r>
            <a:r>
              <a:rPr lang="en-US" spc="-5" smtClean="0">
                <a:solidFill>
                  <a:prstClr val="black"/>
                </a:solidFill>
              </a:rPr>
              <a:t>Dr.</a:t>
            </a:r>
            <a:r>
              <a:rPr lang="en-US" spc="-90" smtClean="0">
                <a:solidFill>
                  <a:prstClr val="black"/>
                </a:solidFill>
              </a:rPr>
              <a:t> </a:t>
            </a:r>
            <a:r>
              <a:rPr lang="en-US" spc="-5" smtClean="0">
                <a:solidFill>
                  <a:prstClr val="black"/>
                </a:solidFill>
              </a:rPr>
              <a:t>Hsu</a:t>
            </a:r>
            <a:endParaRPr dirty="0" lang="en-US" spc="-5">
              <a:solidFill>
                <a:prstClr val="black"/>
              </a:solidFill>
            </a:endParaRPr>
          </a:p>
        </p:txBody>
      </p:sp>
      <p:sp>
        <p:nvSpPr>
          <p:cNvPr id="1048693" name="Holder 5"/>
          <p:cNvSpPr>
            <a:spLocks noGrp="1"/>
          </p:cNvSpPr>
          <p:nvPr>
            <p:ph type="dt" sz="half" idx="6"/>
          </p:nvPr>
        </p:nvSpPr>
        <p:spPr>
          <a:xfrm>
            <a:off x="457200" y="6377942"/>
            <a:ext cx="2103120" cy="276999"/>
          </a:xfrm>
          <a:prstGeom prst="rect"/>
        </p:spPr>
        <p:txBody>
          <a:bodyPr bIns="0" lIns="0" rIns="0" tIns="0" wrap="square">
            <a:spAutoFit/>
          </a:bodyPr>
          <a:lstStyle>
            <a:lvl1pPr algn="l">
              <a:defRPr>
                <a:solidFill>
                  <a:schemeClr val="tx1">
                    <a:tint val="75000"/>
                  </a:schemeClr>
                </a:solidFill>
              </a:defRPr>
            </a:lvl1pPr>
          </a:lstStyle>
          <a:p>
            <a:pPr defTabSz="917033"/>
            <a:fld id="{1D8BD707-D9CF-40AE-B4C6-C98DA3205C09}" type="datetimeFigureOut">
              <a:rPr lang="en-US">
                <a:solidFill>
                  <a:prstClr val="black">
                    <a:tint val="75000"/>
                  </a:prstClr>
                </a:solidFill>
              </a:rPr>
              <a:pPr defTabSz="917033"/>
            </a:fld>
            <a:endParaRPr lang="en-US">
              <a:solidFill>
                <a:prstClr val="black">
                  <a:tint val="75000"/>
                </a:prstClr>
              </a:solidFill>
            </a:endParaRPr>
          </a:p>
        </p:txBody>
      </p:sp>
      <p:sp>
        <p:nvSpPr>
          <p:cNvPr id="1048694" name="Holder 6"/>
          <p:cNvSpPr>
            <a:spLocks noGrp="1"/>
          </p:cNvSpPr>
          <p:nvPr>
            <p:ph type="sldNum" sz="quarter" idx="7"/>
          </p:nvPr>
        </p:nvSpPr>
        <p:spPr>
          <a:xfrm>
            <a:off x="6583680" y="6377942"/>
            <a:ext cx="2103120" cy="276999"/>
          </a:xfrm>
          <a:prstGeom prst="rect"/>
        </p:spPr>
        <p:txBody>
          <a:bodyPr bIns="0" lIns="0" rIns="0" tIns="0" wrap="square">
            <a:spAutoFit/>
          </a:bodyPr>
          <a:lstStyle>
            <a:lvl1pPr algn="r">
              <a:defRPr>
                <a:solidFill>
                  <a:schemeClr val="tx1">
                    <a:tint val="75000"/>
                  </a:schemeClr>
                </a:solidFill>
              </a:defRPr>
            </a:lvl1pPr>
          </a:lstStyle>
          <a:p>
            <a:pPr defTabSz="917033"/>
            <a:fld id="{B6F15528-21DE-4FAA-801E-634DDDAF4B2B}" type="slidenum">
              <a:rPr>
                <a:solidFill>
                  <a:prstClr val="black">
                    <a:tint val="75000"/>
                  </a:prstClr>
                </a:solidFill>
              </a:rPr>
              <a:pPr defTabSz="917033"/>
            </a:fld>
            <a:endParaRPr>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899" r:id="rId1"/>
    <p:sldLayoutId id="2147483900" r:id="rId2"/>
    <p:sldLayoutId id="2147483901" r:id="rId3"/>
    <p:sldLayoutId id="2147483902" r:id="rId4"/>
    <p:sldLayoutId id="2147483903" r:id="rId5"/>
  </p:sldLayoutIdLst>
  <p:txStyles>
    <p:titleStyle>
      <a:lvl1pPr>
        <a:defRPr>
          <a:latin typeface="+mj-lt"/>
          <a:ea typeface="+mj-ea"/>
          <a:cs typeface="+mj-cs"/>
        </a:defRPr>
      </a:lvl1pPr>
    </p:titleStyle>
    <p:bodyStyle>
      <a:lvl1pPr marL="0">
        <a:defRPr>
          <a:latin typeface="+mn-lt"/>
          <a:ea typeface="+mn-ea"/>
          <a:cs typeface="+mn-cs"/>
        </a:defRPr>
      </a:lvl1pPr>
      <a:lvl2pPr marL="458516">
        <a:defRPr>
          <a:latin typeface="+mn-lt"/>
          <a:ea typeface="+mn-ea"/>
          <a:cs typeface="+mn-cs"/>
        </a:defRPr>
      </a:lvl2pPr>
      <a:lvl3pPr marL="917033">
        <a:defRPr>
          <a:latin typeface="+mn-lt"/>
          <a:ea typeface="+mn-ea"/>
          <a:cs typeface="+mn-cs"/>
        </a:defRPr>
      </a:lvl3pPr>
      <a:lvl4pPr marL="1375549">
        <a:defRPr>
          <a:latin typeface="+mn-lt"/>
          <a:ea typeface="+mn-ea"/>
          <a:cs typeface="+mn-cs"/>
        </a:defRPr>
      </a:lvl4pPr>
      <a:lvl5pPr marL="1834066">
        <a:defRPr>
          <a:latin typeface="+mn-lt"/>
          <a:ea typeface="+mn-ea"/>
          <a:cs typeface="+mn-cs"/>
        </a:defRPr>
      </a:lvl5pPr>
      <a:lvl6pPr marL="2292583">
        <a:defRPr>
          <a:latin typeface="+mn-lt"/>
          <a:ea typeface="+mn-ea"/>
          <a:cs typeface="+mn-cs"/>
        </a:defRPr>
      </a:lvl6pPr>
      <a:lvl7pPr marL="2751100">
        <a:defRPr>
          <a:latin typeface="+mn-lt"/>
          <a:ea typeface="+mn-ea"/>
          <a:cs typeface="+mn-cs"/>
        </a:defRPr>
      </a:lvl7pPr>
      <a:lvl8pPr marL="3209615">
        <a:defRPr>
          <a:latin typeface="+mn-lt"/>
          <a:ea typeface="+mn-ea"/>
          <a:cs typeface="+mn-cs"/>
        </a:defRPr>
      </a:lvl8pPr>
      <a:lvl9pPr marL="3668132">
        <a:defRPr>
          <a:latin typeface="+mn-lt"/>
          <a:ea typeface="+mn-ea"/>
          <a:cs typeface="+mn-cs"/>
        </a:defRPr>
      </a:lvl9pPr>
    </p:bodyStyle>
    <p:otherStyle>
      <a:lvl1pPr marL="0">
        <a:defRPr>
          <a:latin typeface="+mn-lt"/>
          <a:ea typeface="+mn-ea"/>
          <a:cs typeface="+mn-cs"/>
        </a:defRPr>
      </a:lvl1pPr>
      <a:lvl2pPr marL="458516">
        <a:defRPr>
          <a:latin typeface="+mn-lt"/>
          <a:ea typeface="+mn-ea"/>
          <a:cs typeface="+mn-cs"/>
        </a:defRPr>
      </a:lvl2pPr>
      <a:lvl3pPr marL="917033">
        <a:defRPr>
          <a:latin typeface="+mn-lt"/>
          <a:ea typeface="+mn-ea"/>
          <a:cs typeface="+mn-cs"/>
        </a:defRPr>
      </a:lvl3pPr>
      <a:lvl4pPr marL="1375549">
        <a:defRPr>
          <a:latin typeface="+mn-lt"/>
          <a:ea typeface="+mn-ea"/>
          <a:cs typeface="+mn-cs"/>
        </a:defRPr>
      </a:lvl4pPr>
      <a:lvl5pPr marL="1834066">
        <a:defRPr>
          <a:latin typeface="+mn-lt"/>
          <a:ea typeface="+mn-ea"/>
          <a:cs typeface="+mn-cs"/>
        </a:defRPr>
      </a:lvl5pPr>
      <a:lvl6pPr marL="2292583">
        <a:defRPr>
          <a:latin typeface="+mn-lt"/>
          <a:ea typeface="+mn-ea"/>
          <a:cs typeface="+mn-cs"/>
        </a:defRPr>
      </a:lvl6pPr>
      <a:lvl7pPr marL="2751100">
        <a:defRPr>
          <a:latin typeface="+mn-lt"/>
          <a:ea typeface="+mn-ea"/>
          <a:cs typeface="+mn-cs"/>
        </a:defRPr>
      </a:lvl7pPr>
      <a:lvl8pPr marL="3209615">
        <a:defRPr>
          <a:latin typeface="+mn-lt"/>
          <a:ea typeface="+mn-ea"/>
          <a:cs typeface="+mn-cs"/>
        </a:defRPr>
      </a:lvl8pPr>
      <a:lvl9pPr marL="3668132">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p:bgPr>
    </p:bg>
    <p:spTree>
      <p:nvGrpSpPr>
        <p:cNvPr id="386" name=""/>
        <p:cNvGrpSpPr/>
        <p:nvPr/>
      </p:nvGrpSpPr>
      <p:grpSpPr>
        <a:xfrm>
          <a:off x="0" y="0"/>
          <a:ext cx="0" cy="0"/>
          <a:chOff x="0" y="0"/>
          <a:chExt cx="0" cy="0"/>
        </a:xfrm>
      </p:grpSpPr>
      <p:grpSp>
        <p:nvGrpSpPr>
          <p:cNvPr id="387" name="Group 2"/>
          <p:cNvGrpSpPr/>
          <p:nvPr/>
        </p:nvGrpSpPr>
        <p:grpSpPr bwMode="auto">
          <a:xfrm>
            <a:off x="0" y="0"/>
            <a:ext cx="9144000" cy="6934200"/>
            <a:chOff x="0" y="0"/>
            <a:chExt cx="5760" cy="4368"/>
          </a:xfrm>
        </p:grpSpPr>
        <p:sp>
          <p:nvSpPr>
            <p:cNvPr id="1050191" name="Freeform 3"/>
            <p:cNvSpPr/>
            <p:nvPr/>
          </p:nvSpPr>
          <p:spPr bwMode="hidden">
            <a:xfrm>
              <a:off x="0" y="2208"/>
              <a:ext cx="2515" cy="1970"/>
            </a:xfrm>
            <a:custGeom>
              <a:avLst/>
              <a:ahLst/>
              <a:cxnLst>
                <a:cxn ang="0">
                  <a:pos x="744" y="1669"/>
                </a:cxn>
                <a:cxn ang="0">
                  <a:pos x="852" y="1400"/>
                </a:cxn>
                <a:cxn ang="0">
                  <a:pos x="876" y="1171"/>
                </a:cxn>
                <a:cxn ang="0">
                  <a:pos x="979" y="1370"/>
                </a:cxn>
                <a:cxn ang="0">
                  <a:pos x="1231" y="1621"/>
                </a:cxn>
                <a:cxn ang="0">
                  <a:pos x="1471" y="1693"/>
                </a:cxn>
                <a:cxn ang="0">
                  <a:pos x="1819" y="1678"/>
                </a:cxn>
                <a:cxn ang="0">
                  <a:pos x="1893" y="1513"/>
                </a:cxn>
                <a:cxn ang="0">
                  <a:pos x="1874" y="1285"/>
                </a:cxn>
                <a:cxn ang="0">
                  <a:pos x="1783" y="967"/>
                </a:cxn>
                <a:cxn ang="0">
                  <a:pos x="1289" y="873"/>
                </a:cxn>
                <a:cxn ang="0">
                  <a:pos x="1549" y="745"/>
                </a:cxn>
                <a:cxn ang="0">
                  <a:pos x="1753" y="732"/>
                </a:cxn>
                <a:cxn ang="0">
                  <a:pos x="2107" y="618"/>
                </a:cxn>
                <a:cxn ang="0">
                  <a:pos x="2377" y="438"/>
                </a:cxn>
                <a:cxn ang="0">
                  <a:pos x="2420" y="343"/>
                </a:cxn>
                <a:cxn ang="0">
                  <a:pos x="2077" y="331"/>
                </a:cxn>
                <a:cxn ang="0">
                  <a:pos x="1951" y="301"/>
                </a:cxn>
                <a:cxn ang="0">
                  <a:pos x="1645" y="289"/>
                </a:cxn>
                <a:cxn ang="0">
                  <a:pos x="1297" y="408"/>
                </a:cxn>
                <a:cxn ang="0">
                  <a:pos x="1308" y="337"/>
                </a:cxn>
                <a:cxn ang="0">
                  <a:pos x="1453" y="168"/>
                </a:cxn>
                <a:cxn ang="0">
                  <a:pos x="1477" y="36"/>
                </a:cxn>
                <a:cxn ang="0">
                  <a:pos x="1417" y="24"/>
                </a:cxn>
                <a:cxn ang="0">
                  <a:pos x="1189" y="102"/>
                </a:cxn>
                <a:cxn ang="0">
                  <a:pos x="1026" y="144"/>
                </a:cxn>
                <a:cxn ang="0">
                  <a:pos x="889" y="331"/>
                </a:cxn>
                <a:cxn ang="0">
                  <a:pos x="726" y="480"/>
                </a:cxn>
                <a:cxn ang="0">
                  <a:pos x="643" y="540"/>
                </a:cxn>
                <a:cxn ang="0">
                  <a:pos x="600" y="516"/>
                </a:cxn>
                <a:cxn ang="0">
                  <a:pos x="552" y="486"/>
                </a:cxn>
                <a:cxn ang="0">
                  <a:pos x="528" y="462"/>
                </a:cxn>
                <a:cxn ang="0">
                  <a:pos x="474" y="426"/>
                </a:cxn>
                <a:cxn ang="0">
                  <a:pos x="415" y="390"/>
                </a:cxn>
                <a:cxn ang="0">
                  <a:pos x="366" y="366"/>
                </a:cxn>
                <a:cxn ang="0">
                  <a:pos x="192" y="234"/>
                </a:cxn>
                <a:cxn ang="0">
                  <a:pos x="570" y="564"/>
                </a:cxn>
                <a:cxn ang="0">
                  <a:pos x="444" y="732"/>
                </a:cxn>
                <a:cxn ang="0">
                  <a:pos x="318" y="787"/>
                </a:cxn>
                <a:cxn ang="0">
                  <a:pos x="127" y="853"/>
                </a:cxn>
                <a:cxn ang="0">
                  <a:pos x="0" y="1165"/>
                </a:cxn>
                <a:cxn ang="0">
                  <a:pos x="372" y="1015"/>
                </a:cxn>
                <a:cxn ang="0">
                  <a:pos x="222" y="1262"/>
                </a:cxn>
                <a:cxn ang="0">
                  <a:pos x="139" y="1459"/>
                </a:cxn>
                <a:cxn ang="0">
                  <a:pos x="102" y="1495"/>
                </a:cxn>
                <a:cxn ang="0">
                  <a:pos x="84" y="1519"/>
                </a:cxn>
                <a:cxn ang="0">
                  <a:pos x="96" y="1537"/>
                </a:cxn>
                <a:cxn ang="0">
                  <a:pos x="127" y="1567"/>
                </a:cxn>
                <a:cxn ang="0">
                  <a:pos x="145" y="1633"/>
                </a:cxn>
                <a:cxn ang="0">
                  <a:pos x="156" y="1693"/>
                </a:cxn>
                <a:cxn ang="0">
                  <a:pos x="162" y="1723"/>
                </a:cxn>
                <a:cxn ang="0">
                  <a:pos x="216" y="1802"/>
                </a:cxn>
                <a:cxn ang="0">
                  <a:pos x="228" y="1850"/>
                </a:cxn>
                <a:cxn ang="0">
                  <a:pos x="240" y="1904"/>
                </a:cxn>
                <a:cxn ang="0">
                  <a:pos x="246" y="1922"/>
                </a:cxn>
                <a:cxn ang="0">
                  <a:pos x="258" y="1970"/>
                </a:cxn>
                <a:cxn ang="0">
                  <a:pos x="462" y="1922"/>
                </a:cxn>
                <a:cxn ang="0">
                  <a:pos x="624" y="1778"/>
                </a:cxn>
              </a:cxnLst>
              <a:rect l="0" t="0" r="r" b="b"/>
              <a:pathLst>
                <a:path w="2515" h="1970">
                  <a:moveTo>
                    <a:pt x="624" y="1778"/>
                  </a:moveTo>
                  <a:lnTo>
                    <a:pt x="744" y="1669"/>
                  </a:lnTo>
                  <a:lnTo>
                    <a:pt x="834" y="1627"/>
                  </a:lnTo>
                  <a:lnTo>
                    <a:pt x="852" y="1400"/>
                  </a:lnTo>
                  <a:lnTo>
                    <a:pt x="834" y="1225"/>
                  </a:lnTo>
                  <a:lnTo>
                    <a:pt x="876" y="1171"/>
                  </a:lnTo>
                  <a:lnTo>
                    <a:pt x="901" y="1268"/>
                  </a:lnTo>
                  <a:lnTo>
                    <a:pt x="979" y="1370"/>
                  </a:lnTo>
                  <a:lnTo>
                    <a:pt x="1116" y="1519"/>
                  </a:lnTo>
                  <a:lnTo>
                    <a:pt x="1231" y="1621"/>
                  </a:lnTo>
                  <a:lnTo>
                    <a:pt x="1353" y="1632"/>
                  </a:lnTo>
                  <a:lnTo>
                    <a:pt x="1471" y="1693"/>
                  </a:lnTo>
                  <a:lnTo>
                    <a:pt x="1664" y="1659"/>
                  </a:lnTo>
                  <a:lnTo>
                    <a:pt x="1819" y="1678"/>
                  </a:lnTo>
                  <a:lnTo>
                    <a:pt x="1975" y="1632"/>
                  </a:lnTo>
                  <a:lnTo>
                    <a:pt x="1893" y="1513"/>
                  </a:lnTo>
                  <a:lnTo>
                    <a:pt x="1920" y="1385"/>
                  </a:lnTo>
                  <a:lnTo>
                    <a:pt x="1874" y="1285"/>
                  </a:lnTo>
                  <a:lnTo>
                    <a:pt x="1865" y="1129"/>
                  </a:lnTo>
                  <a:lnTo>
                    <a:pt x="1783" y="967"/>
                  </a:lnTo>
                  <a:lnTo>
                    <a:pt x="1527" y="891"/>
                  </a:lnTo>
                  <a:lnTo>
                    <a:pt x="1289" y="873"/>
                  </a:lnTo>
                  <a:lnTo>
                    <a:pt x="1393" y="781"/>
                  </a:lnTo>
                  <a:lnTo>
                    <a:pt x="1549" y="745"/>
                  </a:lnTo>
                  <a:lnTo>
                    <a:pt x="1620" y="738"/>
                  </a:lnTo>
                  <a:lnTo>
                    <a:pt x="1753" y="732"/>
                  </a:lnTo>
                  <a:lnTo>
                    <a:pt x="1933" y="720"/>
                  </a:lnTo>
                  <a:lnTo>
                    <a:pt x="2107" y="618"/>
                  </a:lnTo>
                  <a:lnTo>
                    <a:pt x="2227" y="516"/>
                  </a:lnTo>
                  <a:lnTo>
                    <a:pt x="2377" y="438"/>
                  </a:lnTo>
                  <a:lnTo>
                    <a:pt x="2515" y="337"/>
                  </a:lnTo>
                  <a:lnTo>
                    <a:pt x="2420" y="343"/>
                  </a:lnTo>
                  <a:lnTo>
                    <a:pt x="2191" y="343"/>
                  </a:lnTo>
                  <a:lnTo>
                    <a:pt x="2077" y="331"/>
                  </a:lnTo>
                  <a:lnTo>
                    <a:pt x="2053" y="301"/>
                  </a:lnTo>
                  <a:lnTo>
                    <a:pt x="1951" y="301"/>
                  </a:lnTo>
                  <a:lnTo>
                    <a:pt x="1795" y="259"/>
                  </a:lnTo>
                  <a:lnTo>
                    <a:pt x="1645" y="289"/>
                  </a:lnTo>
                  <a:lnTo>
                    <a:pt x="1447" y="372"/>
                  </a:lnTo>
                  <a:lnTo>
                    <a:pt x="1297" y="408"/>
                  </a:lnTo>
                  <a:lnTo>
                    <a:pt x="1153" y="414"/>
                  </a:lnTo>
                  <a:lnTo>
                    <a:pt x="1308" y="337"/>
                  </a:lnTo>
                  <a:lnTo>
                    <a:pt x="1465" y="198"/>
                  </a:lnTo>
                  <a:lnTo>
                    <a:pt x="1453" y="168"/>
                  </a:lnTo>
                  <a:lnTo>
                    <a:pt x="1465" y="102"/>
                  </a:lnTo>
                  <a:lnTo>
                    <a:pt x="1477" y="36"/>
                  </a:lnTo>
                  <a:lnTo>
                    <a:pt x="1453" y="0"/>
                  </a:lnTo>
                  <a:lnTo>
                    <a:pt x="1417" y="24"/>
                  </a:lnTo>
                  <a:lnTo>
                    <a:pt x="1356" y="42"/>
                  </a:lnTo>
                  <a:lnTo>
                    <a:pt x="1189" y="102"/>
                  </a:lnTo>
                  <a:lnTo>
                    <a:pt x="1098" y="144"/>
                  </a:lnTo>
                  <a:lnTo>
                    <a:pt x="1026" y="144"/>
                  </a:lnTo>
                  <a:lnTo>
                    <a:pt x="991" y="168"/>
                  </a:lnTo>
                  <a:lnTo>
                    <a:pt x="889" y="331"/>
                  </a:lnTo>
                  <a:lnTo>
                    <a:pt x="852" y="408"/>
                  </a:lnTo>
                  <a:lnTo>
                    <a:pt x="726" y="480"/>
                  </a:lnTo>
                  <a:lnTo>
                    <a:pt x="649" y="540"/>
                  </a:lnTo>
                  <a:lnTo>
                    <a:pt x="643" y="540"/>
                  </a:lnTo>
                  <a:lnTo>
                    <a:pt x="637" y="534"/>
                  </a:lnTo>
                  <a:lnTo>
                    <a:pt x="600" y="516"/>
                  </a:lnTo>
                  <a:lnTo>
                    <a:pt x="564" y="492"/>
                  </a:lnTo>
                  <a:lnTo>
                    <a:pt x="552" y="486"/>
                  </a:lnTo>
                  <a:lnTo>
                    <a:pt x="540" y="474"/>
                  </a:lnTo>
                  <a:lnTo>
                    <a:pt x="528" y="462"/>
                  </a:lnTo>
                  <a:lnTo>
                    <a:pt x="504" y="444"/>
                  </a:lnTo>
                  <a:lnTo>
                    <a:pt x="474" y="426"/>
                  </a:lnTo>
                  <a:lnTo>
                    <a:pt x="444" y="408"/>
                  </a:lnTo>
                  <a:lnTo>
                    <a:pt x="415" y="390"/>
                  </a:lnTo>
                  <a:lnTo>
                    <a:pt x="385" y="372"/>
                  </a:lnTo>
                  <a:lnTo>
                    <a:pt x="366" y="366"/>
                  </a:lnTo>
                  <a:lnTo>
                    <a:pt x="360" y="360"/>
                  </a:lnTo>
                  <a:lnTo>
                    <a:pt x="192" y="234"/>
                  </a:lnTo>
                  <a:lnTo>
                    <a:pt x="210" y="307"/>
                  </a:lnTo>
                  <a:lnTo>
                    <a:pt x="570" y="564"/>
                  </a:lnTo>
                  <a:lnTo>
                    <a:pt x="558" y="618"/>
                  </a:lnTo>
                  <a:lnTo>
                    <a:pt x="444" y="732"/>
                  </a:lnTo>
                  <a:lnTo>
                    <a:pt x="324" y="787"/>
                  </a:lnTo>
                  <a:lnTo>
                    <a:pt x="318" y="787"/>
                  </a:lnTo>
                  <a:lnTo>
                    <a:pt x="258" y="811"/>
                  </a:lnTo>
                  <a:lnTo>
                    <a:pt x="127" y="853"/>
                  </a:lnTo>
                  <a:lnTo>
                    <a:pt x="0" y="901"/>
                  </a:lnTo>
                  <a:lnTo>
                    <a:pt x="0" y="1165"/>
                  </a:lnTo>
                  <a:lnTo>
                    <a:pt x="78" y="1147"/>
                  </a:lnTo>
                  <a:lnTo>
                    <a:pt x="372" y="1015"/>
                  </a:lnTo>
                  <a:lnTo>
                    <a:pt x="336" y="1117"/>
                  </a:lnTo>
                  <a:lnTo>
                    <a:pt x="222" y="1262"/>
                  </a:lnTo>
                  <a:lnTo>
                    <a:pt x="145" y="1453"/>
                  </a:lnTo>
                  <a:lnTo>
                    <a:pt x="139" y="1459"/>
                  </a:lnTo>
                  <a:lnTo>
                    <a:pt x="133" y="1465"/>
                  </a:lnTo>
                  <a:lnTo>
                    <a:pt x="102" y="1495"/>
                  </a:lnTo>
                  <a:lnTo>
                    <a:pt x="90" y="1507"/>
                  </a:lnTo>
                  <a:lnTo>
                    <a:pt x="84" y="1519"/>
                  </a:lnTo>
                  <a:lnTo>
                    <a:pt x="84" y="1531"/>
                  </a:lnTo>
                  <a:lnTo>
                    <a:pt x="96" y="1537"/>
                  </a:lnTo>
                  <a:lnTo>
                    <a:pt x="114" y="1549"/>
                  </a:lnTo>
                  <a:lnTo>
                    <a:pt x="127" y="1567"/>
                  </a:lnTo>
                  <a:lnTo>
                    <a:pt x="139" y="1597"/>
                  </a:lnTo>
                  <a:lnTo>
                    <a:pt x="145" y="1633"/>
                  </a:lnTo>
                  <a:lnTo>
                    <a:pt x="150" y="1663"/>
                  </a:lnTo>
                  <a:lnTo>
                    <a:pt x="156" y="1693"/>
                  </a:lnTo>
                  <a:lnTo>
                    <a:pt x="162" y="1717"/>
                  </a:lnTo>
                  <a:lnTo>
                    <a:pt x="162" y="1723"/>
                  </a:lnTo>
                  <a:lnTo>
                    <a:pt x="216" y="1796"/>
                  </a:lnTo>
                  <a:lnTo>
                    <a:pt x="216" y="1802"/>
                  </a:lnTo>
                  <a:lnTo>
                    <a:pt x="222" y="1814"/>
                  </a:lnTo>
                  <a:lnTo>
                    <a:pt x="228" y="1850"/>
                  </a:lnTo>
                  <a:lnTo>
                    <a:pt x="234" y="1886"/>
                  </a:lnTo>
                  <a:lnTo>
                    <a:pt x="240" y="1904"/>
                  </a:lnTo>
                  <a:lnTo>
                    <a:pt x="240" y="1916"/>
                  </a:lnTo>
                  <a:lnTo>
                    <a:pt x="246" y="1922"/>
                  </a:lnTo>
                  <a:lnTo>
                    <a:pt x="252" y="1934"/>
                  </a:lnTo>
                  <a:lnTo>
                    <a:pt x="258" y="1970"/>
                  </a:lnTo>
                  <a:lnTo>
                    <a:pt x="438" y="1970"/>
                  </a:lnTo>
                  <a:lnTo>
                    <a:pt x="462" y="1922"/>
                  </a:lnTo>
                  <a:lnTo>
                    <a:pt x="624" y="1778"/>
                  </a:lnTo>
                  <a:lnTo>
                    <a:pt x="624" y="1778"/>
                  </a:lnTo>
                  <a:close/>
                </a:path>
              </a:pathLst>
            </a:custGeom>
            <a:gradFill rotWithShape="0">
              <a:gsLst>
                <a:gs pos="0">
                  <a:schemeClr val="bg2"/>
                </a:gs>
                <a:gs pos="50000">
                  <a:schemeClr val="bg1"/>
                </a:gs>
                <a:gs pos="100000">
                  <a:schemeClr val="bg2"/>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2" name="Freeform 4"/>
            <p:cNvSpPr/>
            <p:nvPr/>
          </p:nvSpPr>
          <p:spPr bwMode="hidden">
            <a:xfrm>
              <a:off x="0" y="2496"/>
              <a:ext cx="2112" cy="1604"/>
            </a:xfrm>
            <a:custGeom>
              <a:avLst/>
              <a:ahLst/>
              <a:cxnLst>
                <a:cxn ang="0">
                  <a:pos x="580" y="1043"/>
                </a:cxn>
                <a:cxn ang="0">
                  <a:pos x="544" y="683"/>
                </a:cxn>
                <a:cxn ang="0">
                  <a:pos x="670" y="395"/>
                </a:cxn>
                <a:cxn ang="0">
                  <a:pos x="927" y="587"/>
                </a:cxn>
                <a:cxn ang="0">
                  <a:pos x="1214" y="869"/>
                </a:cxn>
                <a:cxn ang="0">
                  <a:pos x="1483" y="1109"/>
                </a:cxn>
                <a:cxn ang="0">
                  <a:pos x="1800" y="1360"/>
                </a:cxn>
                <a:cxn ang="0">
                  <a:pos x="1883" y="1414"/>
                </a:cxn>
                <a:cxn ang="0">
                  <a:pos x="1836" y="1354"/>
                </a:cxn>
                <a:cxn ang="0">
                  <a:pos x="1411" y="1001"/>
                </a:cxn>
                <a:cxn ang="0">
                  <a:pos x="1088" y="683"/>
                </a:cxn>
                <a:cxn ang="0">
                  <a:pos x="723" y="329"/>
                </a:cxn>
                <a:cxn ang="0">
                  <a:pos x="999" y="311"/>
                </a:cxn>
                <a:cxn ang="0">
                  <a:pos x="1286" y="317"/>
                </a:cxn>
                <a:cxn ang="0">
                  <a:pos x="1614" y="269"/>
                </a:cxn>
                <a:cxn ang="0">
                  <a:pos x="2123" y="197"/>
                </a:cxn>
                <a:cxn ang="0">
                  <a:pos x="2075" y="173"/>
                </a:cxn>
                <a:cxn ang="0">
                  <a:pos x="1543" y="257"/>
                </a:cxn>
                <a:cxn ang="0">
                  <a:pos x="1208" y="275"/>
                </a:cxn>
                <a:cxn ang="0">
                  <a:pos x="759" y="257"/>
                </a:cxn>
                <a:cxn ang="0">
                  <a:pos x="819" y="227"/>
                </a:cxn>
                <a:cxn ang="0">
                  <a:pos x="1142" y="0"/>
                </a:cxn>
                <a:cxn ang="0">
                  <a:pos x="1088" y="30"/>
                </a:cxn>
                <a:cxn ang="0">
                  <a:pos x="1010" y="84"/>
                </a:cxn>
                <a:cxn ang="0">
                  <a:pos x="855" y="191"/>
                </a:cxn>
                <a:cxn ang="0">
                  <a:pos x="670" y="281"/>
                </a:cxn>
                <a:cxn ang="0">
                  <a:pos x="634" y="359"/>
                </a:cxn>
                <a:cxn ang="0">
                  <a:pos x="305" y="587"/>
                </a:cxn>
                <a:cxn ang="0">
                  <a:pos x="0" y="725"/>
                </a:cxn>
                <a:cxn ang="0">
                  <a:pos x="0" y="731"/>
                </a:cxn>
                <a:cxn ang="0">
                  <a:pos x="0" y="767"/>
                </a:cxn>
                <a:cxn ang="0">
                  <a:pos x="299" y="635"/>
                </a:cxn>
                <a:cxn ang="0">
                  <a:pos x="592" y="431"/>
                </a:cxn>
                <a:cxn ang="0">
                  <a:pos x="508" y="671"/>
                </a:cxn>
                <a:cxn ang="0">
                  <a:pos x="526" y="995"/>
                </a:cxn>
                <a:cxn ang="0">
                  <a:pos x="460" y="1168"/>
                </a:cxn>
                <a:cxn ang="0">
                  <a:pos x="329" y="1480"/>
                </a:cxn>
                <a:cxn ang="0">
                  <a:pos x="323" y="1696"/>
                </a:cxn>
                <a:cxn ang="0">
                  <a:pos x="329" y="1696"/>
                </a:cxn>
                <a:cxn ang="0">
                  <a:pos x="347" y="1552"/>
                </a:cxn>
                <a:cxn ang="0">
                  <a:pos x="580" y="1043"/>
                </a:cxn>
                <a:cxn ang="0">
                  <a:pos x="580" y="1043"/>
                </a:cxn>
              </a:cxnLst>
              <a:rect l="0" t="0" r="r" b="b"/>
              <a:pathLst>
                <a:path w="2123" h="1696">
                  <a:moveTo>
                    <a:pt x="580" y="1043"/>
                  </a:moveTo>
                  <a:lnTo>
                    <a:pt x="544" y="683"/>
                  </a:lnTo>
                  <a:lnTo>
                    <a:pt x="670" y="395"/>
                  </a:lnTo>
                  <a:lnTo>
                    <a:pt x="927" y="587"/>
                  </a:lnTo>
                  <a:lnTo>
                    <a:pt x="1214" y="869"/>
                  </a:lnTo>
                  <a:lnTo>
                    <a:pt x="1483" y="1109"/>
                  </a:lnTo>
                  <a:lnTo>
                    <a:pt x="1800" y="1360"/>
                  </a:lnTo>
                  <a:lnTo>
                    <a:pt x="1883" y="1414"/>
                  </a:lnTo>
                  <a:lnTo>
                    <a:pt x="1836" y="1354"/>
                  </a:lnTo>
                  <a:lnTo>
                    <a:pt x="1411" y="1001"/>
                  </a:lnTo>
                  <a:lnTo>
                    <a:pt x="1088" y="683"/>
                  </a:lnTo>
                  <a:lnTo>
                    <a:pt x="723" y="329"/>
                  </a:lnTo>
                  <a:lnTo>
                    <a:pt x="999" y="311"/>
                  </a:lnTo>
                  <a:lnTo>
                    <a:pt x="1286" y="317"/>
                  </a:lnTo>
                  <a:lnTo>
                    <a:pt x="1614" y="269"/>
                  </a:lnTo>
                  <a:lnTo>
                    <a:pt x="2123" y="197"/>
                  </a:lnTo>
                  <a:lnTo>
                    <a:pt x="2075" y="173"/>
                  </a:lnTo>
                  <a:lnTo>
                    <a:pt x="1543" y="257"/>
                  </a:lnTo>
                  <a:lnTo>
                    <a:pt x="1208" y="275"/>
                  </a:lnTo>
                  <a:lnTo>
                    <a:pt x="759" y="257"/>
                  </a:lnTo>
                  <a:lnTo>
                    <a:pt x="819" y="227"/>
                  </a:lnTo>
                  <a:lnTo>
                    <a:pt x="1142" y="0"/>
                  </a:lnTo>
                  <a:lnTo>
                    <a:pt x="1088" y="30"/>
                  </a:lnTo>
                  <a:lnTo>
                    <a:pt x="1010" y="84"/>
                  </a:lnTo>
                  <a:lnTo>
                    <a:pt x="855" y="191"/>
                  </a:lnTo>
                  <a:lnTo>
                    <a:pt x="670" y="281"/>
                  </a:lnTo>
                  <a:lnTo>
                    <a:pt x="634" y="359"/>
                  </a:lnTo>
                  <a:lnTo>
                    <a:pt x="305" y="587"/>
                  </a:lnTo>
                  <a:lnTo>
                    <a:pt x="0" y="725"/>
                  </a:lnTo>
                  <a:lnTo>
                    <a:pt x="0" y="731"/>
                  </a:lnTo>
                  <a:lnTo>
                    <a:pt x="0" y="767"/>
                  </a:lnTo>
                  <a:lnTo>
                    <a:pt x="299" y="635"/>
                  </a:lnTo>
                  <a:lnTo>
                    <a:pt x="592" y="431"/>
                  </a:lnTo>
                  <a:lnTo>
                    <a:pt x="508" y="671"/>
                  </a:lnTo>
                  <a:lnTo>
                    <a:pt x="526" y="995"/>
                  </a:lnTo>
                  <a:lnTo>
                    <a:pt x="460" y="1168"/>
                  </a:lnTo>
                  <a:lnTo>
                    <a:pt x="329" y="1480"/>
                  </a:lnTo>
                  <a:lnTo>
                    <a:pt x="323" y="1696"/>
                  </a:lnTo>
                  <a:lnTo>
                    <a:pt x="329" y="1696"/>
                  </a:lnTo>
                  <a:lnTo>
                    <a:pt x="347" y="1552"/>
                  </a:lnTo>
                  <a:lnTo>
                    <a:pt x="580" y="1043"/>
                  </a:lnTo>
                  <a:lnTo>
                    <a:pt x="580" y="1043"/>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3" name="Freeform 5"/>
            <p:cNvSpPr/>
            <p:nvPr/>
          </p:nvSpPr>
          <p:spPr bwMode="hidden">
            <a:xfrm>
              <a:off x="2092" y="3233"/>
              <a:ext cx="3668" cy="943"/>
            </a:xfrm>
            <a:custGeom>
              <a:avLst/>
              <a:ahLst/>
              <a:cxnLst>
                <a:cxn ang="0">
                  <a:pos x="3338" y="288"/>
                </a:cxn>
                <a:cxn ang="0">
                  <a:pos x="3194" y="258"/>
                </a:cxn>
                <a:cxn ang="0">
                  <a:pos x="2816" y="234"/>
                </a:cxn>
                <a:cxn ang="0">
                  <a:pos x="2330" y="306"/>
                </a:cxn>
                <a:cxn ang="0">
                  <a:pos x="2372" y="258"/>
                </a:cxn>
                <a:cxn ang="0">
                  <a:pos x="2624" y="132"/>
                </a:cxn>
                <a:cxn ang="0">
                  <a:pos x="2707" y="24"/>
                </a:cxn>
                <a:cxn ang="0">
                  <a:pos x="2642" y="12"/>
                </a:cxn>
                <a:cxn ang="0">
                  <a:pos x="2515" y="54"/>
                </a:cxn>
                <a:cxn ang="0">
                  <a:pos x="2324" y="66"/>
                </a:cxn>
                <a:cxn ang="0">
                  <a:pos x="2101" y="90"/>
                </a:cxn>
                <a:cxn ang="0">
                  <a:pos x="1855" y="228"/>
                </a:cxn>
                <a:cxn ang="0">
                  <a:pos x="1591" y="337"/>
                </a:cxn>
                <a:cxn ang="0">
                  <a:pos x="1459" y="379"/>
                </a:cxn>
                <a:cxn ang="0">
                  <a:pos x="1417" y="361"/>
                </a:cxn>
                <a:cxn ang="0">
                  <a:pos x="1363" y="331"/>
                </a:cxn>
                <a:cxn ang="0">
                  <a:pos x="1344" y="312"/>
                </a:cxn>
                <a:cxn ang="0">
                  <a:pos x="1290" y="288"/>
                </a:cxn>
                <a:cxn ang="0">
                  <a:pos x="1230" y="252"/>
                </a:cxn>
                <a:cxn ang="0">
                  <a:pos x="1119" y="227"/>
                </a:cxn>
                <a:cxn ang="0">
                  <a:pos x="1320" y="438"/>
                </a:cxn>
                <a:cxn ang="0">
                  <a:pos x="960" y="558"/>
                </a:cxn>
                <a:cxn ang="0">
                  <a:pos x="474" y="630"/>
                </a:cxn>
                <a:cxn ang="0">
                  <a:pos x="132" y="781"/>
                </a:cxn>
                <a:cxn ang="0">
                  <a:pos x="234" y="847"/>
                </a:cxn>
                <a:cxn ang="0">
                  <a:pos x="925" y="739"/>
                </a:cxn>
                <a:cxn ang="0">
                  <a:pos x="637" y="925"/>
                </a:cxn>
                <a:cxn ang="0">
                  <a:pos x="1405" y="943"/>
                </a:cxn>
                <a:cxn ang="0">
                  <a:pos x="1447" y="943"/>
                </a:cxn>
                <a:cxn ang="0">
                  <a:pos x="2888" y="859"/>
                </a:cxn>
                <a:cxn ang="0">
                  <a:pos x="2582" y="708"/>
                </a:cxn>
                <a:cxn ang="0">
                  <a:pos x="2299" y="606"/>
                </a:cxn>
                <a:cxn ang="0">
                  <a:pos x="2606" y="588"/>
                </a:cxn>
                <a:cxn ang="0">
                  <a:pos x="3001" y="582"/>
                </a:cxn>
                <a:cxn ang="0">
                  <a:pos x="3452" y="438"/>
                </a:cxn>
                <a:cxn ang="0">
                  <a:pos x="3668" y="312"/>
                </a:cxn>
                <a:cxn ang="0">
                  <a:pos x="3482" y="300"/>
                </a:cxn>
              </a:cxnLst>
              <a:rect l="0" t="0" r="r" b="b"/>
              <a:pathLst>
                <a:path w="3668" h="943">
                  <a:moveTo>
                    <a:pt x="3482" y="300"/>
                  </a:moveTo>
                  <a:lnTo>
                    <a:pt x="3338" y="288"/>
                  </a:lnTo>
                  <a:lnTo>
                    <a:pt x="3320" y="264"/>
                  </a:lnTo>
                  <a:lnTo>
                    <a:pt x="3194" y="258"/>
                  </a:lnTo>
                  <a:lnTo>
                    <a:pt x="3019" y="216"/>
                  </a:lnTo>
                  <a:lnTo>
                    <a:pt x="2816" y="234"/>
                  </a:lnTo>
                  <a:lnTo>
                    <a:pt x="2533" y="288"/>
                  </a:lnTo>
                  <a:lnTo>
                    <a:pt x="2330" y="306"/>
                  </a:lnTo>
                  <a:lnTo>
                    <a:pt x="2149" y="312"/>
                  </a:lnTo>
                  <a:lnTo>
                    <a:pt x="2372" y="258"/>
                  </a:lnTo>
                  <a:lnTo>
                    <a:pt x="2624" y="156"/>
                  </a:lnTo>
                  <a:lnTo>
                    <a:pt x="2624" y="132"/>
                  </a:lnTo>
                  <a:lnTo>
                    <a:pt x="2666" y="78"/>
                  </a:lnTo>
                  <a:lnTo>
                    <a:pt x="2707" y="24"/>
                  </a:lnTo>
                  <a:lnTo>
                    <a:pt x="2695" y="0"/>
                  </a:lnTo>
                  <a:lnTo>
                    <a:pt x="2642" y="12"/>
                  </a:lnTo>
                  <a:lnTo>
                    <a:pt x="2557" y="30"/>
                  </a:lnTo>
                  <a:lnTo>
                    <a:pt x="2515" y="54"/>
                  </a:lnTo>
                  <a:lnTo>
                    <a:pt x="2425" y="84"/>
                  </a:lnTo>
                  <a:lnTo>
                    <a:pt x="2324" y="66"/>
                  </a:lnTo>
                  <a:lnTo>
                    <a:pt x="2191" y="90"/>
                  </a:lnTo>
                  <a:lnTo>
                    <a:pt x="2101" y="90"/>
                  </a:lnTo>
                  <a:lnTo>
                    <a:pt x="2047" y="108"/>
                  </a:lnTo>
                  <a:lnTo>
                    <a:pt x="1855" y="228"/>
                  </a:lnTo>
                  <a:lnTo>
                    <a:pt x="1771" y="288"/>
                  </a:lnTo>
                  <a:lnTo>
                    <a:pt x="1591" y="337"/>
                  </a:lnTo>
                  <a:lnTo>
                    <a:pt x="1465" y="379"/>
                  </a:lnTo>
                  <a:lnTo>
                    <a:pt x="1459" y="379"/>
                  </a:lnTo>
                  <a:lnTo>
                    <a:pt x="1453" y="373"/>
                  </a:lnTo>
                  <a:lnTo>
                    <a:pt x="1417" y="361"/>
                  </a:lnTo>
                  <a:lnTo>
                    <a:pt x="1381" y="343"/>
                  </a:lnTo>
                  <a:lnTo>
                    <a:pt x="1363" y="331"/>
                  </a:lnTo>
                  <a:lnTo>
                    <a:pt x="1357" y="324"/>
                  </a:lnTo>
                  <a:lnTo>
                    <a:pt x="1344" y="312"/>
                  </a:lnTo>
                  <a:lnTo>
                    <a:pt x="1320" y="300"/>
                  </a:lnTo>
                  <a:lnTo>
                    <a:pt x="1290" y="288"/>
                  </a:lnTo>
                  <a:lnTo>
                    <a:pt x="1260" y="270"/>
                  </a:lnTo>
                  <a:lnTo>
                    <a:pt x="1230" y="252"/>
                  </a:lnTo>
                  <a:lnTo>
                    <a:pt x="1187" y="227"/>
                  </a:lnTo>
                  <a:lnTo>
                    <a:pt x="1119" y="227"/>
                  </a:lnTo>
                  <a:lnTo>
                    <a:pt x="1357" y="397"/>
                  </a:lnTo>
                  <a:lnTo>
                    <a:pt x="1320" y="438"/>
                  </a:lnTo>
                  <a:lnTo>
                    <a:pt x="1135" y="522"/>
                  </a:lnTo>
                  <a:lnTo>
                    <a:pt x="960" y="558"/>
                  </a:lnTo>
                  <a:lnTo>
                    <a:pt x="684" y="600"/>
                  </a:lnTo>
                  <a:lnTo>
                    <a:pt x="474" y="630"/>
                  </a:lnTo>
                  <a:lnTo>
                    <a:pt x="390" y="684"/>
                  </a:lnTo>
                  <a:lnTo>
                    <a:pt x="132" y="781"/>
                  </a:lnTo>
                  <a:lnTo>
                    <a:pt x="0" y="829"/>
                  </a:lnTo>
                  <a:lnTo>
                    <a:pt x="234" y="847"/>
                  </a:lnTo>
                  <a:lnTo>
                    <a:pt x="498" y="829"/>
                  </a:lnTo>
                  <a:lnTo>
                    <a:pt x="925" y="739"/>
                  </a:lnTo>
                  <a:lnTo>
                    <a:pt x="840" y="817"/>
                  </a:lnTo>
                  <a:lnTo>
                    <a:pt x="637" y="925"/>
                  </a:lnTo>
                  <a:lnTo>
                    <a:pt x="613" y="943"/>
                  </a:lnTo>
                  <a:lnTo>
                    <a:pt x="1405" y="943"/>
                  </a:lnTo>
                  <a:lnTo>
                    <a:pt x="1411" y="925"/>
                  </a:lnTo>
                  <a:lnTo>
                    <a:pt x="1447" y="943"/>
                  </a:lnTo>
                  <a:lnTo>
                    <a:pt x="2924" y="943"/>
                  </a:lnTo>
                  <a:lnTo>
                    <a:pt x="2888" y="859"/>
                  </a:lnTo>
                  <a:lnTo>
                    <a:pt x="2713" y="775"/>
                  </a:lnTo>
                  <a:lnTo>
                    <a:pt x="2582" y="708"/>
                  </a:lnTo>
                  <a:lnTo>
                    <a:pt x="2336" y="636"/>
                  </a:lnTo>
                  <a:lnTo>
                    <a:pt x="2299" y="606"/>
                  </a:lnTo>
                  <a:lnTo>
                    <a:pt x="2509" y="582"/>
                  </a:lnTo>
                  <a:lnTo>
                    <a:pt x="2606" y="588"/>
                  </a:lnTo>
                  <a:lnTo>
                    <a:pt x="2773" y="588"/>
                  </a:lnTo>
                  <a:lnTo>
                    <a:pt x="3001" y="582"/>
                  </a:lnTo>
                  <a:lnTo>
                    <a:pt x="3259" y="516"/>
                  </a:lnTo>
                  <a:lnTo>
                    <a:pt x="3452" y="438"/>
                  </a:lnTo>
                  <a:lnTo>
                    <a:pt x="3668" y="391"/>
                  </a:lnTo>
                  <a:lnTo>
                    <a:pt x="3668" y="312"/>
                  </a:lnTo>
                  <a:lnTo>
                    <a:pt x="3482" y="300"/>
                  </a:lnTo>
                  <a:lnTo>
                    <a:pt x="3482" y="300"/>
                  </a:lnTo>
                  <a:close/>
                </a:path>
              </a:pathLst>
            </a:custGeom>
            <a:gradFill rotWithShape="0">
              <a:gsLst>
                <a:gs pos="0">
                  <a:schemeClr val="bg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4" name="Freeform 6"/>
            <p:cNvSpPr/>
            <p:nvPr/>
          </p:nvSpPr>
          <p:spPr bwMode="hidden">
            <a:xfrm>
              <a:off x="0" y="524"/>
              <a:ext cx="973" cy="1195"/>
            </a:xfrm>
            <a:custGeom>
              <a:avLst/>
              <a:ahLst/>
              <a:cxnLst>
                <a:cxn ang="0">
                  <a:pos x="323" y="1186"/>
                </a:cxn>
                <a:cxn ang="0">
                  <a:pos x="490" y="1192"/>
                </a:cxn>
                <a:cxn ang="0">
                  <a:pos x="580" y="1150"/>
                </a:cxn>
                <a:cxn ang="0">
                  <a:pos x="813" y="1085"/>
                </a:cxn>
                <a:cxn ang="0">
                  <a:pos x="933" y="1055"/>
                </a:cxn>
                <a:cxn ang="0">
                  <a:pos x="759" y="989"/>
                </a:cxn>
                <a:cxn ang="0">
                  <a:pos x="556" y="953"/>
                </a:cxn>
                <a:cxn ang="0">
                  <a:pos x="197" y="971"/>
                </a:cxn>
                <a:cxn ang="0">
                  <a:pos x="299" y="893"/>
                </a:cxn>
                <a:cxn ang="0">
                  <a:pos x="496" y="803"/>
                </a:cxn>
                <a:cxn ang="0">
                  <a:pos x="694" y="671"/>
                </a:cxn>
                <a:cxn ang="0">
                  <a:pos x="700" y="671"/>
                </a:cxn>
                <a:cxn ang="0">
                  <a:pos x="712" y="665"/>
                </a:cxn>
                <a:cxn ang="0">
                  <a:pos x="753" y="647"/>
                </a:cxn>
                <a:cxn ang="0">
                  <a:pos x="777" y="641"/>
                </a:cxn>
                <a:cxn ang="0">
                  <a:pos x="789" y="629"/>
                </a:cxn>
                <a:cxn ang="0">
                  <a:pos x="795" y="617"/>
                </a:cxn>
                <a:cxn ang="0">
                  <a:pos x="789" y="611"/>
                </a:cxn>
                <a:cxn ang="0">
                  <a:pos x="783" y="599"/>
                </a:cxn>
                <a:cxn ang="0">
                  <a:pos x="783" y="575"/>
                </a:cxn>
                <a:cxn ang="0">
                  <a:pos x="795" y="545"/>
                </a:cxn>
                <a:cxn ang="0">
                  <a:pos x="807" y="515"/>
                </a:cxn>
                <a:cxn ang="0">
                  <a:pos x="825" y="485"/>
                </a:cxn>
                <a:cxn ang="0">
                  <a:pos x="837" y="455"/>
                </a:cxn>
                <a:cxn ang="0">
                  <a:pos x="843" y="437"/>
                </a:cxn>
                <a:cxn ang="0">
                  <a:pos x="849" y="431"/>
                </a:cxn>
                <a:cxn ang="0">
                  <a:pos x="849" y="347"/>
                </a:cxn>
                <a:cxn ang="0">
                  <a:pos x="849" y="341"/>
                </a:cxn>
                <a:cxn ang="0">
                  <a:pos x="855" y="335"/>
                </a:cxn>
                <a:cxn ang="0">
                  <a:pos x="873" y="305"/>
                </a:cxn>
                <a:cxn ang="0">
                  <a:pos x="885" y="269"/>
                </a:cxn>
                <a:cxn ang="0">
                  <a:pos x="897" y="239"/>
                </a:cxn>
                <a:cxn ang="0">
                  <a:pos x="903" y="227"/>
                </a:cxn>
                <a:cxn ang="0">
                  <a:pos x="909" y="215"/>
                </a:cxn>
                <a:cxn ang="0">
                  <a:pos x="927" y="173"/>
                </a:cxn>
                <a:cxn ang="0">
                  <a:pos x="945" y="137"/>
                </a:cxn>
                <a:cxn ang="0">
                  <a:pos x="951" y="125"/>
                </a:cxn>
                <a:cxn ang="0">
                  <a:pos x="951" y="119"/>
                </a:cxn>
                <a:cxn ang="0">
                  <a:pos x="969" y="0"/>
                </a:cxn>
                <a:cxn ang="0">
                  <a:pos x="945" y="47"/>
                </a:cxn>
                <a:cxn ang="0">
                  <a:pos x="783" y="113"/>
                </a:cxn>
                <a:cxn ang="0">
                  <a:pos x="706" y="161"/>
                </a:cxn>
                <a:cxn ang="0">
                  <a:pos x="460" y="233"/>
                </a:cxn>
                <a:cxn ang="0">
                  <a:pos x="281" y="287"/>
                </a:cxn>
                <a:cxn ang="0">
                  <a:pos x="173" y="293"/>
                </a:cxn>
                <a:cxn ang="0">
                  <a:pos x="12" y="485"/>
                </a:cxn>
                <a:cxn ang="0">
                  <a:pos x="0" y="509"/>
                </a:cxn>
                <a:cxn ang="0">
                  <a:pos x="0" y="1186"/>
                </a:cxn>
                <a:cxn ang="0">
                  <a:pos x="96" y="1180"/>
                </a:cxn>
                <a:cxn ang="0">
                  <a:pos x="323" y="1186"/>
                </a:cxn>
                <a:cxn ang="0">
                  <a:pos x="323" y="1186"/>
                </a:cxn>
              </a:cxnLst>
              <a:rect l="0" t="0" r="r" b="b"/>
              <a:pathLst>
                <a:path w="969" h="1192">
                  <a:moveTo>
                    <a:pt x="323" y="1186"/>
                  </a:moveTo>
                  <a:lnTo>
                    <a:pt x="490" y="1192"/>
                  </a:lnTo>
                  <a:lnTo>
                    <a:pt x="580" y="1150"/>
                  </a:lnTo>
                  <a:lnTo>
                    <a:pt x="813" y="1085"/>
                  </a:lnTo>
                  <a:lnTo>
                    <a:pt x="933" y="1055"/>
                  </a:lnTo>
                  <a:lnTo>
                    <a:pt x="759" y="989"/>
                  </a:lnTo>
                  <a:lnTo>
                    <a:pt x="556" y="953"/>
                  </a:lnTo>
                  <a:lnTo>
                    <a:pt x="197" y="971"/>
                  </a:lnTo>
                  <a:lnTo>
                    <a:pt x="299" y="893"/>
                  </a:lnTo>
                  <a:lnTo>
                    <a:pt x="496" y="803"/>
                  </a:lnTo>
                  <a:lnTo>
                    <a:pt x="694" y="671"/>
                  </a:lnTo>
                  <a:lnTo>
                    <a:pt x="700" y="671"/>
                  </a:lnTo>
                  <a:lnTo>
                    <a:pt x="712" y="665"/>
                  </a:lnTo>
                  <a:lnTo>
                    <a:pt x="753" y="647"/>
                  </a:lnTo>
                  <a:lnTo>
                    <a:pt x="777" y="641"/>
                  </a:lnTo>
                  <a:lnTo>
                    <a:pt x="789" y="629"/>
                  </a:lnTo>
                  <a:lnTo>
                    <a:pt x="795" y="617"/>
                  </a:lnTo>
                  <a:lnTo>
                    <a:pt x="789" y="611"/>
                  </a:lnTo>
                  <a:lnTo>
                    <a:pt x="783" y="599"/>
                  </a:lnTo>
                  <a:lnTo>
                    <a:pt x="783" y="575"/>
                  </a:lnTo>
                  <a:lnTo>
                    <a:pt x="795" y="545"/>
                  </a:lnTo>
                  <a:lnTo>
                    <a:pt x="807" y="515"/>
                  </a:lnTo>
                  <a:lnTo>
                    <a:pt x="825" y="485"/>
                  </a:lnTo>
                  <a:lnTo>
                    <a:pt x="837" y="455"/>
                  </a:lnTo>
                  <a:lnTo>
                    <a:pt x="843" y="437"/>
                  </a:lnTo>
                  <a:lnTo>
                    <a:pt x="849" y="431"/>
                  </a:lnTo>
                  <a:lnTo>
                    <a:pt x="849" y="347"/>
                  </a:lnTo>
                  <a:lnTo>
                    <a:pt x="849" y="341"/>
                  </a:lnTo>
                  <a:lnTo>
                    <a:pt x="855" y="335"/>
                  </a:lnTo>
                  <a:lnTo>
                    <a:pt x="873" y="305"/>
                  </a:lnTo>
                  <a:lnTo>
                    <a:pt x="885" y="269"/>
                  </a:lnTo>
                  <a:lnTo>
                    <a:pt x="897" y="239"/>
                  </a:lnTo>
                  <a:lnTo>
                    <a:pt x="903" y="227"/>
                  </a:lnTo>
                  <a:lnTo>
                    <a:pt x="909" y="215"/>
                  </a:lnTo>
                  <a:lnTo>
                    <a:pt x="927" y="173"/>
                  </a:lnTo>
                  <a:lnTo>
                    <a:pt x="945" y="137"/>
                  </a:lnTo>
                  <a:lnTo>
                    <a:pt x="951" y="125"/>
                  </a:lnTo>
                  <a:lnTo>
                    <a:pt x="951" y="119"/>
                  </a:lnTo>
                  <a:lnTo>
                    <a:pt x="969" y="0"/>
                  </a:lnTo>
                  <a:lnTo>
                    <a:pt x="945" y="47"/>
                  </a:lnTo>
                  <a:lnTo>
                    <a:pt x="783" y="113"/>
                  </a:lnTo>
                  <a:lnTo>
                    <a:pt x="706" y="161"/>
                  </a:lnTo>
                  <a:lnTo>
                    <a:pt x="460" y="233"/>
                  </a:lnTo>
                  <a:lnTo>
                    <a:pt x="281" y="287"/>
                  </a:lnTo>
                  <a:lnTo>
                    <a:pt x="173" y="293"/>
                  </a:lnTo>
                  <a:lnTo>
                    <a:pt x="12" y="485"/>
                  </a:lnTo>
                  <a:lnTo>
                    <a:pt x="0" y="509"/>
                  </a:lnTo>
                  <a:lnTo>
                    <a:pt x="0" y="1186"/>
                  </a:lnTo>
                  <a:lnTo>
                    <a:pt x="96" y="1180"/>
                  </a:lnTo>
                  <a:lnTo>
                    <a:pt x="323" y="1186"/>
                  </a:lnTo>
                  <a:lnTo>
                    <a:pt x="323" y="1186"/>
                  </a:lnTo>
                  <a:close/>
                </a:path>
              </a:pathLst>
            </a:custGeom>
            <a:gradFill rotWithShape="0">
              <a:gsLst>
                <a:gs pos="0">
                  <a:schemeClr val="bg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5" name="Freeform 7"/>
            <p:cNvSpPr/>
            <p:nvPr/>
          </p:nvSpPr>
          <p:spPr bwMode="hidden">
            <a:xfrm>
              <a:off x="3188" y="1"/>
              <a:ext cx="2570" cy="2266"/>
            </a:xfrm>
            <a:custGeom>
              <a:avLst/>
              <a:ahLst/>
              <a:cxnLst>
                <a:cxn ang="0">
                  <a:pos x="859" y="612"/>
                </a:cxn>
                <a:cxn ang="0">
                  <a:pos x="1087" y="853"/>
                </a:cxn>
                <a:cxn ang="0">
                  <a:pos x="961" y="913"/>
                </a:cxn>
                <a:cxn ang="0">
                  <a:pos x="786" y="883"/>
                </a:cxn>
                <a:cxn ang="0">
                  <a:pos x="450" y="931"/>
                </a:cxn>
                <a:cxn ang="0">
                  <a:pos x="150" y="1075"/>
                </a:cxn>
                <a:cxn ang="0">
                  <a:pos x="78" y="1165"/>
                </a:cxn>
                <a:cxn ang="0">
                  <a:pos x="361" y="1256"/>
                </a:cxn>
                <a:cxn ang="0">
                  <a:pos x="444" y="1316"/>
                </a:cxn>
                <a:cxn ang="0">
                  <a:pos x="697" y="1400"/>
                </a:cxn>
                <a:cxn ang="0">
                  <a:pos x="1026" y="1346"/>
                </a:cxn>
                <a:cxn ang="0">
                  <a:pos x="991" y="1412"/>
                </a:cxn>
                <a:cxn ang="0">
                  <a:pos x="804" y="1574"/>
                </a:cxn>
                <a:cxn ang="0">
                  <a:pos x="726" y="1718"/>
                </a:cxn>
                <a:cxn ang="0">
                  <a:pos x="768" y="1742"/>
                </a:cxn>
                <a:cxn ang="0">
                  <a:pos x="865" y="1693"/>
                </a:cxn>
                <a:cxn ang="0">
                  <a:pos x="991" y="1699"/>
                </a:cxn>
                <a:cxn ang="0">
                  <a:pos x="1135" y="1627"/>
                </a:cxn>
                <a:cxn ang="0">
                  <a:pos x="1183" y="1669"/>
                </a:cxn>
                <a:cxn ang="0">
                  <a:pos x="1399" y="1436"/>
                </a:cxn>
                <a:cxn ang="0">
                  <a:pos x="1615" y="1334"/>
                </a:cxn>
                <a:cxn ang="0">
                  <a:pos x="1645" y="1370"/>
                </a:cxn>
                <a:cxn ang="0">
                  <a:pos x="1681" y="1430"/>
                </a:cxn>
                <a:cxn ang="0">
                  <a:pos x="1699" y="1466"/>
                </a:cxn>
                <a:cxn ang="0">
                  <a:pos x="1747" y="1550"/>
                </a:cxn>
                <a:cxn ang="0">
                  <a:pos x="1772" y="1586"/>
                </a:cxn>
                <a:cxn ang="0">
                  <a:pos x="2124" y="2248"/>
                </a:cxn>
                <a:cxn ang="0">
                  <a:pos x="1693" y="1322"/>
                </a:cxn>
                <a:cxn ang="0">
                  <a:pos x="1861" y="1165"/>
                </a:cxn>
                <a:cxn ang="0">
                  <a:pos x="2173" y="1099"/>
                </a:cxn>
                <a:cxn ang="0">
                  <a:pos x="2390" y="1009"/>
                </a:cxn>
                <a:cxn ang="0">
                  <a:pos x="2570" y="805"/>
                </a:cxn>
                <a:cxn ang="0">
                  <a:pos x="2342" y="781"/>
                </a:cxn>
                <a:cxn ang="0">
                  <a:pos x="2114" y="763"/>
                </a:cxn>
                <a:cxn ang="0">
                  <a:pos x="2408" y="433"/>
                </a:cxn>
                <a:cxn ang="0">
                  <a:pos x="2426" y="421"/>
                </a:cxn>
                <a:cxn ang="0">
                  <a:pos x="2474" y="379"/>
                </a:cxn>
                <a:cxn ang="0">
                  <a:pos x="2492" y="355"/>
                </a:cxn>
                <a:cxn ang="0">
                  <a:pos x="2474" y="337"/>
                </a:cxn>
                <a:cxn ang="0">
                  <a:pos x="2474" y="271"/>
                </a:cxn>
                <a:cxn ang="0">
                  <a:pos x="2492" y="192"/>
                </a:cxn>
                <a:cxn ang="0">
                  <a:pos x="2504" y="132"/>
                </a:cxn>
                <a:cxn ang="0">
                  <a:pos x="2492" y="36"/>
                </a:cxn>
                <a:cxn ang="0">
                  <a:pos x="2492" y="24"/>
                </a:cxn>
                <a:cxn ang="0">
                  <a:pos x="2102" y="0"/>
                </a:cxn>
                <a:cxn ang="0">
                  <a:pos x="1909" y="90"/>
                </a:cxn>
                <a:cxn ang="0">
                  <a:pos x="1747" y="535"/>
                </a:cxn>
                <a:cxn ang="0">
                  <a:pos x="1711" y="469"/>
                </a:cxn>
                <a:cxn ang="0">
                  <a:pos x="1633" y="144"/>
                </a:cxn>
                <a:cxn ang="0">
                  <a:pos x="1579" y="0"/>
                </a:cxn>
                <a:cxn ang="0">
                  <a:pos x="738" y="186"/>
                </a:cxn>
                <a:cxn ang="0">
                  <a:pos x="756" y="463"/>
                </a:cxn>
              </a:cxnLst>
              <a:rect l="0" t="0" r="r" b="b"/>
              <a:pathLst>
                <a:path w="2570" h="2266">
                  <a:moveTo>
                    <a:pt x="756" y="463"/>
                  </a:moveTo>
                  <a:lnTo>
                    <a:pt x="859" y="612"/>
                  </a:lnTo>
                  <a:lnTo>
                    <a:pt x="937" y="720"/>
                  </a:lnTo>
                  <a:lnTo>
                    <a:pt x="1087" y="853"/>
                  </a:lnTo>
                  <a:lnTo>
                    <a:pt x="1105" y="907"/>
                  </a:lnTo>
                  <a:lnTo>
                    <a:pt x="961" y="913"/>
                  </a:lnTo>
                  <a:lnTo>
                    <a:pt x="895" y="901"/>
                  </a:lnTo>
                  <a:lnTo>
                    <a:pt x="786" y="883"/>
                  </a:lnTo>
                  <a:lnTo>
                    <a:pt x="637" y="859"/>
                  </a:lnTo>
                  <a:lnTo>
                    <a:pt x="450" y="931"/>
                  </a:lnTo>
                  <a:lnTo>
                    <a:pt x="306" y="1021"/>
                  </a:lnTo>
                  <a:lnTo>
                    <a:pt x="150" y="1075"/>
                  </a:lnTo>
                  <a:lnTo>
                    <a:pt x="0" y="1153"/>
                  </a:lnTo>
                  <a:lnTo>
                    <a:pt x="78" y="1165"/>
                  </a:lnTo>
                  <a:lnTo>
                    <a:pt x="264" y="1220"/>
                  </a:lnTo>
                  <a:lnTo>
                    <a:pt x="361" y="1256"/>
                  </a:lnTo>
                  <a:lnTo>
                    <a:pt x="367" y="1298"/>
                  </a:lnTo>
                  <a:lnTo>
                    <a:pt x="444" y="1316"/>
                  </a:lnTo>
                  <a:lnTo>
                    <a:pt x="558" y="1400"/>
                  </a:lnTo>
                  <a:lnTo>
                    <a:pt x="697" y="1400"/>
                  </a:lnTo>
                  <a:lnTo>
                    <a:pt x="895" y="1346"/>
                  </a:lnTo>
                  <a:lnTo>
                    <a:pt x="1026" y="1346"/>
                  </a:lnTo>
                  <a:lnTo>
                    <a:pt x="1147" y="1358"/>
                  </a:lnTo>
                  <a:lnTo>
                    <a:pt x="991" y="1412"/>
                  </a:lnTo>
                  <a:lnTo>
                    <a:pt x="804" y="1538"/>
                  </a:lnTo>
                  <a:lnTo>
                    <a:pt x="804" y="1574"/>
                  </a:lnTo>
                  <a:lnTo>
                    <a:pt x="762" y="1645"/>
                  </a:lnTo>
                  <a:lnTo>
                    <a:pt x="726" y="1718"/>
                  </a:lnTo>
                  <a:lnTo>
                    <a:pt x="732" y="1754"/>
                  </a:lnTo>
                  <a:lnTo>
                    <a:pt x="768" y="1742"/>
                  </a:lnTo>
                  <a:lnTo>
                    <a:pt x="829" y="1730"/>
                  </a:lnTo>
                  <a:lnTo>
                    <a:pt x="865" y="1693"/>
                  </a:lnTo>
                  <a:lnTo>
                    <a:pt x="925" y="1663"/>
                  </a:lnTo>
                  <a:lnTo>
                    <a:pt x="991" y="1699"/>
                  </a:lnTo>
                  <a:lnTo>
                    <a:pt x="1087" y="1675"/>
                  </a:lnTo>
                  <a:lnTo>
                    <a:pt x="1135" y="1627"/>
                  </a:lnTo>
                  <a:lnTo>
                    <a:pt x="1147" y="1687"/>
                  </a:lnTo>
                  <a:lnTo>
                    <a:pt x="1183" y="1669"/>
                  </a:lnTo>
                  <a:lnTo>
                    <a:pt x="1333" y="1514"/>
                  </a:lnTo>
                  <a:lnTo>
                    <a:pt x="1399" y="1436"/>
                  </a:lnTo>
                  <a:lnTo>
                    <a:pt x="1526" y="1382"/>
                  </a:lnTo>
                  <a:lnTo>
                    <a:pt x="1615" y="1334"/>
                  </a:lnTo>
                  <a:lnTo>
                    <a:pt x="1627" y="1346"/>
                  </a:lnTo>
                  <a:lnTo>
                    <a:pt x="1645" y="1370"/>
                  </a:lnTo>
                  <a:lnTo>
                    <a:pt x="1669" y="1400"/>
                  </a:lnTo>
                  <a:lnTo>
                    <a:pt x="1681" y="1430"/>
                  </a:lnTo>
                  <a:lnTo>
                    <a:pt x="1687" y="1448"/>
                  </a:lnTo>
                  <a:lnTo>
                    <a:pt x="1699" y="1466"/>
                  </a:lnTo>
                  <a:lnTo>
                    <a:pt x="1729" y="1520"/>
                  </a:lnTo>
                  <a:lnTo>
                    <a:pt x="1747" y="1550"/>
                  </a:lnTo>
                  <a:lnTo>
                    <a:pt x="1766" y="1574"/>
                  </a:lnTo>
                  <a:lnTo>
                    <a:pt x="1772" y="1586"/>
                  </a:lnTo>
                  <a:lnTo>
                    <a:pt x="1778" y="1592"/>
                  </a:lnTo>
                  <a:lnTo>
                    <a:pt x="2124" y="2248"/>
                  </a:lnTo>
                  <a:lnTo>
                    <a:pt x="2215" y="2266"/>
                  </a:lnTo>
                  <a:lnTo>
                    <a:pt x="1693" y="1322"/>
                  </a:lnTo>
                  <a:lnTo>
                    <a:pt x="1723" y="1262"/>
                  </a:lnTo>
                  <a:lnTo>
                    <a:pt x="1861" y="1165"/>
                  </a:lnTo>
                  <a:lnTo>
                    <a:pt x="1988" y="1129"/>
                  </a:lnTo>
                  <a:lnTo>
                    <a:pt x="2173" y="1099"/>
                  </a:lnTo>
                  <a:lnTo>
                    <a:pt x="2318" y="1075"/>
                  </a:lnTo>
                  <a:lnTo>
                    <a:pt x="2390" y="1009"/>
                  </a:lnTo>
                  <a:lnTo>
                    <a:pt x="2570" y="895"/>
                  </a:lnTo>
                  <a:lnTo>
                    <a:pt x="2570" y="805"/>
                  </a:lnTo>
                  <a:lnTo>
                    <a:pt x="2516" y="787"/>
                  </a:lnTo>
                  <a:lnTo>
                    <a:pt x="2342" y="781"/>
                  </a:lnTo>
                  <a:lnTo>
                    <a:pt x="2042" y="871"/>
                  </a:lnTo>
                  <a:lnTo>
                    <a:pt x="2114" y="763"/>
                  </a:lnTo>
                  <a:lnTo>
                    <a:pt x="2264" y="624"/>
                  </a:lnTo>
                  <a:lnTo>
                    <a:pt x="2408" y="433"/>
                  </a:lnTo>
                  <a:lnTo>
                    <a:pt x="2414" y="433"/>
                  </a:lnTo>
                  <a:lnTo>
                    <a:pt x="2426" y="421"/>
                  </a:lnTo>
                  <a:lnTo>
                    <a:pt x="2456" y="397"/>
                  </a:lnTo>
                  <a:lnTo>
                    <a:pt x="2474" y="379"/>
                  </a:lnTo>
                  <a:lnTo>
                    <a:pt x="2486" y="367"/>
                  </a:lnTo>
                  <a:lnTo>
                    <a:pt x="2492" y="355"/>
                  </a:lnTo>
                  <a:lnTo>
                    <a:pt x="2486" y="349"/>
                  </a:lnTo>
                  <a:lnTo>
                    <a:pt x="2474" y="337"/>
                  </a:lnTo>
                  <a:lnTo>
                    <a:pt x="2474" y="307"/>
                  </a:lnTo>
                  <a:lnTo>
                    <a:pt x="2474" y="271"/>
                  </a:lnTo>
                  <a:lnTo>
                    <a:pt x="2480" y="228"/>
                  </a:lnTo>
                  <a:lnTo>
                    <a:pt x="2492" y="192"/>
                  </a:lnTo>
                  <a:lnTo>
                    <a:pt x="2498" y="156"/>
                  </a:lnTo>
                  <a:lnTo>
                    <a:pt x="2504" y="132"/>
                  </a:lnTo>
                  <a:lnTo>
                    <a:pt x="2504" y="126"/>
                  </a:lnTo>
                  <a:lnTo>
                    <a:pt x="2492" y="36"/>
                  </a:lnTo>
                  <a:lnTo>
                    <a:pt x="2492" y="36"/>
                  </a:lnTo>
                  <a:lnTo>
                    <a:pt x="2492" y="24"/>
                  </a:lnTo>
                  <a:lnTo>
                    <a:pt x="2498" y="0"/>
                  </a:lnTo>
                  <a:lnTo>
                    <a:pt x="2102" y="0"/>
                  </a:lnTo>
                  <a:lnTo>
                    <a:pt x="2006" y="60"/>
                  </a:lnTo>
                  <a:lnTo>
                    <a:pt x="1909" y="90"/>
                  </a:lnTo>
                  <a:lnTo>
                    <a:pt x="1808" y="337"/>
                  </a:lnTo>
                  <a:lnTo>
                    <a:pt x="1747" y="535"/>
                  </a:lnTo>
                  <a:lnTo>
                    <a:pt x="1687" y="588"/>
                  </a:lnTo>
                  <a:lnTo>
                    <a:pt x="1711" y="469"/>
                  </a:lnTo>
                  <a:lnTo>
                    <a:pt x="1687" y="343"/>
                  </a:lnTo>
                  <a:lnTo>
                    <a:pt x="1633" y="144"/>
                  </a:lnTo>
                  <a:lnTo>
                    <a:pt x="1585" y="12"/>
                  </a:lnTo>
                  <a:lnTo>
                    <a:pt x="1579" y="0"/>
                  </a:lnTo>
                  <a:lnTo>
                    <a:pt x="786" y="0"/>
                  </a:lnTo>
                  <a:lnTo>
                    <a:pt x="738" y="186"/>
                  </a:lnTo>
                  <a:lnTo>
                    <a:pt x="756" y="463"/>
                  </a:lnTo>
                  <a:lnTo>
                    <a:pt x="756" y="463"/>
                  </a:lnTo>
                  <a:close/>
                </a:path>
              </a:pathLst>
            </a:custGeom>
            <a:gradFill rotWithShape="0">
              <a:gsLst>
                <a:gs pos="0">
                  <a:schemeClr val="bg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6" name="Freeform 8"/>
            <p:cNvSpPr/>
            <p:nvPr/>
          </p:nvSpPr>
          <p:spPr bwMode="hidden">
            <a:xfrm>
              <a:off x="3525" y="1"/>
              <a:ext cx="2185" cy="1508"/>
            </a:xfrm>
            <a:custGeom>
              <a:avLst/>
              <a:ahLst/>
              <a:cxnLst>
                <a:cxn ang="0">
                  <a:pos x="1034" y="767"/>
                </a:cxn>
                <a:cxn ang="0">
                  <a:pos x="1190" y="1235"/>
                </a:cxn>
                <a:cxn ang="0">
                  <a:pos x="956" y="1193"/>
                </a:cxn>
                <a:cxn ang="0">
                  <a:pos x="723" y="1127"/>
                </a:cxn>
                <a:cxn ang="0">
                  <a:pos x="442" y="1109"/>
                </a:cxn>
                <a:cxn ang="0">
                  <a:pos x="0" y="1079"/>
                </a:cxn>
                <a:cxn ang="0">
                  <a:pos x="30" y="1115"/>
                </a:cxn>
                <a:cxn ang="0">
                  <a:pos x="496" y="1133"/>
                </a:cxn>
                <a:cxn ang="0">
                  <a:pos x="777" y="1187"/>
                </a:cxn>
                <a:cxn ang="0">
                  <a:pos x="1130" y="1301"/>
                </a:cxn>
                <a:cxn ang="0">
                  <a:pos x="1070" y="1319"/>
                </a:cxn>
                <a:cxn ang="0">
                  <a:pos x="711" y="1505"/>
                </a:cxn>
                <a:cxn ang="0">
                  <a:pos x="765" y="1481"/>
                </a:cxn>
                <a:cxn ang="0">
                  <a:pos x="861" y="1439"/>
                </a:cxn>
                <a:cxn ang="0">
                  <a:pos x="1022" y="1355"/>
                </a:cxn>
                <a:cxn ang="0">
                  <a:pos x="1214" y="1295"/>
                </a:cxn>
                <a:cxn ang="0">
                  <a:pos x="1267" y="1223"/>
                </a:cxn>
                <a:cxn ang="0">
                  <a:pos x="1632" y="1043"/>
                </a:cxn>
                <a:cxn ang="0">
                  <a:pos x="1931" y="953"/>
                </a:cxn>
                <a:cxn ang="0">
                  <a:pos x="2176" y="821"/>
                </a:cxn>
                <a:cxn ang="0">
                  <a:pos x="1961" y="911"/>
                </a:cxn>
                <a:cxn ang="0">
                  <a:pos x="1656" y="989"/>
                </a:cxn>
                <a:cxn ang="0">
                  <a:pos x="1339" y="1151"/>
                </a:cxn>
                <a:cxn ang="0">
                  <a:pos x="1501" y="905"/>
                </a:cxn>
                <a:cxn ang="0">
                  <a:pos x="1620" y="545"/>
                </a:cxn>
                <a:cxn ang="0">
                  <a:pos x="1740" y="372"/>
                </a:cxn>
                <a:cxn ang="0">
                  <a:pos x="1979" y="60"/>
                </a:cxn>
                <a:cxn ang="0">
                  <a:pos x="2003" y="0"/>
                </a:cxn>
                <a:cxn ang="0">
                  <a:pos x="1973" y="0"/>
                </a:cxn>
                <a:cxn ang="0">
                  <a:pos x="1596" y="480"/>
                </a:cxn>
                <a:cxn ang="0">
                  <a:pos x="1477" y="887"/>
                </a:cxn>
                <a:cxn ang="0">
                  <a:pos x="1255" y="1175"/>
                </a:cxn>
                <a:cxn ang="0">
                  <a:pos x="1130" y="905"/>
                </a:cxn>
                <a:cxn ang="0">
                  <a:pos x="1010" y="540"/>
                </a:cxn>
                <a:cxn ang="0">
                  <a:pos x="885" y="222"/>
                </a:cxn>
                <a:cxn ang="0">
                  <a:pos x="789" y="0"/>
                </a:cxn>
                <a:cxn ang="0">
                  <a:pos x="753" y="0"/>
                </a:cxn>
                <a:cxn ang="0">
                  <a:pos x="903" y="354"/>
                </a:cxn>
                <a:cxn ang="0">
                  <a:pos x="1034" y="767"/>
                </a:cxn>
                <a:cxn ang="0">
                  <a:pos x="1034" y="767"/>
                </a:cxn>
              </a:cxnLst>
              <a:rect l="0" t="0" r="r" b="b"/>
              <a:pathLst>
                <a:path w="2176" h="1505">
                  <a:moveTo>
                    <a:pt x="1034" y="767"/>
                  </a:moveTo>
                  <a:lnTo>
                    <a:pt x="1190" y="1235"/>
                  </a:lnTo>
                  <a:lnTo>
                    <a:pt x="956" y="1193"/>
                  </a:lnTo>
                  <a:lnTo>
                    <a:pt x="723" y="1127"/>
                  </a:lnTo>
                  <a:lnTo>
                    <a:pt x="442" y="1109"/>
                  </a:lnTo>
                  <a:lnTo>
                    <a:pt x="0" y="1079"/>
                  </a:lnTo>
                  <a:lnTo>
                    <a:pt x="30" y="1115"/>
                  </a:lnTo>
                  <a:lnTo>
                    <a:pt x="496" y="1133"/>
                  </a:lnTo>
                  <a:lnTo>
                    <a:pt x="777" y="1187"/>
                  </a:lnTo>
                  <a:lnTo>
                    <a:pt x="1130" y="1301"/>
                  </a:lnTo>
                  <a:lnTo>
                    <a:pt x="1070" y="1319"/>
                  </a:lnTo>
                  <a:lnTo>
                    <a:pt x="711" y="1505"/>
                  </a:lnTo>
                  <a:lnTo>
                    <a:pt x="765" y="1481"/>
                  </a:lnTo>
                  <a:lnTo>
                    <a:pt x="861" y="1439"/>
                  </a:lnTo>
                  <a:lnTo>
                    <a:pt x="1022" y="1355"/>
                  </a:lnTo>
                  <a:lnTo>
                    <a:pt x="1214" y="1295"/>
                  </a:lnTo>
                  <a:lnTo>
                    <a:pt x="1267" y="1223"/>
                  </a:lnTo>
                  <a:lnTo>
                    <a:pt x="1632" y="1043"/>
                  </a:lnTo>
                  <a:lnTo>
                    <a:pt x="1931" y="953"/>
                  </a:lnTo>
                  <a:lnTo>
                    <a:pt x="2176" y="821"/>
                  </a:lnTo>
                  <a:lnTo>
                    <a:pt x="1961" y="911"/>
                  </a:lnTo>
                  <a:lnTo>
                    <a:pt x="1656" y="989"/>
                  </a:lnTo>
                  <a:lnTo>
                    <a:pt x="1339" y="1151"/>
                  </a:lnTo>
                  <a:lnTo>
                    <a:pt x="1501" y="905"/>
                  </a:lnTo>
                  <a:lnTo>
                    <a:pt x="1620" y="545"/>
                  </a:lnTo>
                  <a:lnTo>
                    <a:pt x="1740" y="372"/>
                  </a:lnTo>
                  <a:lnTo>
                    <a:pt x="1979" y="60"/>
                  </a:lnTo>
                  <a:lnTo>
                    <a:pt x="2003" y="0"/>
                  </a:lnTo>
                  <a:lnTo>
                    <a:pt x="1973" y="0"/>
                  </a:lnTo>
                  <a:lnTo>
                    <a:pt x="1596" y="480"/>
                  </a:lnTo>
                  <a:lnTo>
                    <a:pt x="1477" y="887"/>
                  </a:lnTo>
                  <a:lnTo>
                    <a:pt x="1255" y="1175"/>
                  </a:lnTo>
                  <a:lnTo>
                    <a:pt x="1130" y="905"/>
                  </a:lnTo>
                  <a:lnTo>
                    <a:pt x="1010" y="540"/>
                  </a:lnTo>
                  <a:lnTo>
                    <a:pt x="885" y="222"/>
                  </a:lnTo>
                  <a:lnTo>
                    <a:pt x="789" y="0"/>
                  </a:lnTo>
                  <a:lnTo>
                    <a:pt x="753" y="0"/>
                  </a:lnTo>
                  <a:lnTo>
                    <a:pt x="903" y="354"/>
                  </a:lnTo>
                  <a:lnTo>
                    <a:pt x="1034" y="767"/>
                  </a:lnTo>
                  <a:lnTo>
                    <a:pt x="1034" y="767"/>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7" name="Freeform 9"/>
            <p:cNvSpPr/>
            <p:nvPr/>
          </p:nvSpPr>
          <p:spPr bwMode="hidden">
            <a:xfrm>
              <a:off x="0" y="649"/>
              <a:ext cx="816" cy="806"/>
            </a:xfrm>
            <a:custGeom>
              <a:avLst/>
              <a:ahLst/>
              <a:cxnLst>
                <a:cxn ang="0">
                  <a:pos x="161" y="564"/>
                </a:cxn>
                <a:cxn ang="0">
                  <a:pos x="329" y="438"/>
                </a:cxn>
                <a:cxn ang="0">
                  <a:pos x="646" y="216"/>
                </a:cxn>
                <a:cxn ang="0">
                  <a:pos x="813" y="0"/>
                </a:cxn>
                <a:cxn ang="0">
                  <a:pos x="676" y="150"/>
                </a:cxn>
                <a:cxn ang="0">
                  <a:pos x="144" y="504"/>
                </a:cxn>
                <a:cxn ang="0">
                  <a:pos x="0" y="732"/>
                </a:cxn>
                <a:cxn ang="0">
                  <a:pos x="0" y="804"/>
                </a:cxn>
                <a:cxn ang="0">
                  <a:pos x="161" y="564"/>
                </a:cxn>
                <a:cxn ang="0">
                  <a:pos x="161" y="564"/>
                </a:cxn>
              </a:cxnLst>
              <a:rect l="0" t="0" r="r" b="b"/>
              <a:pathLst>
                <a:path w="813" h="804">
                  <a:moveTo>
                    <a:pt x="161" y="564"/>
                  </a:moveTo>
                  <a:lnTo>
                    <a:pt x="329" y="438"/>
                  </a:lnTo>
                  <a:lnTo>
                    <a:pt x="646" y="216"/>
                  </a:lnTo>
                  <a:lnTo>
                    <a:pt x="813" y="0"/>
                  </a:lnTo>
                  <a:lnTo>
                    <a:pt x="676" y="150"/>
                  </a:lnTo>
                  <a:lnTo>
                    <a:pt x="144" y="504"/>
                  </a:lnTo>
                  <a:lnTo>
                    <a:pt x="0" y="732"/>
                  </a:lnTo>
                  <a:lnTo>
                    <a:pt x="0" y="804"/>
                  </a:lnTo>
                  <a:lnTo>
                    <a:pt x="161" y="564"/>
                  </a:lnTo>
                  <a:lnTo>
                    <a:pt x="161" y="564"/>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8" name="Freeform 10"/>
            <p:cNvSpPr/>
            <p:nvPr/>
          </p:nvSpPr>
          <p:spPr bwMode="hidden">
            <a:xfrm>
              <a:off x="0" y="1545"/>
              <a:ext cx="762" cy="107"/>
            </a:xfrm>
            <a:custGeom>
              <a:avLst/>
              <a:ahLst/>
              <a:cxnLst>
                <a:cxn ang="0">
                  <a:pos x="460" y="66"/>
                </a:cxn>
                <a:cxn ang="0">
                  <a:pos x="759" y="0"/>
                </a:cxn>
                <a:cxn ang="0">
                  <a:pos x="496" y="36"/>
                </a:cxn>
                <a:cxn ang="0">
                  <a:pos x="138" y="48"/>
                </a:cxn>
                <a:cxn ang="0">
                  <a:pos x="0" y="78"/>
                </a:cxn>
                <a:cxn ang="0">
                  <a:pos x="0" y="107"/>
                </a:cxn>
                <a:cxn ang="0">
                  <a:pos x="96" y="89"/>
                </a:cxn>
                <a:cxn ang="0">
                  <a:pos x="460" y="66"/>
                </a:cxn>
                <a:cxn ang="0">
                  <a:pos x="460" y="66"/>
                </a:cxn>
              </a:cxnLst>
              <a:rect l="0" t="0" r="r" b="b"/>
              <a:pathLst>
                <a:path w="759" h="107">
                  <a:moveTo>
                    <a:pt x="460" y="66"/>
                  </a:moveTo>
                  <a:lnTo>
                    <a:pt x="759" y="0"/>
                  </a:lnTo>
                  <a:lnTo>
                    <a:pt x="496" y="36"/>
                  </a:lnTo>
                  <a:lnTo>
                    <a:pt x="138" y="48"/>
                  </a:lnTo>
                  <a:lnTo>
                    <a:pt x="0" y="78"/>
                  </a:lnTo>
                  <a:lnTo>
                    <a:pt x="0" y="107"/>
                  </a:lnTo>
                  <a:lnTo>
                    <a:pt x="96" y="89"/>
                  </a:lnTo>
                  <a:lnTo>
                    <a:pt x="460" y="66"/>
                  </a:lnTo>
                  <a:lnTo>
                    <a:pt x="460" y="66"/>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199" name="Freeform 11"/>
            <p:cNvSpPr/>
            <p:nvPr/>
          </p:nvSpPr>
          <p:spPr bwMode="hidden">
            <a:xfrm>
              <a:off x="2314" y="3431"/>
              <a:ext cx="3182" cy="745"/>
            </a:xfrm>
            <a:custGeom>
              <a:avLst/>
              <a:ahLst/>
              <a:cxnLst>
                <a:cxn ang="0">
                  <a:pos x="1387" y="239"/>
                </a:cxn>
                <a:cxn ang="0">
                  <a:pos x="1734" y="233"/>
                </a:cxn>
                <a:cxn ang="0">
                  <a:pos x="2087" y="251"/>
                </a:cxn>
                <a:cxn ang="0">
                  <a:pos x="2505" y="233"/>
                </a:cxn>
                <a:cxn ang="0">
                  <a:pos x="3169" y="204"/>
                </a:cxn>
                <a:cxn ang="0">
                  <a:pos x="3115" y="186"/>
                </a:cxn>
                <a:cxn ang="0">
                  <a:pos x="2422" y="221"/>
                </a:cxn>
                <a:cxn ang="0">
                  <a:pos x="2003" y="221"/>
                </a:cxn>
                <a:cxn ang="0">
                  <a:pos x="1459" y="186"/>
                </a:cxn>
                <a:cxn ang="0">
                  <a:pos x="1543" y="168"/>
                </a:cxn>
                <a:cxn ang="0">
                  <a:pos x="2039" y="0"/>
                </a:cxn>
                <a:cxn ang="0">
                  <a:pos x="1961" y="24"/>
                </a:cxn>
                <a:cxn ang="0">
                  <a:pos x="1836" y="66"/>
                </a:cxn>
                <a:cxn ang="0">
                  <a:pos x="1602" y="138"/>
                </a:cxn>
                <a:cxn ang="0">
                  <a:pos x="1339" y="198"/>
                </a:cxn>
                <a:cxn ang="0">
                  <a:pos x="1268" y="251"/>
                </a:cxn>
                <a:cxn ang="0">
                  <a:pos x="765" y="413"/>
                </a:cxn>
                <a:cxn ang="0">
                  <a:pos x="335" y="503"/>
                </a:cxn>
                <a:cxn ang="0">
                  <a:pos x="0" y="617"/>
                </a:cxn>
                <a:cxn ang="0">
                  <a:pos x="299" y="539"/>
                </a:cxn>
                <a:cxn ang="0">
                  <a:pos x="735" y="449"/>
                </a:cxn>
                <a:cxn ang="0">
                  <a:pos x="1178" y="311"/>
                </a:cxn>
                <a:cxn ang="0">
                  <a:pos x="981" y="491"/>
                </a:cxn>
                <a:cxn ang="0">
                  <a:pos x="867" y="743"/>
                </a:cxn>
                <a:cxn ang="0">
                  <a:pos x="861" y="743"/>
                </a:cxn>
                <a:cxn ang="0">
                  <a:pos x="933" y="743"/>
                </a:cxn>
                <a:cxn ang="0">
                  <a:pos x="1022" y="497"/>
                </a:cxn>
                <a:cxn ang="0">
                  <a:pos x="1297" y="281"/>
                </a:cxn>
                <a:cxn ang="0">
                  <a:pos x="1531" y="449"/>
                </a:cxn>
                <a:cxn ang="0">
                  <a:pos x="1770" y="677"/>
                </a:cxn>
                <a:cxn ang="0">
                  <a:pos x="1854" y="743"/>
                </a:cxn>
                <a:cxn ang="0">
                  <a:pos x="1919" y="743"/>
                </a:cxn>
                <a:cxn ang="0">
                  <a:pos x="1692" y="527"/>
                </a:cxn>
                <a:cxn ang="0">
                  <a:pos x="1387" y="239"/>
                </a:cxn>
                <a:cxn ang="0">
                  <a:pos x="1387" y="239"/>
                </a:cxn>
              </a:cxnLst>
              <a:rect l="0" t="0" r="r" b="b"/>
              <a:pathLst>
                <a:path w="3169" h="743">
                  <a:moveTo>
                    <a:pt x="1387" y="239"/>
                  </a:moveTo>
                  <a:lnTo>
                    <a:pt x="1734" y="233"/>
                  </a:lnTo>
                  <a:lnTo>
                    <a:pt x="2087" y="251"/>
                  </a:lnTo>
                  <a:lnTo>
                    <a:pt x="2505" y="233"/>
                  </a:lnTo>
                  <a:lnTo>
                    <a:pt x="3169" y="204"/>
                  </a:lnTo>
                  <a:lnTo>
                    <a:pt x="3115" y="186"/>
                  </a:lnTo>
                  <a:lnTo>
                    <a:pt x="2422" y="221"/>
                  </a:lnTo>
                  <a:lnTo>
                    <a:pt x="2003" y="221"/>
                  </a:lnTo>
                  <a:lnTo>
                    <a:pt x="1459" y="186"/>
                  </a:lnTo>
                  <a:lnTo>
                    <a:pt x="1543" y="168"/>
                  </a:lnTo>
                  <a:lnTo>
                    <a:pt x="2039" y="0"/>
                  </a:lnTo>
                  <a:lnTo>
                    <a:pt x="1961" y="24"/>
                  </a:lnTo>
                  <a:lnTo>
                    <a:pt x="1836" y="66"/>
                  </a:lnTo>
                  <a:lnTo>
                    <a:pt x="1602" y="138"/>
                  </a:lnTo>
                  <a:lnTo>
                    <a:pt x="1339" y="198"/>
                  </a:lnTo>
                  <a:lnTo>
                    <a:pt x="1268" y="251"/>
                  </a:lnTo>
                  <a:lnTo>
                    <a:pt x="765" y="413"/>
                  </a:lnTo>
                  <a:lnTo>
                    <a:pt x="335" y="503"/>
                  </a:lnTo>
                  <a:lnTo>
                    <a:pt x="0" y="617"/>
                  </a:lnTo>
                  <a:lnTo>
                    <a:pt x="299" y="539"/>
                  </a:lnTo>
                  <a:lnTo>
                    <a:pt x="735" y="449"/>
                  </a:lnTo>
                  <a:lnTo>
                    <a:pt x="1178" y="311"/>
                  </a:lnTo>
                  <a:lnTo>
                    <a:pt x="981" y="491"/>
                  </a:lnTo>
                  <a:lnTo>
                    <a:pt x="867" y="743"/>
                  </a:lnTo>
                  <a:lnTo>
                    <a:pt x="861" y="743"/>
                  </a:lnTo>
                  <a:lnTo>
                    <a:pt x="933" y="743"/>
                  </a:lnTo>
                  <a:lnTo>
                    <a:pt x="1022" y="497"/>
                  </a:lnTo>
                  <a:lnTo>
                    <a:pt x="1297" y="281"/>
                  </a:lnTo>
                  <a:lnTo>
                    <a:pt x="1531" y="449"/>
                  </a:lnTo>
                  <a:lnTo>
                    <a:pt x="1770" y="677"/>
                  </a:lnTo>
                  <a:lnTo>
                    <a:pt x="1854" y="743"/>
                  </a:lnTo>
                  <a:lnTo>
                    <a:pt x="1919" y="743"/>
                  </a:lnTo>
                  <a:lnTo>
                    <a:pt x="1692" y="527"/>
                  </a:lnTo>
                  <a:lnTo>
                    <a:pt x="1387" y="239"/>
                  </a:lnTo>
                  <a:lnTo>
                    <a:pt x="1387" y="239"/>
                  </a:lnTo>
                  <a:close/>
                </a:path>
              </a:pathLst>
            </a:custGeom>
            <a:gradFill rotWithShape="0">
              <a:gsLst>
                <a:gs pos="0">
                  <a:schemeClr val="accent2"/>
                </a:gs>
                <a:gs pos="100000">
                  <a:schemeClr val="bg1"/>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0" name="Rectangle 12"/>
            <p:cNvSpPr>
              <a:spLocks noChangeArrowheads="1"/>
            </p:cNvSpPr>
            <p:nvPr/>
          </p:nvSpPr>
          <p:spPr bwMode="hidden">
            <a:xfrm>
              <a:off x="192" y="127"/>
              <a:ext cx="1" cy="1"/>
            </a:xfrm>
            <a:prstGeom prst="rect"/>
            <a:solidFill>
              <a:srgbClr val="9A1E8D"/>
            </a:solidFill>
            <a:ln w="9525">
              <a:noFill/>
              <a:miter lim="800000"/>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1" name="Rectangle 13"/>
            <p:cNvSpPr>
              <a:spLocks noChangeArrowheads="1"/>
            </p:cNvSpPr>
            <p:nvPr/>
          </p:nvSpPr>
          <p:spPr bwMode="hidden">
            <a:xfrm>
              <a:off x="204" y="131"/>
              <a:ext cx="1" cy="1"/>
            </a:xfrm>
            <a:prstGeom prst="rect"/>
            <a:solidFill>
              <a:srgbClr val="9A1E8D"/>
            </a:solidFill>
            <a:ln w="9525">
              <a:noFill/>
              <a:miter lim="800000"/>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2" name="Freeform 14"/>
            <p:cNvSpPr/>
            <p:nvPr/>
          </p:nvSpPr>
          <p:spPr bwMode="hidden">
            <a:xfrm>
              <a:off x="0" y="4032"/>
              <a:ext cx="5760" cy="288"/>
            </a:xfrm>
            <a:custGeom>
              <a:avLst/>
              <a:ahLst/>
              <a:cxnLst>
                <a:cxn ang="0">
                  <a:pos x="5740" y="288"/>
                </a:cxn>
                <a:cxn ang="0">
                  <a:pos x="0" y="288"/>
                </a:cxn>
                <a:cxn ang="0">
                  <a:pos x="0" y="0"/>
                </a:cxn>
                <a:cxn ang="0">
                  <a:pos x="5740" y="0"/>
                </a:cxn>
                <a:cxn ang="0">
                  <a:pos x="5740" y="288"/>
                </a:cxn>
                <a:cxn ang="0">
                  <a:pos x="5740" y="288"/>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3" name="Freeform 15"/>
            <p:cNvSpPr/>
            <p:nvPr/>
          </p:nvSpPr>
          <p:spPr bwMode="hidden">
            <a:xfrm>
              <a:off x="0" y="4032"/>
              <a:ext cx="5760" cy="336"/>
            </a:xfrm>
            <a:custGeom>
              <a:avLst/>
              <a:ahLst/>
              <a:cxnLst>
                <a:cxn ang="0">
                  <a:pos x="5740" y="288"/>
                </a:cxn>
                <a:cxn ang="0">
                  <a:pos x="0" y="288"/>
                </a:cxn>
                <a:cxn ang="0">
                  <a:pos x="0" y="0"/>
                </a:cxn>
                <a:cxn ang="0">
                  <a:pos x="5740" y="0"/>
                </a:cxn>
                <a:cxn ang="0">
                  <a:pos x="5740" y="288"/>
                </a:cxn>
                <a:cxn ang="0">
                  <a:pos x="5740" y="288"/>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1"/>
                </a:gs>
                <a:gs pos="100000">
                  <a:schemeClr val="bg1">
                    <a:gamma/>
                    <a:shade val="46275"/>
                    <a:invGamma/>
                  </a:schemeClr>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4" name="Freeform 16"/>
            <p:cNvSpPr/>
            <p:nvPr/>
          </p:nvSpPr>
          <p:spPr bwMode="hidden">
            <a:xfrm>
              <a:off x="0" y="0"/>
              <a:ext cx="5760" cy="288"/>
            </a:xfrm>
            <a:custGeom>
              <a:avLst/>
              <a:ahLst/>
              <a:cxnLst>
                <a:cxn ang="0">
                  <a:pos x="5740" y="288"/>
                </a:cxn>
                <a:cxn ang="0">
                  <a:pos x="0" y="288"/>
                </a:cxn>
                <a:cxn ang="0">
                  <a:pos x="0" y="0"/>
                </a:cxn>
                <a:cxn ang="0">
                  <a:pos x="5740" y="0"/>
                </a:cxn>
                <a:cxn ang="0">
                  <a:pos x="5740" y="288"/>
                </a:cxn>
                <a:cxn ang="0">
                  <a:pos x="5740" y="288"/>
                </a:cxn>
              </a:cxnLst>
              <a:rect l="0" t="0" r="r" b="b"/>
              <a:pathLst>
                <a:path w="5740" h="288">
                  <a:moveTo>
                    <a:pt x="5740" y="288"/>
                  </a:moveTo>
                  <a:lnTo>
                    <a:pt x="0" y="288"/>
                  </a:lnTo>
                  <a:lnTo>
                    <a:pt x="0" y="0"/>
                  </a:lnTo>
                  <a:lnTo>
                    <a:pt x="5740" y="0"/>
                  </a:lnTo>
                  <a:lnTo>
                    <a:pt x="5740" y="288"/>
                  </a:lnTo>
                  <a:lnTo>
                    <a:pt x="5740" y="288"/>
                  </a:lnTo>
                  <a:close/>
                </a:path>
              </a:pathLst>
            </a:custGeom>
            <a:gradFill rotWithShape="0">
              <a:gsLst>
                <a:gs pos="0">
                  <a:schemeClr val="bg2">
                    <a:gamma/>
                    <a:shade val="56078"/>
                    <a:invGamma/>
                  </a:schemeClr>
                </a:gs>
                <a:gs pos="100000">
                  <a:schemeClr val="bg2"/>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5" name="Freeform 17"/>
            <p:cNvSpPr/>
            <p:nvPr/>
          </p:nvSpPr>
          <p:spPr bwMode="hidden">
            <a:xfrm>
              <a:off x="509" y="229"/>
              <a:ext cx="3188" cy="2024"/>
            </a:xfrm>
            <a:custGeom>
              <a:avLst/>
              <a:ahLst/>
              <a:cxnLst>
                <a:cxn ang="0">
                  <a:pos x="871" y="1423"/>
                </a:cxn>
                <a:cxn ang="0">
                  <a:pos x="907" y="1393"/>
                </a:cxn>
                <a:cxn ang="0">
                  <a:pos x="991" y="1320"/>
                </a:cxn>
                <a:cxn ang="0">
                  <a:pos x="1033" y="1297"/>
                </a:cxn>
                <a:cxn ang="0">
                  <a:pos x="1086" y="1249"/>
                </a:cxn>
                <a:cxn ang="0">
                  <a:pos x="1123" y="1219"/>
                </a:cxn>
                <a:cxn ang="0">
                  <a:pos x="1057" y="1153"/>
                </a:cxn>
                <a:cxn ang="0">
                  <a:pos x="877" y="1021"/>
                </a:cxn>
                <a:cxn ang="0">
                  <a:pos x="655" y="907"/>
                </a:cxn>
                <a:cxn ang="0">
                  <a:pos x="655" y="846"/>
                </a:cxn>
                <a:cxn ang="0">
                  <a:pos x="643" y="708"/>
                </a:cxn>
                <a:cxn ang="0">
                  <a:pos x="552" y="642"/>
                </a:cxn>
                <a:cxn ang="0">
                  <a:pos x="510" y="570"/>
                </a:cxn>
                <a:cxn ang="0">
                  <a:pos x="637" y="564"/>
                </a:cxn>
                <a:cxn ang="0">
                  <a:pos x="763" y="570"/>
                </a:cxn>
                <a:cxn ang="0">
                  <a:pos x="1091" y="850"/>
                </a:cxn>
                <a:cxn ang="0">
                  <a:pos x="1009" y="566"/>
                </a:cxn>
                <a:cxn ang="0">
                  <a:pos x="1054" y="265"/>
                </a:cxn>
                <a:cxn ang="0">
                  <a:pos x="1249" y="0"/>
                </a:cxn>
                <a:cxn ang="0">
                  <a:pos x="1466" y="292"/>
                </a:cxn>
                <a:cxn ang="0">
                  <a:pos x="1475" y="548"/>
                </a:cxn>
                <a:cxn ang="0">
                  <a:pos x="1567" y="630"/>
                </a:cxn>
                <a:cxn ang="0">
                  <a:pos x="1795" y="365"/>
                </a:cxn>
                <a:cxn ang="0">
                  <a:pos x="2245" y="150"/>
                </a:cxn>
                <a:cxn ang="0">
                  <a:pos x="2618" y="180"/>
                </a:cxn>
                <a:cxn ang="0">
                  <a:pos x="3050" y="150"/>
                </a:cxn>
                <a:cxn ang="0">
                  <a:pos x="3140" y="210"/>
                </a:cxn>
                <a:cxn ang="0">
                  <a:pos x="2990" y="210"/>
                </a:cxn>
                <a:cxn ang="0">
                  <a:pos x="2834" y="377"/>
                </a:cxn>
                <a:cxn ang="0">
                  <a:pos x="2702" y="648"/>
                </a:cxn>
                <a:cxn ang="0">
                  <a:pos x="2582" y="828"/>
                </a:cxn>
                <a:cxn ang="0">
                  <a:pos x="2234" y="1009"/>
                </a:cxn>
                <a:cxn ang="0">
                  <a:pos x="1963" y="1075"/>
                </a:cxn>
                <a:cxn ang="0">
                  <a:pos x="2257" y="1111"/>
                </a:cxn>
                <a:cxn ang="0">
                  <a:pos x="2600" y="1207"/>
                </a:cxn>
                <a:cxn ang="0">
                  <a:pos x="2894" y="1441"/>
                </a:cxn>
                <a:cxn ang="0">
                  <a:pos x="3122" y="1555"/>
                </a:cxn>
                <a:cxn ang="0">
                  <a:pos x="3032" y="1585"/>
                </a:cxn>
                <a:cxn ang="0">
                  <a:pos x="3008" y="1591"/>
                </a:cxn>
                <a:cxn ang="0">
                  <a:pos x="2960" y="1597"/>
                </a:cxn>
                <a:cxn ang="0">
                  <a:pos x="2882" y="1609"/>
                </a:cxn>
                <a:cxn ang="0">
                  <a:pos x="2846" y="1609"/>
                </a:cxn>
                <a:cxn ang="0">
                  <a:pos x="2774" y="1615"/>
                </a:cxn>
                <a:cxn ang="0">
                  <a:pos x="2726" y="1621"/>
                </a:cxn>
                <a:cxn ang="0">
                  <a:pos x="2708" y="1621"/>
                </a:cxn>
                <a:cxn ang="0">
                  <a:pos x="2594" y="1657"/>
                </a:cxn>
                <a:cxn ang="0">
                  <a:pos x="2533" y="1663"/>
                </a:cxn>
                <a:cxn ang="0">
                  <a:pos x="2444" y="1675"/>
                </a:cxn>
                <a:cxn ang="0">
                  <a:pos x="2378" y="1687"/>
                </a:cxn>
                <a:cxn ang="0">
                  <a:pos x="2360" y="1705"/>
                </a:cxn>
                <a:cxn ang="0">
                  <a:pos x="2305" y="1687"/>
                </a:cxn>
                <a:cxn ang="0">
                  <a:pos x="2263" y="1663"/>
                </a:cxn>
                <a:cxn ang="0">
                  <a:pos x="2017" y="1585"/>
                </a:cxn>
                <a:cxn ang="0">
                  <a:pos x="1711" y="1453"/>
                </a:cxn>
                <a:cxn ang="0">
                  <a:pos x="1880" y="1844"/>
                </a:cxn>
                <a:cxn ang="0">
                  <a:pos x="1771" y="1922"/>
                </a:cxn>
                <a:cxn ang="0">
                  <a:pos x="1531" y="1753"/>
                </a:cxn>
                <a:cxn ang="0">
                  <a:pos x="1411" y="1477"/>
                </a:cxn>
                <a:cxn ang="0">
                  <a:pos x="1219" y="1291"/>
                </a:cxn>
                <a:cxn ang="0">
                  <a:pos x="127" y="2006"/>
                </a:cxn>
                <a:cxn ang="0">
                  <a:pos x="865" y="1429"/>
                </a:cxn>
              </a:cxnLst>
              <a:rect l="0" t="0" r="r" b="b"/>
              <a:pathLst>
                <a:path w="3188" h="2024">
                  <a:moveTo>
                    <a:pt x="865" y="1429"/>
                  </a:moveTo>
                  <a:lnTo>
                    <a:pt x="871" y="1423"/>
                  </a:lnTo>
                  <a:lnTo>
                    <a:pt x="889" y="1411"/>
                  </a:lnTo>
                  <a:lnTo>
                    <a:pt x="907" y="1393"/>
                  </a:lnTo>
                  <a:lnTo>
                    <a:pt x="937" y="1369"/>
                  </a:lnTo>
                  <a:lnTo>
                    <a:pt x="991" y="1320"/>
                  </a:lnTo>
                  <a:lnTo>
                    <a:pt x="1015" y="1309"/>
                  </a:lnTo>
                  <a:lnTo>
                    <a:pt x="1033" y="1297"/>
                  </a:lnTo>
                  <a:lnTo>
                    <a:pt x="1057" y="1279"/>
                  </a:lnTo>
                  <a:lnTo>
                    <a:pt x="1086" y="1249"/>
                  </a:lnTo>
                  <a:lnTo>
                    <a:pt x="1111" y="1225"/>
                  </a:lnTo>
                  <a:lnTo>
                    <a:pt x="1123" y="1219"/>
                  </a:lnTo>
                  <a:lnTo>
                    <a:pt x="1123" y="1213"/>
                  </a:lnTo>
                  <a:lnTo>
                    <a:pt x="1057" y="1153"/>
                  </a:lnTo>
                  <a:lnTo>
                    <a:pt x="979" y="1051"/>
                  </a:lnTo>
                  <a:lnTo>
                    <a:pt x="877" y="1021"/>
                  </a:lnTo>
                  <a:lnTo>
                    <a:pt x="685" y="931"/>
                  </a:lnTo>
                  <a:lnTo>
                    <a:pt x="655" y="907"/>
                  </a:lnTo>
                  <a:lnTo>
                    <a:pt x="721" y="876"/>
                  </a:lnTo>
                  <a:lnTo>
                    <a:pt x="655" y="846"/>
                  </a:lnTo>
                  <a:lnTo>
                    <a:pt x="612" y="774"/>
                  </a:lnTo>
                  <a:lnTo>
                    <a:pt x="643" y="708"/>
                  </a:lnTo>
                  <a:lnTo>
                    <a:pt x="600" y="660"/>
                  </a:lnTo>
                  <a:lnTo>
                    <a:pt x="552" y="642"/>
                  </a:lnTo>
                  <a:lnTo>
                    <a:pt x="528" y="594"/>
                  </a:lnTo>
                  <a:lnTo>
                    <a:pt x="510" y="570"/>
                  </a:lnTo>
                  <a:lnTo>
                    <a:pt x="552" y="552"/>
                  </a:lnTo>
                  <a:lnTo>
                    <a:pt x="637" y="564"/>
                  </a:lnTo>
                  <a:lnTo>
                    <a:pt x="721" y="576"/>
                  </a:lnTo>
                  <a:lnTo>
                    <a:pt x="763" y="570"/>
                  </a:lnTo>
                  <a:lnTo>
                    <a:pt x="931" y="696"/>
                  </a:lnTo>
                  <a:lnTo>
                    <a:pt x="1091" y="850"/>
                  </a:lnTo>
                  <a:lnTo>
                    <a:pt x="1073" y="685"/>
                  </a:lnTo>
                  <a:lnTo>
                    <a:pt x="1009" y="566"/>
                  </a:lnTo>
                  <a:lnTo>
                    <a:pt x="945" y="393"/>
                  </a:lnTo>
                  <a:lnTo>
                    <a:pt x="1054" y="265"/>
                  </a:lnTo>
                  <a:lnTo>
                    <a:pt x="1137" y="45"/>
                  </a:lnTo>
                  <a:lnTo>
                    <a:pt x="1249" y="0"/>
                  </a:lnTo>
                  <a:lnTo>
                    <a:pt x="1338" y="137"/>
                  </a:lnTo>
                  <a:lnTo>
                    <a:pt x="1466" y="292"/>
                  </a:lnTo>
                  <a:lnTo>
                    <a:pt x="1502" y="411"/>
                  </a:lnTo>
                  <a:lnTo>
                    <a:pt x="1475" y="548"/>
                  </a:lnTo>
                  <a:lnTo>
                    <a:pt x="1347" y="768"/>
                  </a:lnTo>
                  <a:lnTo>
                    <a:pt x="1567" y="630"/>
                  </a:lnTo>
                  <a:lnTo>
                    <a:pt x="1687" y="462"/>
                  </a:lnTo>
                  <a:lnTo>
                    <a:pt x="1795" y="365"/>
                  </a:lnTo>
                  <a:lnTo>
                    <a:pt x="1940" y="239"/>
                  </a:lnTo>
                  <a:lnTo>
                    <a:pt x="2245" y="150"/>
                  </a:lnTo>
                  <a:lnTo>
                    <a:pt x="2498" y="138"/>
                  </a:lnTo>
                  <a:lnTo>
                    <a:pt x="2618" y="180"/>
                  </a:lnTo>
                  <a:lnTo>
                    <a:pt x="2815" y="138"/>
                  </a:lnTo>
                  <a:lnTo>
                    <a:pt x="3050" y="150"/>
                  </a:lnTo>
                  <a:lnTo>
                    <a:pt x="3176" y="168"/>
                  </a:lnTo>
                  <a:lnTo>
                    <a:pt x="3140" y="210"/>
                  </a:lnTo>
                  <a:lnTo>
                    <a:pt x="3116" y="192"/>
                  </a:lnTo>
                  <a:lnTo>
                    <a:pt x="2990" y="210"/>
                  </a:lnTo>
                  <a:lnTo>
                    <a:pt x="2906" y="263"/>
                  </a:lnTo>
                  <a:lnTo>
                    <a:pt x="2834" y="377"/>
                  </a:lnTo>
                  <a:lnTo>
                    <a:pt x="2768" y="534"/>
                  </a:lnTo>
                  <a:lnTo>
                    <a:pt x="2702" y="648"/>
                  </a:lnTo>
                  <a:lnTo>
                    <a:pt x="2738" y="726"/>
                  </a:lnTo>
                  <a:lnTo>
                    <a:pt x="2582" y="828"/>
                  </a:lnTo>
                  <a:lnTo>
                    <a:pt x="2444" y="913"/>
                  </a:lnTo>
                  <a:lnTo>
                    <a:pt x="2234" y="1009"/>
                  </a:lnTo>
                  <a:lnTo>
                    <a:pt x="2096" y="1063"/>
                  </a:lnTo>
                  <a:lnTo>
                    <a:pt x="1963" y="1075"/>
                  </a:lnTo>
                  <a:lnTo>
                    <a:pt x="2035" y="1117"/>
                  </a:lnTo>
                  <a:lnTo>
                    <a:pt x="2257" y="1111"/>
                  </a:lnTo>
                  <a:lnTo>
                    <a:pt x="2545" y="1135"/>
                  </a:lnTo>
                  <a:lnTo>
                    <a:pt x="2600" y="1207"/>
                  </a:lnTo>
                  <a:lnTo>
                    <a:pt x="2726" y="1303"/>
                  </a:lnTo>
                  <a:lnTo>
                    <a:pt x="2894" y="1441"/>
                  </a:lnTo>
                  <a:lnTo>
                    <a:pt x="2984" y="1471"/>
                  </a:lnTo>
                  <a:lnTo>
                    <a:pt x="3122" y="1555"/>
                  </a:lnTo>
                  <a:lnTo>
                    <a:pt x="3188" y="1543"/>
                  </a:lnTo>
                  <a:lnTo>
                    <a:pt x="3032" y="1585"/>
                  </a:lnTo>
                  <a:lnTo>
                    <a:pt x="3026" y="1585"/>
                  </a:lnTo>
                  <a:lnTo>
                    <a:pt x="3008" y="1591"/>
                  </a:lnTo>
                  <a:lnTo>
                    <a:pt x="2984" y="1591"/>
                  </a:lnTo>
                  <a:lnTo>
                    <a:pt x="2960" y="1597"/>
                  </a:lnTo>
                  <a:lnTo>
                    <a:pt x="2906" y="1603"/>
                  </a:lnTo>
                  <a:lnTo>
                    <a:pt x="2882" y="1609"/>
                  </a:lnTo>
                  <a:lnTo>
                    <a:pt x="2864" y="1609"/>
                  </a:lnTo>
                  <a:lnTo>
                    <a:pt x="2846" y="1609"/>
                  </a:lnTo>
                  <a:lnTo>
                    <a:pt x="2828" y="1609"/>
                  </a:lnTo>
                  <a:lnTo>
                    <a:pt x="2774" y="1615"/>
                  </a:lnTo>
                  <a:lnTo>
                    <a:pt x="2750" y="1615"/>
                  </a:lnTo>
                  <a:lnTo>
                    <a:pt x="2726" y="1621"/>
                  </a:lnTo>
                  <a:lnTo>
                    <a:pt x="2714" y="1621"/>
                  </a:lnTo>
                  <a:lnTo>
                    <a:pt x="2708" y="1621"/>
                  </a:lnTo>
                  <a:lnTo>
                    <a:pt x="2606" y="1657"/>
                  </a:lnTo>
                  <a:lnTo>
                    <a:pt x="2594" y="1657"/>
                  </a:lnTo>
                  <a:lnTo>
                    <a:pt x="2569" y="1657"/>
                  </a:lnTo>
                  <a:lnTo>
                    <a:pt x="2533" y="1663"/>
                  </a:lnTo>
                  <a:lnTo>
                    <a:pt x="2486" y="1669"/>
                  </a:lnTo>
                  <a:lnTo>
                    <a:pt x="2444" y="1675"/>
                  </a:lnTo>
                  <a:lnTo>
                    <a:pt x="2408" y="1681"/>
                  </a:lnTo>
                  <a:lnTo>
                    <a:pt x="2378" y="1687"/>
                  </a:lnTo>
                  <a:lnTo>
                    <a:pt x="2366" y="1699"/>
                  </a:lnTo>
                  <a:lnTo>
                    <a:pt x="2360" y="1705"/>
                  </a:lnTo>
                  <a:lnTo>
                    <a:pt x="2342" y="1705"/>
                  </a:lnTo>
                  <a:lnTo>
                    <a:pt x="2305" y="1687"/>
                  </a:lnTo>
                  <a:lnTo>
                    <a:pt x="2275" y="1669"/>
                  </a:lnTo>
                  <a:lnTo>
                    <a:pt x="2263" y="1663"/>
                  </a:lnTo>
                  <a:lnTo>
                    <a:pt x="2257" y="1657"/>
                  </a:lnTo>
                  <a:lnTo>
                    <a:pt x="2017" y="1585"/>
                  </a:lnTo>
                  <a:lnTo>
                    <a:pt x="1844" y="1489"/>
                  </a:lnTo>
                  <a:lnTo>
                    <a:pt x="1711" y="1453"/>
                  </a:lnTo>
                  <a:lnTo>
                    <a:pt x="1856" y="1693"/>
                  </a:lnTo>
                  <a:lnTo>
                    <a:pt x="1880" y="1844"/>
                  </a:lnTo>
                  <a:lnTo>
                    <a:pt x="1856" y="1994"/>
                  </a:lnTo>
                  <a:lnTo>
                    <a:pt x="1771" y="1922"/>
                  </a:lnTo>
                  <a:lnTo>
                    <a:pt x="1616" y="1795"/>
                  </a:lnTo>
                  <a:lnTo>
                    <a:pt x="1531" y="1753"/>
                  </a:lnTo>
                  <a:lnTo>
                    <a:pt x="1483" y="1633"/>
                  </a:lnTo>
                  <a:lnTo>
                    <a:pt x="1411" y="1477"/>
                  </a:lnTo>
                  <a:lnTo>
                    <a:pt x="1358" y="1381"/>
                  </a:lnTo>
                  <a:lnTo>
                    <a:pt x="1219" y="1291"/>
                  </a:lnTo>
                  <a:lnTo>
                    <a:pt x="1147" y="1279"/>
                  </a:lnTo>
                  <a:lnTo>
                    <a:pt x="127" y="2006"/>
                  </a:lnTo>
                  <a:lnTo>
                    <a:pt x="0" y="2024"/>
                  </a:lnTo>
                  <a:lnTo>
                    <a:pt x="865" y="1429"/>
                  </a:lnTo>
                  <a:lnTo>
                    <a:pt x="865" y="1429"/>
                  </a:lnTo>
                  <a:close/>
                </a:path>
              </a:pathLst>
            </a:custGeom>
            <a:gradFill rotWithShape="0">
              <a:gsLst>
                <a:gs pos="0">
                  <a:schemeClr val="bg2"/>
                </a:gs>
                <a:gs pos="100000">
                  <a:schemeClr val="bg1"/>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6" name="Freeform 18"/>
            <p:cNvSpPr/>
            <p:nvPr/>
          </p:nvSpPr>
          <p:spPr bwMode="hidden">
            <a:xfrm>
              <a:off x="1344" y="293"/>
              <a:ext cx="2144" cy="1787"/>
            </a:xfrm>
            <a:custGeom>
              <a:avLst/>
              <a:ahLst/>
              <a:cxnLst>
                <a:cxn ang="0">
                  <a:pos x="318" y="1078"/>
                </a:cxn>
                <a:cxn ang="0">
                  <a:pos x="217" y="928"/>
                </a:cxn>
                <a:cxn ang="0">
                  <a:pos x="102" y="808"/>
                </a:cxn>
                <a:cxn ang="0">
                  <a:pos x="36" y="742"/>
                </a:cxn>
                <a:cxn ang="0">
                  <a:pos x="0" y="700"/>
                </a:cxn>
                <a:cxn ang="0">
                  <a:pos x="270" y="958"/>
                </a:cxn>
                <a:cxn ang="0">
                  <a:pos x="294" y="1006"/>
                </a:cxn>
                <a:cxn ang="0">
                  <a:pos x="367" y="670"/>
                </a:cxn>
                <a:cxn ang="0">
                  <a:pos x="379" y="411"/>
                </a:cxn>
                <a:cxn ang="0">
                  <a:pos x="347" y="118"/>
                </a:cxn>
                <a:cxn ang="0">
                  <a:pos x="393" y="0"/>
                </a:cxn>
                <a:cxn ang="0">
                  <a:pos x="397" y="357"/>
                </a:cxn>
                <a:cxn ang="0">
                  <a:pos x="421" y="609"/>
                </a:cxn>
                <a:cxn ang="0">
                  <a:pos x="385" y="826"/>
                </a:cxn>
                <a:cxn ang="0">
                  <a:pos x="385" y="1036"/>
                </a:cxn>
                <a:cxn ang="0">
                  <a:pos x="877" y="784"/>
                </a:cxn>
                <a:cxn ang="0">
                  <a:pos x="1309" y="555"/>
                </a:cxn>
                <a:cxn ang="0">
                  <a:pos x="1802" y="249"/>
                </a:cxn>
                <a:cxn ang="0">
                  <a:pos x="2096" y="69"/>
                </a:cxn>
                <a:cxn ang="0">
                  <a:pos x="1814" y="279"/>
                </a:cxn>
                <a:cxn ang="0">
                  <a:pos x="1453" y="501"/>
                </a:cxn>
                <a:cxn ang="0">
                  <a:pos x="1123" y="700"/>
                </a:cxn>
                <a:cxn ang="0">
                  <a:pos x="739" y="898"/>
                </a:cxn>
                <a:cxn ang="0">
                  <a:pos x="463" y="1084"/>
                </a:cxn>
                <a:cxn ang="0">
                  <a:pos x="817" y="1193"/>
                </a:cxn>
                <a:cxn ang="0">
                  <a:pos x="1285" y="1187"/>
                </a:cxn>
                <a:cxn ang="0">
                  <a:pos x="1916" y="1396"/>
                </a:cxn>
                <a:cxn ang="0">
                  <a:pos x="2144" y="1420"/>
                </a:cxn>
                <a:cxn ang="0">
                  <a:pos x="1814" y="1408"/>
                </a:cxn>
                <a:cxn ang="0">
                  <a:pos x="1435" y="1288"/>
                </a:cxn>
                <a:cxn ang="0">
                  <a:pos x="1219" y="1229"/>
                </a:cxn>
                <a:cxn ang="0">
                  <a:pos x="799" y="1223"/>
                </a:cxn>
                <a:cxn ang="0">
                  <a:pos x="505" y="1145"/>
                </a:cxn>
                <a:cxn ang="0">
                  <a:pos x="733" y="1378"/>
                </a:cxn>
                <a:cxn ang="0">
                  <a:pos x="877" y="1619"/>
                </a:cxn>
                <a:cxn ang="0">
                  <a:pos x="1009" y="1787"/>
                </a:cxn>
                <a:cxn ang="0">
                  <a:pos x="817" y="1607"/>
                </a:cxn>
                <a:cxn ang="0">
                  <a:pos x="673" y="1372"/>
                </a:cxn>
                <a:cxn ang="0">
                  <a:pos x="415" y="1109"/>
                </a:cxn>
                <a:cxn ang="0">
                  <a:pos x="318" y="1078"/>
                </a:cxn>
                <a:cxn ang="0">
                  <a:pos x="318" y="1078"/>
                </a:cxn>
              </a:cxnLst>
              <a:rect l="0" t="0" r="r" b="b"/>
              <a:pathLst>
                <a:path w="2144" h="1787">
                  <a:moveTo>
                    <a:pt x="318" y="1078"/>
                  </a:moveTo>
                  <a:lnTo>
                    <a:pt x="217" y="928"/>
                  </a:lnTo>
                  <a:lnTo>
                    <a:pt x="102" y="808"/>
                  </a:lnTo>
                  <a:lnTo>
                    <a:pt x="36" y="742"/>
                  </a:lnTo>
                  <a:lnTo>
                    <a:pt x="0" y="700"/>
                  </a:lnTo>
                  <a:lnTo>
                    <a:pt x="270" y="958"/>
                  </a:lnTo>
                  <a:lnTo>
                    <a:pt x="294" y="1006"/>
                  </a:lnTo>
                  <a:lnTo>
                    <a:pt x="367" y="670"/>
                  </a:lnTo>
                  <a:lnTo>
                    <a:pt x="379" y="411"/>
                  </a:lnTo>
                  <a:lnTo>
                    <a:pt x="347" y="118"/>
                  </a:lnTo>
                  <a:lnTo>
                    <a:pt x="393" y="0"/>
                  </a:lnTo>
                  <a:lnTo>
                    <a:pt x="397" y="357"/>
                  </a:lnTo>
                  <a:lnTo>
                    <a:pt x="421" y="609"/>
                  </a:lnTo>
                  <a:lnTo>
                    <a:pt x="385" y="826"/>
                  </a:lnTo>
                  <a:lnTo>
                    <a:pt x="385" y="1036"/>
                  </a:lnTo>
                  <a:lnTo>
                    <a:pt x="877" y="784"/>
                  </a:lnTo>
                  <a:lnTo>
                    <a:pt x="1309" y="555"/>
                  </a:lnTo>
                  <a:lnTo>
                    <a:pt x="1802" y="249"/>
                  </a:lnTo>
                  <a:lnTo>
                    <a:pt x="2096" y="69"/>
                  </a:lnTo>
                  <a:lnTo>
                    <a:pt x="1814" y="279"/>
                  </a:lnTo>
                  <a:lnTo>
                    <a:pt x="1453" y="501"/>
                  </a:lnTo>
                  <a:lnTo>
                    <a:pt x="1123" y="700"/>
                  </a:lnTo>
                  <a:lnTo>
                    <a:pt x="739" y="898"/>
                  </a:lnTo>
                  <a:lnTo>
                    <a:pt x="463" y="1084"/>
                  </a:lnTo>
                  <a:lnTo>
                    <a:pt x="817" y="1193"/>
                  </a:lnTo>
                  <a:lnTo>
                    <a:pt x="1285" y="1187"/>
                  </a:lnTo>
                  <a:lnTo>
                    <a:pt x="1916" y="1396"/>
                  </a:lnTo>
                  <a:lnTo>
                    <a:pt x="2144" y="1420"/>
                  </a:lnTo>
                  <a:lnTo>
                    <a:pt x="1814" y="1408"/>
                  </a:lnTo>
                  <a:lnTo>
                    <a:pt x="1435" y="1288"/>
                  </a:lnTo>
                  <a:lnTo>
                    <a:pt x="1219" y="1229"/>
                  </a:lnTo>
                  <a:lnTo>
                    <a:pt x="799" y="1223"/>
                  </a:lnTo>
                  <a:lnTo>
                    <a:pt x="505" y="1145"/>
                  </a:lnTo>
                  <a:lnTo>
                    <a:pt x="733" y="1378"/>
                  </a:lnTo>
                  <a:lnTo>
                    <a:pt x="877" y="1619"/>
                  </a:lnTo>
                  <a:lnTo>
                    <a:pt x="1009" y="1787"/>
                  </a:lnTo>
                  <a:lnTo>
                    <a:pt x="817" y="1607"/>
                  </a:lnTo>
                  <a:lnTo>
                    <a:pt x="673" y="1372"/>
                  </a:lnTo>
                  <a:lnTo>
                    <a:pt x="415" y="1109"/>
                  </a:lnTo>
                  <a:lnTo>
                    <a:pt x="318" y="1078"/>
                  </a:lnTo>
                  <a:lnTo>
                    <a:pt x="318" y="1078"/>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7" name="Freeform 19"/>
            <p:cNvSpPr/>
            <p:nvPr/>
          </p:nvSpPr>
          <p:spPr bwMode="hidden">
            <a:xfrm>
              <a:off x="2932" y="1728"/>
              <a:ext cx="2828" cy="2366"/>
            </a:xfrm>
            <a:custGeom>
              <a:avLst/>
              <a:ahLst/>
              <a:cxnLst>
                <a:cxn ang="0">
                  <a:pos x="1814" y="606"/>
                </a:cxn>
                <a:cxn ang="0">
                  <a:pos x="1615" y="252"/>
                </a:cxn>
                <a:cxn ang="0">
                  <a:pos x="1345" y="132"/>
                </a:cxn>
                <a:cxn ang="0">
                  <a:pos x="1381" y="492"/>
                </a:cxn>
                <a:cxn ang="0">
                  <a:pos x="955" y="221"/>
                </a:cxn>
                <a:cxn ang="0">
                  <a:pos x="877" y="161"/>
                </a:cxn>
                <a:cxn ang="0">
                  <a:pos x="841" y="167"/>
                </a:cxn>
                <a:cxn ang="0">
                  <a:pos x="720" y="161"/>
                </a:cxn>
                <a:cxn ang="0">
                  <a:pos x="613" y="144"/>
                </a:cxn>
                <a:cxn ang="0">
                  <a:pos x="492" y="161"/>
                </a:cxn>
                <a:cxn ang="0">
                  <a:pos x="432" y="150"/>
                </a:cxn>
                <a:cxn ang="0">
                  <a:pos x="342" y="138"/>
                </a:cxn>
                <a:cxn ang="0">
                  <a:pos x="246" y="126"/>
                </a:cxn>
                <a:cxn ang="0">
                  <a:pos x="174" y="114"/>
                </a:cxn>
                <a:cxn ang="0">
                  <a:pos x="216" y="240"/>
                </a:cxn>
                <a:cxn ang="0">
                  <a:pos x="607" y="588"/>
                </a:cxn>
                <a:cxn ang="0">
                  <a:pos x="1177" y="817"/>
                </a:cxn>
                <a:cxn ang="0">
                  <a:pos x="972" y="871"/>
                </a:cxn>
                <a:cxn ang="0">
                  <a:pos x="492" y="1111"/>
                </a:cxn>
                <a:cxn ang="0">
                  <a:pos x="276" y="1441"/>
                </a:cxn>
                <a:cxn ang="0">
                  <a:pos x="42" y="1441"/>
                </a:cxn>
                <a:cxn ang="0">
                  <a:pos x="367" y="1585"/>
                </a:cxn>
                <a:cxn ang="0">
                  <a:pos x="949" y="1712"/>
                </a:cxn>
                <a:cxn ang="0">
                  <a:pos x="1519" y="1537"/>
                </a:cxn>
                <a:cxn ang="0">
                  <a:pos x="1735" y="1513"/>
                </a:cxn>
                <a:cxn ang="0">
                  <a:pos x="1723" y="1802"/>
                </a:cxn>
                <a:cxn ang="0">
                  <a:pos x="2042" y="2229"/>
                </a:cxn>
                <a:cxn ang="0">
                  <a:pos x="2191" y="2133"/>
                </a:cxn>
                <a:cxn ang="0">
                  <a:pos x="2270" y="1970"/>
                </a:cxn>
                <a:cxn ang="0">
                  <a:pos x="2233" y="1573"/>
                </a:cxn>
                <a:cxn ang="0">
                  <a:pos x="2294" y="1483"/>
                </a:cxn>
                <a:cxn ang="0">
                  <a:pos x="2588" y="1688"/>
                </a:cxn>
                <a:cxn ang="0">
                  <a:pos x="2695" y="1682"/>
                </a:cxn>
                <a:cxn ang="0">
                  <a:pos x="2588" y="1543"/>
                </a:cxn>
                <a:cxn ang="0">
                  <a:pos x="2510" y="1357"/>
                </a:cxn>
                <a:cxn ang="0">
                  <a:pos x="2354" y="1184"/>
                </a:cxn>
                <a:cxn ang="0">
                  <a:pos x="2102" y="931"/>
                </a:cxn>
                <a:cxn ang="0">
                  <a:pos x="2137" y="907"/>
                </a:cxn>
                <a:cxn ang="0">
                  <a:pos x="2215" y="871"/>
                </a:cxn>
                <a:cxn ang="0">
                  <a:pos x="2324" y="817"/>
                </a:cxn>
                <a:cxn ang="0">
                  <a:pos x="2372" y="787"/>
                </a:cxn>
                <a:cxn ang="0">
                  <a:pos x="2078" y="865"/>
                </a:cxn>
              </a:cxnLst>
              <a:rect l="0" t="0" r="r" b="b"/>
              <a:pathLst>
                <a:path w="2828" h="2366">
                  <a:moveTo>
                    <a:pt x="2006" y="835"/>
                  </a:moveTo>
                  <a:lnTo>
                    <a:pt x="1873" y="715"/>
                  </a:lnTo>
                  <a:lnTo>
                    <a:pt x="1814" y="606"/>
                  </a:lnTo>
                  <a:lnTo>
                    <a:pt x="1747" y="438"/>
                  </a:lnTo>
                  <a:lnTo>
                    <a:pt x="1699" y="312"/>
                  </a:lnTo>
                  <a:lnTo>
                    <a:pt x="1615" y="252"/>
                  </a:lnTo>
                  <a:lnTo>
                    <a:pt x="1453" y="84"/>
                  </a:lnTo>
                  <a:lnTo>
                    <a:pt x="1375" y="0"/>
                  </a:lnTo>
                  <a:lnTo>
                    <a:pt x="1345" y="132"/>
                  </a:lnTo>
                  <a:lnTo>
                    <a:pt x="1369" y="294"/>
                  </a:lnTo>
                  <a:lnTo>
                    <a:pt x="1513" y="558"/>
                  </a:lnTo>
                  <a:lnTo>
                    <a:pt x="1381" y="492"/>
                  </a:lnTo>
                  <a:lnTo>
                    <a:pt x="1201" y="360"/>
                  </a:lnTo>
                  <a:lnTo>
                    <a:pt x="961" y="227"/>
                  </a:lnTo>
                  <a:lnTo>
                    <a:pt x="955" y="221"/>
                  </a:lnTo>
                  <a:lnTo>
                    <a:pt x="949" y="215"/>
                  </a:lnTo>
                  <a:lnTo>
                    <a:pt x="913" y="185"/>
                  </a:lnTo>
                  <a:lnTo>
                    <a:pt x="877" y="161"/>
                  </a:lnTo>
                  <a:lnTo>
                    <a:pt x="859" y="156"/>
                  </a:lnTo>
                  <a:lnTo>
                    <a:pt x="853" y="161"/>
                  </a:lnTo>
                  <a:lnTo>
                    <a:pt x="841" y="167"/>
                  </a:lnTo>
                  <a:lnTo>
                    <a:pt x="810" y="173"/>
                  </a:lnTo>
                  <a:lnTo>
                    <a:pt x="768" y="167"/>
                  </a:lnTo>
                  <a:lnTo>
                    <a:pt x="720" y="161"/>
                  </a:lnTo>
                  <a:lnTo>
                    <a:pt x="678" y="156"/>
                  </a:lnTo>
                  <a:lnTo>
                    <a:pt x="637" y="150"/>
                  </a:lnTo>
                  <a:lnTo>
                    <a:pt x="613" y="144"/>
                  </a:lnTo>
                  <a:lnTo>
                    <a:pt x="601" y="144"/>
                  </a:lnTo>
                  <a:lnTo>
                    <a:pt x="498" y="161"/>
                  </a:lnTo>
                  <a:lnTo>
                    <a:pt x="492" y="161"/>
                  </a:lnTo>
                  <a:lnTo>
                    <a:pt x="480" y="156"/>
                  </a:lnTo>
                  <a:lnTo>
                    <a:pt x="456" y="156"/>
                  </a:lnTo>
                  <a:lnTo>
                    <a:pt x="432" y="150"/>
                  </a:lnTo>
                  <a:lnTo>
                    <a:pt x="379" y="144"/>
                  </a:lnTo>
                  <a:lnTo>
                    <a:pt x="361" y="138"/>
                  </a:lnTo>
                  <a:lnTo>
                    <a:pt x="342" y="138"/>
                  </a:lnTo>
                  <a:lnTo>
                    <a:pt x="324" y="138"/>
                  </a:lnTo>
                  <a:lnTo>
                    <a:pt x="300" y="132"/>
                  </a:lnTo>
                  <a:lnTo>
                    <a:pt x="246" y="126"/>
                  </a:lnTo>
                  <a:lnTo>
                    <a:pt x="216" y="120"/>
                  </a:lnTo>
                  <a:lnTo>
                    <a:pt x="192" y="120"/>
                  </a:lnTo>
                  <a:lnTo>
                    <a:pt x="174" y="114"/>
                  </a:lnTo>
                  <a:lnTo>
                    <a:pt x="168" y="114"/>
                  </a:lnTo>
                  <a:lnTo>
                    <a:pt x="6" y="120"/>
                  </a:lnTo>
                  <a:lnTo>
                    <a:pt x="216" y="240"/>
                  </a:lnTo>
                  <a:lnTo>
                    <a:pt x="306" y="294"/>
                  </a:lnTo>
                  <a:lnTo>
                    <a:pt x="480" y="462"/>
                  </a:lnTo>
                  <a:lnTo>
                    <a:pt x="607" y="588"/>
                  </a:lnTo>
                  <a:lnTo>
                    <a:pt x="655" y="672"/>
                  </a:lnTo>
                  <a:lnTo>
                    <a:pt x="949" y="769"/>
                  </a:lnTo>
                  <a:lnTo>
                    <a:pt x="1177" y="817"/>
                  </a:lnTo>
                  <a:lnTo>
                    <a:pt x="1249" y="871"/>
                  </a:lnTo>
                  <a:lnTo>
                    <a:pt x="1117" y="853"/>
                  </a:lnTo>
                  <a:lnTo>
                    <a:pt x="972" y="871"/>
                  </a:lnTo>
                  <a:lnTo>
                    <a:pt x="756" y="919"/>
                  </a:lnTo>
                  <a:lnTo>
                    <a:pt x="619" y="961"/>
                  </a:lnTo>
                  <a:lnTo>
                    <a:pt x="492" y="1111"/>
                  </a:lnTo>
                  <a:lnTo>
                    <a:pt x="420" y="1214"/>
                  </a:lnTo>
                  <a:lnTo>
                    <a:pt x="348" y="1345"/>
                  </a:lnTo>
                  <a:lnTo>
                    <a:pt x="276" y="1441"/>
                  </a:lnTo>
                  <a:lnTo>
                    <a:pt x="192" y="1471"/>
                  </a:lnTo>
                  <a:lnTo>
                    <a:pt x="66" y="1465"/>
                  </a:lnTo>
                  <a:lnTo>
                    <a:pt x="42" y="1441"/>
                  </a:lnTo>
                  <a:lnTo>
                    <a:pt x="0" y="1471"/>
                  </a:lnTo>
                  <a:lnTo>
                    <a:pt x="126" y="1519"/>
                  </a:lnTo>
                  <a:lnTo>
                    <a:pt x="367" y="1585"/>
                  </a:lnTo>
                  <a:lnTo>
                    <a:pt x="570" y="1591"/>
                  </a:lnTo>
                  <a:lnTo>
                    <a:pt x="690" y="1664"/>
                  </a:lnTo>
                  <a:lnTo>
                    <a:pt x="949" y="1712"/>
                  </a:lnTo>
                  <a:lnTo>
                    <a:pt x="1260" y="1694"/>
                  </a:lnTo>
                  <a:lnTo>
                    <a:pt x="1411" y="1603"/>
                  </a:lnTo>
                  <a:lnTo>
                    <a:pt x="1519" y="1537"/>
                  </a:lnTo>
                  <a:lnTo>
                    <a:pt x="1645" y="1399"/>
                  </a:lnTo>
                  <a:lnTo>
                    <a:pt x="1699" y="1387"/>
                  </a:lnTo>
                  <a:lnTo>
                    <a:pt x="1735" y="1513"/>
                  </a:lnTo>
                  <a:lnTo>
                    <a:pt x="1729" y="1567"/>
                  </a:lnTo>
                  <a:lnTo>
                    <a:pt x="1723" y="1670"/>
                  </a:lnTo>
                  <a:lnTo>
                    <a:pt x="1723" y="1802"/>
                  </a:lnTo>
                  <a:lnTo>
                    <a:pt x="1831" y="1964"/>
                  </a:lnTo>
                  <a:lnTo>
                    <a:pt x="1957" y="2090"/>
                  </a:lnTo>
                  <a:lnTo>
                    <a:pt x="2042" y="2229"/>
                  </a:lnTo>
                  <a:lnTo>
                    <a:pt x="2155" y="2366"/>
                  </a:lnTo>
                  <a:lnTo>
                    <a:pt x="2161" y="2295"/>
                  </a:lnTo>
                  <a:lnTo>
                    <a:pt x="2191" y="2133"/>
                  </a:lnTo>
                  <a:lnTo>
                    <a:pt x="2215" y="2048"/>
                  </a:lnTo>
                  <a:lnTo>
                    <a:pt x="2258" y="2042"/>
                  </a:lnTo>
                  <a:lnTo>
                    <a:pt x="2270" y="1970"/>
                  </a:lnTo>
                  <a:lnTo>
                    <a:pt x="2342" y="1868"/>
                  </a:lnTo>
                  <a:lnTo>
                    <a:pt x="2324" y="1748"/>
                  </a:lnTo>
                  <a:lnTo>
                    <a:pt x="2233" y="1573"/>
                  </a:lnTo>
                  <a:lnTo>
                    <a:pt x="2209" y="1453"/>
                  </a:lnTo>
                  <a:lnTo>
                    <a:pt x="2209" y="1345"/>
                  </a:lnTo>
                  <a:lnTo>
                    <a:pt x="2294" y="1483"/>
                  </a:lnTo>
                  <a:lnTo>
                    <a:pt x="2461" y="1651"/>
                  </a:lnTo>
                  <a:lnTo>
                    <a:pt x="2504" y="1651"/>
                  </a:lnTo>
                  <a:lnTo>
                    <a:pt x="2588" y="1688"/>
                  </a:lnTo>
                  <a:lnTo>
                    <a:pt x="2678" y="1718"/>
                  </a:lnTo>
                  <a:lnTo>
                    <a:pt x="2720" y="1712"/>
                  </a:lnTo>
                  <a:lnTo>
                    <a:pt x="2695" y="1682"/>
                  </a:lnTo>
                  <a:lnTo>
                    <a:pt x="2678" y="1627"/>
                  </a:lnTo>
                  <a:lnTo>
                    <a:pt x="2630" y="1597"/>
                  </a:lnTo>
                  <a:lnTo>
                    <a:pt x="2588" y="1543"/>
                  </a:lnTo>
                  <a:lnTo>
                    <a:pt x="2618" y="1483"/>
                  </a:lnTo>
                  <a:lnTo>
                    <a:pt x="2576" y="1399"/>
                  </a:lnTo>
                  <a:lnTo>
                    <a:pt x="2510" y="1357"/>
                  </a:lnTo>
                  <a:lnTo>
                    <a:pt x="2576" y="1351"/>
                  </a:lnTo>
                  <a:lnTo>
                    <a:pt x="2552" y="1315"/>
                  </a:lnTo>
                  <a:lnTo>
                    <a:pt x="2354" y="1184"/>
                  </a:lnTo>
                  <a:lnTo>
                    <a:pt x="2252" y="1123"/>
                  </a:lnTo>
                  <a:lnTo>
                    <a:pt x="2173" y="1009"/>
                  </a:lnTo>
                  <a:lnTo>
                    <a:pt x="2102" y="931"/>
                  </a:lnTo>
                  <a:lnTo>
                    <a:pt x="2108" y="931"/>
                  </a:lnTo>
                  <a:lnTo>
                    <a:pt x="2114" y="925"/>
                  </a:lnTo>
                  <a:lnTo>
                    <a:pt x="2137" y="907"/>
                  </a:lnTo>
                  <a:lnTo>
                    <a:pt x="2167" y="883"/>
                  </a:lnTo>
                  <a:lnTo>
                    <a:pt x="2197" y="877"/>
                  </a:lnTo>
                  <a:lnTo>
                    <a:pt x="2215" y="871"/>
                  </a:lnTo>
                  <a:lnTo>
                    <a:pt x="2240" y="859"/>
                  </a:lnTo>
                  <a:lnTo>
                    <a:pt x="2300" y="829"/>
                  </a:lnTo>
                  <a:lnTo>
                    <a:pt x="2324" y="817"/>
                  </a:lnTo>
                  <a:lnTo>
                    <a:pt x="2348" y="799"/>
                  </a:lnTo>
                  <a:lnTo>
                    <a:pt x="2366" y="793"/>
                  </a:lnTo>
                  <a:lnTo>
                    <a:pt x="2372" y="787"/>
                  </a:lnTo>
                  <a:lnTo>
                    <a:pt x="2828" y="588"/>
                  </a:lnTo>
                  <a:lnTo>
                    <a:pt x="2828" y="528"/>
                  </a:lnTo>
                  <a:lnTo>
                    <a:pt x="2078" y="865"/>
                  </a:lnTo>
                  <a:lnTo>
                    <a:pt x="2006" y="835"/>
                  </a:lnTo>
                  <a:lnTo>
                    <a:pt x="2006" y="835"/>
                  </a:lnTo>
                  <a:close/>
                </a:path>
              </a:pathLst>
            </a:custGeom>
            <a:gradFill rotWithShape="0">
              <a:gsLst>
                <a:gs pos="0">
                  <a:schemeClr val="bg2"/>
                </a:gs>
                <a:gs pos="50000">
                  <a:schemeClr val="bg1"/>
                </a:gs>
                <a:gs pos="100000">
                  <a:schemeClr val="bg2"/>
                </a:gs>
              </a:gsLst>
              <a:lin ang="27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sp>
          <p:nvSpPr>
            <p:cNvPr id="1050208" name="Freeform 20"/>
            <p:cNvSpPr/>
            <p:nvPr/>
          </p:nvSpPr>
          <p:spPr bwMode="hidden">
            <a:xfrm>
              <a:off x="3160" y="1860"/>
              <a:ext cx="2162" cy="1934"/>
            </a:xfrm>
            <a:custGeom>
              <a:avLst/>
              <a:ahLst/>
              <a:cxnLst>
                <a:cxn ang="0">
                  <a:pos x="1842" y="851"/>
                </a:cxn>
                <a:cxn ang="0">
                  <a:pos x="1937" y="1019"/>
                </a:cxn>
                <a:cxn ang="0">
                  <a:pos x="2051" y="1168"/>
                </a:cxn>
                <a:cxn ang="0">
                  <a:pos x="2117" y="1246"/>
                </a:cxn>
                <a:cxn ang="0">
                  <a:pos x="2153" y="1294"/>
                </a:cxn>
                <a:cxn ang="0">
                  <a:pos x="1889" y="977"/>
                </a:cxn>
                <a:cxn ang="0">
                  <a:pos x="1860" y="929"/>
                </a:cxn>
                <a:cxn ang="0">
                  <a:pos x="1782" y="1240"/>
                </a:cxn>
                <a:cxn ang="0">
                  <a:pos x="1770" y="1486"/>
                </a:cxn>
                <a:cxn ang="0">
                  <a:pos x="1818" y="1906"/>
                </a:cxn>
                <a:cxn ang="0">
                  <a:pos x="1788" y="1930"/>
                </a:cxn>
                <a:cxn ang="0">
                  <a:pos x="1746" y="1534"/>
                </a:cxn>
                <a:cxn ang="0">
                  <a:pos x="1728" y="1288"/>
                </a:cxn>
                <a:cxn ang="0">
                  <a:pos x="1764" y="1085"/>
                </a:cxn>
                <a:cxn ang="0">
                  <a:pos x="1770" y="875"/>
                </a:cxn>
                <a:cxn ang="0">
                  <a:pos x="1268" y="1007"/>
                </a:cxn>
                <a:cxn ang="0">
                  <a:pos x="825" y="1132"/>
                </a:cxn>
                <a:cxn ang="0">
                  <a:pos x="323" y="1312"/>
                </a:cxn>
                <a:cxn ang="0">
                  <a:pos x="18" y="1420"/>
                </a:cxn>
                <a:cxn ang="0">
                  <a:pos x="311" y="1282"/>
                </a:cxn>
                <a:cxn ang="0">
                  <a:pos x="682" y="1144"/>
                </a:cxn>
                <a:cxn ang="0">
                  <a:pos x="1022" y="1037"/>
                </a:cxn>
                <a:cxn ang="0">
                  <a:pos x="1411" y="929"/>
                </a:cxn>
                <a:cxn ang="0">
                  <a:pos x="1692" y="815"/>
                </a:cxn>
                <a:cxn ang="0">
                  <a:pos x="1333" y="623"/>
                </a:cxn>
                <a:cxn ang="0">
                  <a:pos x="861" y="515"/>
                </a:cxn>
                <a:cxn ang="0">
                  <a:pos x="227" y="161"/>
                </a:cxn>
                <a:cxn ang="0">
                  <a:pos x="0" y="83"/>
                </a:cxn>
                <a:cxn ang="0">
                  <a:pos x="329" y="179"/>
                </a:cxn>
                <a:cxn ang="0">
                  <a:pos x="712" y="383"/>
                </a:cxn>
                <a:cxn ang="0">
                  <a:pos x="933" y="491"/>
                </a:cxn>
                <a:cxn ang="0">
                  <a:pos x="1351" y="593"/>
                </a:cxn>
                <a:cxn ang="0">
                  <a:pos x="1650" y="743"/>
                </a:cxn>
                <a:cxn ang="0">
                  <a:pos x="1423" y="461"/>
                </a:cxn>
                <a:cxn ang="0">
                  <a:pos x="1286" y="191"/>
                </a:cxn>
                <a:cxn ang="0">
                  <a:pos x="1154" y="0"/>
                </a:cxn>
                <a:cxn ang="0">
                  <a:pos x="1339" y="215"/>
                </a:cxn>
                <a:cxn ang="0">
                  <a:pos x="1489" y="485"/>
                </a:cxn>
                <a:cxn ang="0">
                  <a:pos x="1746" y="803"/>
                </a:cxn>
                <a:cxn ang="0">
                  <a:pos x="1842" y="851"/>
                </a:cxn>
                <a:cxn ang="0">
                  <a:pos x="1842" y="851"/>
                </a:cxn>
              </a:cxnLst>
              <a:rect l="0" t="0" r="r" b="b"/>
              <a:pathLst>
                <a:path w="2153" h="1930">
                  <a:moveTo>
                    <a:pt x="1842" y="851"/>
                  </a:moveTo>
                  <a:lnTo>
                    <a:pt x="1937" y="1019"/>
                  </a:lnTo>
                  <a:lnTo>
                    <a:pt x="2051" y="1168"/>
                  </a:lnTo>
                  <a:lnTo>
                    <a:pt x="2117" y="1246"/>
                  </a:lnTo>
                  <a:lnTo>
                    <a:pt x="2153" y="1294"/>
                  </a:lnTo>
                  <a:lnTo>
                    <a:pt x="1889" y="977"/>
                  </a:lnTo>
                  <a:lnTo>
                    <a:pt x="1860" y="929"/>
                  </a:lnTo>
                  <a:lnTo>
                    <a:pt x="1782" y="1240"/>
                  </a:lnTo>
                  <a:lnTo>
                    <a:pt x="1770" y="1486"/>
                  </a:lnTo>
                  <a:lnTo>
                    <a:pt x="1818" y="1906"/>
                  </a:lnTo>
                  <a:lnTo>
                    <a:pt x="1788" y="1930"/>
                  </a:lnTo>
                  <a:lnTo>
                    <a:pt x="1746" y="1534"/>
                  </a:lnTo>
                  <a:lnTo>
                    <a:pt x="1728" y="1288"/>
                  </a:lnTo>
                  <a:lnTo>
                    <a:pt x="1764" y="1085"/>
                  </a:lnTo>
                  <a:lnTo>
                    <a:pt x="1770" y="875"/>
                  </a:lnTo>
                  <a:lnTo>
                    <a:pt x="1268" y="1007"/>
                  </a:lnTo>
                  <a:lnTo>
                    <a:pt x="825" y="1132"/>
                  </a:lnTo>
                  <a:lnTo>
                    <a:pt x="323" y="1312"/>
                  </a:lnTo>
                  <a:lnTo>
                    <a:pt x="18" y="1420"/>
                  </a:lnTo>
                  <a:lnTo>
                    <a:pt x="311" y="1282"/>
                  </a:lnTo>
                  <a:lnTo>
                    <a:pt x="682" y="1144"/>
                  </a:lnTo>
                  <a:lnTo>
                    <a:pt x="1022" y="1037"/>
                  </a:lnTo>
                  <a:lnTo>
                    <a:pt x="1411" y="929"/>
                  </a:lnTo>
                  <a:lnTo>
                    <a:pt x="1692" y="815"/>
                  </a:lnTo>
                  <a:lnTo>
                    <a:pt x="1333" y="623"/>
                  </a:lnTo>
                  <a:lnTo>
                    <a:pt x="861" y="515"/>
                  </a:lnTo>
                  <a:lnTo>
                    <a:pt x="227" y="161"/>
                  </a:lnTo>
                  <a:lnTo>
                    <a:pt x="0" y="83"/>
                  </a:lnTo>
                  <a:lnTo>
                    <a:pt x="329" y="179"/>
                  </a:lnTo>
                  <a:lnTo>
                    <a:pt x="712" y="383"/>
                  </a:lnTo>
                  <a:lnTo>
                    <a:pt x="933" y="491"/>
                  </a:lnTo>
                  <a:lnTo>
                    <a:pt x="1351" y="593"/>
                  </a:lnTo>
                  <a:lnTo>
                    <a:pt x="1650" y="743"/>
                  </a:lnTo>
                  <a:lnTo>
                    <a:pt x="1423" y="461"/>
                  </a:lnTo>
                  <a:lnTo>
                    <a:pt x="1286" y="191"/>
                  </a:lnTo>
                  <a:lnTo>
                    <a:pt x="1154" y="0"/>
                  </a:lnTo>
                  <a:lnTo>
                    <a:pt x="1339" y="215"/>
                  </a:lnTo>
                  <a:lnTo>
                    <a:pt x="1489" y="485"/>
                  </a:lnTo>
                  <a:lnTo>
                    <a:pt x="1746" y="803"/>
                  </a:lnTo>
                  <a:lnTo>
                    <a:pt x="1842" y="851"/>
                  </a:lnTo>
                  <a:lnTo>
                    <a:pt x="1842" y="851"/>
                  </a:lnTo>
                  <a:close/>
                </a:path>
              </a:pathLst>
            </a:custGeom>
            <a:gradFill rotWithShape="0">
              <a:gsLst>
                <a:gs pos="0">
                  <a:schemeClr val="accent2"/>
                </a:gs>
                <a:gs pos="100000">
                  <a:schemeClr val="bg1"/>
                </a:gs>
              </a:gsLst>
              <a:lin ang="5400000" scaled="1"/>
            </a:gradFill>
            <a:ln w="9525">
              <a:noFill/>
              <a:round/>
              <a:headEnd/>
              <a:tailEnd/>
            </a:ln>
          </p:spPr>
          <p:txBody>
            <a:bodyPr/>
            <a:p>
              <a:pPr defTabSz="914400" eaLnBrk="0" fontAlgn="base" hangingPunct="0">
                <a:spcBef>
                  <a:spcPct val="0"/>
                </a:spcBef>
                <a:spcAft>
                  <a:spcPct val="0"/>
                </a:spcAft>
              </a:pPr>
              <a:endParaRPr lang="en-US">
                <a:solidFill>
                  <a:srgbClr val="FFFFFF"/>
                </a:solidFill>
              </a:endParaRPr>
            </a:p>
          </p:txBody>
        </p:sp>
      </p:grpSp>
      <p:sp>
        <p:nvSpPr>
          <p:cNvPr id="1050209" name="Rectangle 21"/>
          <p:cNvSpPr>
            <a:spLocks noGrp="1" noChangeArrowheads="1"/>
          </p:cNvSpPr>
          <p:nvPr>
            <p:ph type="title"/>
          </p:nvPr>
        </p:nvSpPr>
        <p:spPr bwMode="auto">
          <a:xfrm>
            <a:off x="457200" y="277813"/>
            <a:ext cx="8229600" cy="1143000"/>
          </a:xfrm>
          <a:prstGeom prst="rect"/>
          <a:noFill/>
          <a:ln w="9525">
            <a:noFill/>
            <a:miter lim="800000"/>
            <a:headEnd/>
            <a:tailEnd/>
          </a:ln>
          <a:effectLst/>
        </p:spPr>
        <p:txBody>
          <a:bodyPr anchor="ctr" anchorCtr="0" bIns="45720" compatLnSpc="1" lIns="91440" numCol="1" rIns="91440" tIns="45720" vert="horz" wrap="square">
            <a:prstTxWarp prst="textNoShape"/>
          </a:bodyPr>
          <a:p>
            <a:pPr lvl="0"/>
            <a:r>
              <a:rPr lang="en-US" smtClean="0"/>
              <a:t>Click to edit Master title style</a:t>
            </a:r>
          </a:p>
        </p:txBody>
      </p:sp>
      <p:sp>
        <p:nvSpPr>
          <p:cNvPr id="1050210" name="Rectangle 22"/>
          <p:cNvSpPr>
            <a:spLocks noGrp="1" noChangeArrowheads="1"/>
          </p:cNvSpPr>
          <p:nvPr>
            <p:ph type="body" idx="1"/>
          </p:nvPr>
        </p:nvSpPr>
        <p:spPr bwMode="auto">
          <a:xfrm>
            <a:off x="457200" y="1600200"/>
            <a:ext cx="8229600" cy="4530725"/>
          </a:xfrm>
          <a:prstGeom prst="rect"/>
          <a:noFill/>
          <a:ln w="9525">
            <a:noFill/>
            <a:miter lim="800000"/>
            <a:headEnd/>
            <a:tailEnd/>
          </a:ln>
          <a:effectLst/>
        </p:spPr>
        <p:txBody>
          <a:bodyPr anchor="t" anchorCtr="0" bIns="45720" compatLnSpc="1" lIns="91440" numCol="1" rIns="91440" tIns="45720"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0211" name="Rectangle 23"/>
          <p:cNvSpPr>
            <a:spLocks noGrp="1" noChangeArrowheads="1"/>
          </p:cNvSpPr>
          <p:nvPr>
            <p:ph type="dt" sz="half" idx="2"/>
          </p:nvPr>
        </p:nvSpPr>
        <p:spPr bwMode="auto">
          <a:xfrm>
            <a:off x="457200" y="6248400"/>
            <a:ext cx="2133600" cy="457200"/>
          </a:xfrm>
          <a:prstGeom prst="rect"/>
          <a:noFill/>
          <a:ln w="9525">
            <a:noFill/>
            <a:miter lim="800000"/>
            <a:headEnd/>
            <a:tailEnd/>
          </a:ln>
          <a:effectLst/>
        </p:spPr>
        <p:txBody>
          <a:bodyPr anchor="t" anchorCtr="0" bIns="45720" compatLnSpc="1" lIns="91440" numCol="1" rIns="91440" tIns="45720" vert="horz" wrap="square">
            <a:prstTxWarp prst="textNoShape"/>
          </a:bodyPr>
          <a:lstStyle>
            <a:lvl1pPr eaLnBrk="1" hangingPunct="1">
              <a:defRPr sz="1400">
                <a:effectLst>
                  <a:outerShdw algn="tl" blurRad="38100" dir="2700000" dist="38100">
                    <a:srgbClr val="000000"/>
                  </a:outerShdw>
                </a:effectLst>
              </a:defRPr>
            </a:lvl1pPr>
          </a:lstStyle>
          <a:p>
            <a:pPr defTabSz="914400" fontAlgn="base">
              <a:spcBef>
                <a:spcPct val="0"/>
              </a:spcBef>
              <a:spcAft>
                <a:spcPct val="0"/>
              </a:spcAft>
            </a:pPr>
            <a:endParaRPr lang="en-US">
              <a:solidFill>
                <a:srgbClr val="FFFFFF"/>
              </a:solidFill>
            </a:endParaRPr>
          </a:p>
        </p:txBody>
      </p:sp>
      <p:sp>
        <p:nvSpPr>
          <p:cNvPr id="1050212" name="Rectangle 24"/>
          <p:cNvSpPr>
            <a:spLocks noGrp="1" noChangeArrowheads="1"/>
          </p:cNvSpPr>
          <p:nvPr>
            <p:ph type="ftr" sz="quarter" idx="3"/>
          </p:nvPr>
        </p:nvSpPr>
        <p:spPr bwMode="auto">
          <a:xfrm>
            <a:off x="3124200" y="6248400"/>
            <a:ext cx="2895600" cy="457200"/>
          </a:xfrm>
          <a:prstGeom prst="rect"/>
          <a:noFill/>
          <a:ln w="9525">
            <a:noFill/>
            <a:miter lim="800000"/>
            <a:headEnd/>
            <a:tailEnd/>
          </a:ln>
          <a:effectLst/>
        </p:spPr>
        <p:txBody>
          <a:bodyPr anchor="t" anchorCtr="0" bIns="45720" compatLnSpc="1" lIns="91440" numCol="1" rIns="91440" tIns="45720" vert="horz" wrap="square">
            <a:prstTxWarp prst="textNoShape"/>
          </a:bodyPr>
          <a:lstStyle>
            <a:lvl1pPr algn="ctr" eaLnBrk="1" hangingPunct="1">
              <a:defRPr sz="1400">
                <a:effectLst>
                  <a:outerShdw algn="tl" blurRad="38100" dir="2700000" dist="38100">
                    <a:srgbClr val="000000"/>
                  </a:outerShdw>
                </a:effectLst>
              </a:defRPr>
            </a:lvl1pPr>
          </a:lstStyle>
          <a:p>
            <a:pPr defTabSz="914400" fontAlgn="base">
              <a:spcBef>
                <a:spcPct val="0"/>
              </a:spcBef>
              <a:spcAft>
                <a:spcPct val="0"/>
              </a:spcAft>
            </a:pPr>
            <a:endParaRPr lang="en-US">
              <a:solidFill>
                <a:srgbClr val="FFFFFF"/>
              </a:solidFill>
            </a:endParaRPr>
          </a:p>
        </p:txBody>
      </p:sp>
      <p:sp>
        <p:nvSpPr>
          <p:cNvPr id="1050213" name="Rectangle 25"/>
          <p:cNvSpPr>
            <a:spLocks noGrp="1" noChangeArrowheads="1"/>
          </p:cNvSpPr>
          <p:nvPr>
            <p:ph type="sldNum" sz="quarter" idx="4"/>
          </p:nvPr>
        </p:nvSpPr>
        <p:spPr bwMode="auto">
          <a:xfrm>
            <a:off x="6553200" y="6248400"/>
            <a:ext cx="2133600" cy="457200"/>
          </a:xfrm>
          <a:prstGeom prst="rect"/>
          <a:noFill/>
          <a:ln w="9525">
            <a:noFill/>
            <a:miter lim="800000"/>
            <a:headEnd/>
            <a:tailEnd/>
          </a:ln>
          <a:effectLst/>
        </p:spPr>
        <p:txBody>
          <a:bodyPr anchor="t" anchorCtr="0" bIns="45720" compatLnSpc="1" lIns="91440" numCol="1" rIns="91440" tIns="45720" vert="horz" wrap="square">
            <a:prstTxWarp prst="textNoShape"/>
          </a:bodyPr>
          <a:lstStyle>
            <a:lvl1pPr algn="r" eaLnBrk="1" hangingPunct="1">
              <a:defRPr sz="1400">
                <a:effectLst>
                  <a:outerShdw algn="tl" blurRad="38100" dir="2700000" dist="38100">
                    <a:srgbClr val="000000"/>
                  </a:outerShdw>
                </a:effectLst>
              </a:defRPr>
            </a:lvl1pPr>
          </a:lstStyle>
          <a:p>
            <a:pPr defTabSz="914400" fontAlgn="base">
              <a:spcBef>
                <a:spcPct val="0"/>
              </a:spcBef>
              <a:spcAft>
                <a:spcPct val="0"/>
              </a:spcAft>
            </a:pPr>
            <a:fld id="{AD5141BC-0E60-4E65-867C-07D7C7A25AEE}" type="slidenum">
              <a:rPr lang="en-US">
                <a:solidFill>
                  <a:srgbClr val="FFFFFF"/>
                </a:solidFill>
              </a:rPr>
              <a:pPr defTabSz="914400" fontAlgn="base">
                <a:spcBef>
                  <a:spcPct val="0"/>
                </a:spcBef>
                <a:spcAft>
                  <a:spcPct val="0"/>
                </a:spcAft>
              </a:pPr>
            </a:fld>
            <a:endParaRPr lang="en-US">
              <a:solidFill>
                <a:srgbClr val="FFFFFF"/>
              </a:solidFill>
            </a:endParaRPr>
          </a:p>
        </p:txBody>
      </p:sp>
    </p:spTree>
  </p:cSld>
  <p:clrMap accent1="accent1" accent2="accent2" accent3="accent3" accent4="accent4" accent5="accent5" accent6="accent6" bg1="dk2" bg2="dk1" tx1="lt1" tx2="lt2"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iming/>
  <p:txStyles>
    <p:titleStyle>
      <a:lvl1pPr algn="ctr" eaLnBrk="0" fontAlgn="base" hangingPunct="0" rtl="0">
        <a:spcBef>
          <a:spcPct val="0"/>
        </a:spcBef>
        <a:spcAft>
          <a:spcPct val="0"/>
        </a:spcAft>
        <a:defRPr b="1" sz="4400">
          <a:solidFill>
            <a:schemeClr val="tx2"/>
          </a:solidFill>
          <a:effectLst>
            <a:outerShdw algn="tl" blurRad="38100" dir="2700000" dist="38100">
              <a:srgbClr val="000000"/>
            </a:outerShdw>
          </a:effectLst>
          <a:latin typeface="+mj-lt"/>
          <a:ea typeface="+mj-ea"/>
          <a:cs typeface="+mj-cs"/>
        </a:defRPr>
      </a:lvl1pPr>
      <a:lvl2pPr algn="ctr" eaLnBrk="0" fontAlgn="base" hangingPunct="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2pPr>
      <a:lvl3pPr algn="ctr" eaLnBrk="0" fontAlgn="base" hangingPunct="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3pPr>
      <a:lvl4pPr algn="ctr" eaLnBrk="0" fontAlgn="base" hangingPunct="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4pPr>
      <a:lvl5pPr algn="ctr" eaLnBrk="0" fontAlgn="base" hangingPunct="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5pPr>
      <a:lvl6pPr algn="ctr" fontAlgn="base" marL="45720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6pPr>
      <a:lvl7pPr algn="ctr" fontAlgn="base" marL="91440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7pPr>
      <a:lvl8pPr algn="ctr" fontAlgn="base" marL="137160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8pPr>
      <a:lvl9pPr algn="ctr" fontAlgn="base" marL="1828800" rtl="0">
        <a:spcBef>
          <a:spcPct val="0"/>
        </a:spcBef>
        <a:spcAft>
          <a:spcPct val="0"/>
        </a:spcAft>
        <a:defRPr b="1" sz="4400">
          <a:solidFill>
            <a:schemeClr val="tx2"/>
          </a:solidFill>
          <a:effectLst>
            <a:outerShdw algn="tl" blurRad="38100" dir="2700000" dist="38100">
              <a:srgbClr val="000000"/>
            </a:outerShdw>
          </a:effectLst>
          <a:latin typeface="Times New Roman" pitchFamily="18" charset="0"/>
        </a:defRPr>
      </a:lvl9pPr>
    </p:titleStyle>
    <p:bodyStyle>
      <a:lvl1pPr algn="l" eaLnBrk="0" fontAlgn="base" hangingPunct="0" indent="-342900" marL="342900" rtl="0">
        <a:spcBef>
          <a:spcPct val="20000"/>
        </a:spcBef>
        <a:spcAft>
          <a:spcPct val="0"/>
        </a:spcAft>
        <a:buClr>
          <a:schemeClr val="hlink"/>
        </a:buClr>
        <a:buSzPct val="60000"/>
        <a:buFont typeface="Wingdings" pitchFamily="2" charset="2"/>
        <a:buChar char="n"/>
        <a:defRPr sz="3200">
          <a:solidFill>
            <a:schemeClr val="tx1"/>
          </a:solidFill>
          <a:effectLst>
            <a:outerShdw algn="tl" blurRad="38100" dir="2700000" dist="38100">
              <a:srgbClr val="000000"/>
            </a:outerShdw>
          </a:effectLst>
          <a:latin typeface="+mn-lt"/>
          <a:ea typeface="+mn-ea"/>
          <a:cs typeface="+mn-cs"/>
        </a:defRPr>
      </a:lvl1pPr>
      <a:lvl2pPr algn="l" eaLnBrk="0" fontAlgn="base" hangingPunct="0" indent="-285750" marL="742950" rtl="0">
        <a:spcBef>
          <a:spcPct val="20000"/>
        </a:spcBef>
        <a:spcAft>
          <a:spcPct val="0"/>
        </a:spcAft>
        <a:buClr>
          <a:schemeClr val="tx2"/>
        </a:buClr>
        <a:buSzPct val="60000"/>
        <a:buFont typeface="Wingdings" pitchFamily="2" charset="2"/>
        <a:buChar char="n"/>
        <a:defRPr sz="2800">
          <a:solidFill>
            <a:schemeClr val="tx1"/>
          </a:solidFill>
          <a:effectLst>
            <a:outerShdw algn="tl" blurRad="38100" dir="2700000" dist="38100">
              <a:srgbClr val="000000"/>
            </a:outerShdw>
          </a:effectLst>
          <a:latin typeface="+mn-lt"/>
        </a:defRPr>
      </a:lvl2pPr>
      <a:lvl3pPr algn="l" eaLnBrk="0" fontAlgn="base" hangingPunct="0" indent="-228600" marL="1143000" rtl="0">
        <a:spcBef>
          <a:spcPct val="20000"/>
        </a:spcBef>
        <a:spcAft>
          <a:spcPct val="0"/>
        </a:spcAft>
        <a:buClr>
          <a:schemeClr val="folHlink"/>
        </a:buClr>
        <a:buSzPct val="60000"/>
        <a:buFont typeface="Wingdings" pitchFamily="2" charset="2"/>
        <a:buChar char="n"/>
        <a:defRPr sz="2400">
          <a:solidFill>
            <a:schemeClr val="tx1"/>
          </a:solidFill>
          <a:effectLst>
            <a:outerShdw algn="tl" blurRad="38100" dir="2700000" dist="38100">
              <a:srgbClr val="000000"/>
            </a:outerShdw>
          </a:effectLst>
          <a:latin typeface="+mn-lt"/>
        </a:defRPr>
      </a:lvl3pPr>
      <a:lvl4pPr algn="l" eaLnBrk="0" fontAlgn="base" hangingPunct="0" indent="-228600" marL="1600200" rtl="0">
        <a:spcBef>
          <a:spcPct val="20000"/>
        </a:spcBef>
        <a:spcAft>
          <a:spcPct val="0"/>
        </a:spcAft>
        <a:buClr>
          <a:schemeClr val="tx1"/>
        </a:buClr>
        <a:buSzPct val="60000"/>
        <a:buFont typeface="Wingdings" pitchFamily="2" charset="2"/>
        <a:buChar char="n"/>
        <a:defRPr sz="2000">
          <a:solidFill>
            <a:schemeClr val="tx1"/>
          </a:solidFill>
          <a:effectLst>
            <a:outerShdw algn="tl" blurRad="38100" dir="2700000" dist="38100">
              <a:srgbClr val="000000"/>
            </a:outerShdw>
          </a:effectLst>
          <a:latin typeface="+mn-lt"/>
        </a:defRPr>
      </a:lvl4pPr>
      <a:lvl5pPr algn="l" eaLnBrk="0" fontAlgn="base" hangingPunct="0" indent="-228600" marL="2057400" rtl="0">
        <a:spcBef>
          <a:spcPct val="20000"/>
        </a:spcBef>
        <a:spcAft>
          <a:spcPct val="0"/>
        </a:spcAft>
        <a:buClr>
          <a:schemeClr val="hlink"/>
        </a:buClr>
        <a:buSzPct val="60000"/>
        <a:buFont typeface="Wingdings" pitchFamily="2" charset="2"/>
        <a:buChar char="n"/>
        <a:defRPr sz="2000">
          <a:solidFill>
            <a:schemeClr val="tx1"/>
          </a:solidFill>
          <a:effectLst>
            <a:outerShdw algn="tl" blurRad="38100" dir="2700000" dist="38100">
              <a:srgbClr val="000000"/>
            </a:outerShdw>
          </a:effectLst>
          <a:latin typeface="+mn-lt"/>
        </a:defRPr>
      </a:lvl5pPr>
      <a:lvl6pPr algn="l" fontAlgn="base" indent="-228600" marL="2514600" rtl="0">
        <a:spcBef>
          <a:spcPct val="20000"/>
        </a:spcBef>
        <a:spcAft>
          <a:spcPct val="0"/>
        </a:spcAft>
        <a:buClr>
          <a:schemeClr val="hlink"/>
        </a:buClr>
        <a:buSzPct val="60000"/>
        <a:buFont typeface="Wingdings" pitchFamily="2" charset="2"/>
        <a:buChar char="n"/>
        <a:defRPr sz="2000">
          <a:solidFill>
            <a:schemeClr val="tx1"/>
          </a:solidFill>
          <a:effectLst>
            <a:outerShdw algn="tl" blurRad="38100" dir="2700000" dist="38100">
              <a:srgbClr val="000000"/>
            </a:outerShdw>
          </a:effectLst>
          <a:latin typeface="+mn-lt"/>
        </a:defRPr>
      </a:lvl6pPr>
      <a:lvl7pPr algn="l" fontAlgn="base" indent="-228600" marL="2971800" rtl="0">
        <a:spcBef>
          <a:spcPct val="20000"/>
        </a:spcBef>
        <a:spcAft>
          <a:spcPct val="0"/>
        </a:spcAft>
        <a:buClr>
          <a:schemeClr val="hlink"/>
        </a:buClr>
        <a:buSzPct val="60000"/>
        <a:buFont typeface="Wingdings" pitchFamily="2" charset="2"/>
        <a:buChar char="n"/>
        <a:defRPr sz="2000">
          <a:solidFill>
            <a:schemeClr val="tx1"/>
          </a:solidFill>
          <a:effectLst>
            <a:outerShdw algn="tl" blurRad="38100" dir="2700000" dist="38100">
              <a:srgbClr val="000000"/>
            </a:outerShdw>
          </a:effectLst>
          <a:latin typeface="+mn-lt"/>
        </a:defRPr>
      </a:lvl7pPr>
      <a:lvl8pPr algn="l" fontAlgn="base" indent="-228600" marL="3429000" rtl="0">
        <a:spcBef>
          <a:spcPct val="20000"/>
        </a:spcBef>
        <a:spcAft>
          <a:spcPct val="0"/>
        </a:spcAft>
        <a:buClr>
          <a:schemeClr val="hlink"/>
        </a:buClr>
        <a:buSzPct val="60000"/>
        <a:buFont typeface="Wingdings" pitchFamily="2" charset="2"/>
        <a:buChar char="n"/>
        <a:defRPr sz="2000">
          <a:solidFill>
            <a:schemeClr val="tx1"/>
          </a:solidFill>
          <a:effectLst>
            <a:outerShdw algn="tl" blurRad="38100" dir="2700000" dist="38100">
              <a:srgbClr val="000000"/>
            </a:outerShdw>
          </a:effectLst>
          <a:latin typeface="+mn-lt"/>
        </a:defRPr>
      </a:lvl8pPr>
      <a:lvl9pPr algn="l" fontAlgn="base" indent="-228600" marL="3886200" rtl="0">
        <a:spcBef>
          <a:spcPct val="20000"/>
        </a:spcBef>
        <a:spcAft>
          <a:spcPct val="0"/>
        </a:spcAft>
        <a:buClr>
          <a:schemeClr val="hlink"/>
        </a:buClr>
        <a:buSzPct val="60000"/>
        <a:buFont typeface="Wingdings" pitchFamily="2" charset="2"/>
        <a:buChar char="n"/>
        <a:defRPr sz="2000">
          <a:solidFill>
            <a:schemeClr val="tx1"/>
          </a:solidFill>
          <a:effectLst>
            <a:outerShdw algn="tl" blurRad="38100" dir="2700000" dist="38100">
              <a:srgbClr val="000000"/>
            </a:outerShdw>
          </a:effectLst>
          <a:latin typeface="+mn-lt"/>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algn="ctr" dir="2700000" dist="107763" rotWithShape="0">
            <a:srgbClr val="000000"/>
          </a:outerShdw>
        </a:effectLst>
      </p:bgPr>
    </p:bg>
    <p:spTree>
      <p:nvGrpSpPr>
        <p:cNvPr id="435" name=""/>
        <p:cNvGrpSpPr/>
        <p:nvPr/>
      </p:nvGrpSpPr>
      <p:grpSpPr>
        <a:xfrm>
          <a:off x="0" y="0"/>
          <a:ext cx="0" cy="0"/>
          <a:chOff x="0" y="0"/>
          <a:chExt cx="0" cy="0"/>
        </a:xfrm>
      </p:grpSpPr>
      <p:grpSp>
        <p:nvGrpSpPr>
          <p:cNvPr id="436" name="Group 2"/>
          <p:cNvGrpSpPr/>
          <p:nvPr/>
        </p:nvGrpSpPr>
        <p:grpSpPr bwMode="auto">
          <a:xfrm>
            <a:off x="0" y="-4763"/>
            <a:ext cx="1063625" cy="6858001"/>
            <a:chOff x="0" y="-3"/>
            <a:chExt cx="670" cy="4320"/>
          </a:xfrm>
        </p:grpSpPr>
        <p:grpSp>
          <p:nvGrpSpPr>
            <p:cNvPr id="437" name="Group 3"/>
            <p:cNvGrpSpPr/>
            <p:nvPr/>
          </p:nvGrpSpPr>
          <p:grpSpPr bwMode="auto">
            <a:xfrm rot="16200000" flipH="1">
              <a:off x="-1815" y="1838"/>
              <a:ext cx="4320" cy="638"/>
              <a:chOff x="-2" y="1562"/>
              <a:chExt cx="5762" cy="638"/>
            </a:xfrm>
          </p:grpSpPr>
          <p:sp>
            <p:nvSpPr>
              <p:cNvPr id="1050311" name="Freeform 4"/>
              <p:cNvSpPr/>
              <p:nvPr/>
            </p:nvSpPr>
            <p:spPr bwMode="ltGray">
              <a:xfrm rot="-5400000">
                <a:off x="2559" y="-993"/>
                <a:ext cx="624" cy="5745"/>
              </a:xfrm>
              <a:custGeom>
                <a:avLst/>
                <a:ahLst/>
                <a:cxnLst>
                  <a:cxn ang="0">
                    <a:pos x="0" y="0"/>
                  </a:cxn>
                  <a:cxn ang="0">
                    <a:pos x="0" y="720"/>
                  </a:cxn>
                  <a:cxn ang="0">
                    <a:pos x="1000" y="720"/>
                  </a:cxn>
                  <a:cxn ang="0">
                    <a:pos x="1000" y="0"/>
                  </a:cxn>
                  <a:cxn ang="0">
                    <a:pos x="0" y="0"/>
                  </a:cxn>
                </a:cxnLst>
                <a:rect l="0" t="0" r="r" b="b"/>
                <a:pathLst>
                  <a:path w="1000" h="720">
                    <a:moveTo>
                      <a:pt x="0" y="0"/>
                    </a:moveTo>
                    <a:lnTo>
                      <a:pt x="0" y="720"/>
                    </a:lnTo>
                    <a:lnTo>
                      <a:pt x="1000" y="720"/>
                    </a:lnTo>
                    <a:lnTo>
                      <a:pt x="1000" y="0"/>
                    </a:lnTo>
                    <a:lnTo>
                      <a:pt x="0" y="0"/>
                    </a:lnTo>
                    <a:close/>
                  </a:path>
                </a:pathLst>
              </a:custGeom>
              <a:solidFill>
                <a:schemeClr val="accent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2" name="Freeform 5"/>
              <p:cNvSpPr/>
              <p:nvPr/>
            </p:nvSpPr>
            <p:spPr bwMode="ltGray">
              <a:xfrm rot="-5400000">
                <a:off x="1323" y="1669"/>
                <a:ext cx="624" cy="421"/>
              </a:xfrm>
              <a:custGeom>
                <a:avLst/>
                <a:ahLst/>
                <a:cxnLst>
                  <a:cxn ang="0">
                    <a:pos x="0" y="0"/>
                  </a:cxn>
                  <a:cxn ang="0">
                    <a:pos x="0" y="272"/>
                  </a:cxn>
                  <a:cxn ang="0">
                    <a:pos x="624" y="272"/>
                  </a:cxn>
                  <a:cxn ang="0">
                    <a:pos x="624" y="0"/>
                  </a:cxn>
                  <a:cxn ang="0">
                    <a:pos x="0" y="0"/>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3" name="Freeform 6"/>
              <p:cNvSpPr/>
              <p:nvPr/>
            </p:nvSpPr>
            <p:spPr bwMode="ltGray">
              <a:xfrm rot="-5400000">
                <a:off x="982" y="1669"/>
                <a:ext cx="624" cy="422"/>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4" name="Freeform 7"/>
              <p:cNvSpPr/>
              <p:nvPr/>
            </p:nvSpPr>
            <p:spPr bwMode="ltGray">
              <a:xfrm rot="-5400000">
                <a:off x="-57" y="1752"/>
                <a:ext cx="624" cy="255"/>
              </a:xfrm>
              <a:custGeom>
                <a:avLst/>
                <a:ahLst/>
                <a:cxnLst>
                  <a:cxn ang="0">
                    <a:pos x="0" y="53"/>
                  </a:cxn>
                  <a:cxn ang="0">
                    <a:pos x="0" y="325"/>
                  </a:cxn>
                  <a:cxn ang="0">
                    <a:pos x="624" y="325"/>
                  </a:cxn>
                  <a:cxn ang="0">
                    <a:pos x="624" y="53"/>
                  </a:cxn>
                  <a:cxn ang="0">
                    <a:pos x="384" y="8"/>
                  </a:cxn>
                  <a:cxn ang="0">
                    <a:pos x="0" y="53"/>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5" name="Freeform 8"/>
              <p:cNvSpPr/>
              <p:nvPr/>
            </p:nvSpPr>
            <p:spPr bwMode="ltGray">
              <a:xfrm rot="-5400000">
                <a:off x="664" y="1733"/>
                <a:ext cx="624" cy="294"/>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6" name="Freeform 9"/>
              <p:cNvSpPr/>
              <p:nvPr/>
            </p:nvSpPr>
            <p:spPr bwMode="ltGray">
              <a:xfrm rot="-5400000">
                <a:off x="442" y="1699"/>
                <a:ext cx="624" cy="362"/>
              </a:xfrm>
              <a:custGeom>
                <a:avLst/>
                <a:ahLst/>
                <a:cxnLst>
                  <a:cxn ang="0">
                    <a:pos x="0" y="0"/>
                  </a:cxn>
                  <a:cxn ang="0">
                    <a:pos x="0" y="272"/>
                  </a:cxn>
                  <a:cxn ang="0">
                    <a:pos x="240" y="240"/>
                  </a:cxn>
                  <a:cxn ang="0">
                    <a:pos x="624" y="272"/>
                  </a:cxn>
                  <a:cxn ang="0">
                    <a:pos x="624" y="0"/>
                  </a:cxn>
                  <a:cxn ang="0">
                    <a:pos x="0" y="0"/>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7" name="Freeform 10"/>
              <p:cNvSpPr/>
              <p:nvPr/>
            </p:nvSpPr>
            <p:spPr bwMode="ltGray">
              <a:xfrm rot="-5400000">
                <a:off x="156" y="1726"/>
                <a:ext cx="632" cy="315"/>
              </a:xfrm>
              <a:custGeom>
                <a:avLst/>
                <a:ahLst/>
                <a:cxnLst>
                  <a:cxn ang="0">
                    <a:pos x="8" y="45"/>
                  </a:cxn>
                  <a:cxn ang="0">
                    <a:pos x="8" y="317"/>
                  </a:cxn>
                  <a:cxn ang="0">
                    <a:pos x="248" y="317"/>
                  </a:cxn>
                  <a:cxn ang="0">
                    <a:pos x="632" y="317"/>
                  </a:cxn>
                  <a:cxn ang="0">
                    <a:pos x="632" y="45"/>
                  </a:cxn>
                  <a:cxn ang="0">
                    <a:pos x="104" y="45"/>
                  </a:cxn>
                  <a:cxn ang="0">
                    <a:pos x="8" y="45"/>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8" name="Freeform 11"/>
              <p:cNvSpPr/>
              <p:nvPr/>
            </p:nvSpPr>
            <p:spPr bwMode="ltGray">
              <a:xfrm rot="-5400000">
                <a:off x="3211" y="1664"/>
                <a:ext cx="624" cy="421"/>
              </a:xfrm>
              <a:custGeom>
                <a:avLst/>
                <a:ahLst/>
                <a:cxnLst>
                  <a:cxn ang="0">
                    <a:pos x="0" y="0"/>
                  </a:cxn>
                  <a:cxn ang="0">
                    <a:pos x="0" y="272"/>
                  </a:cxn>
                  <a:cxn ang="0">
                    <a:pos x="624" y="272"/>
                  </a:cxn>
                  <a:cxn ang="0">
                    <a:pos x="624" y="0"/>
                  </a:cxn>
                  <a:cxn ang="0">
                    <a:pos x="0" y="0"/>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19" name="Freeform 12"/>
              <p:cNvSpPr/>
              <p:nvPr/>
            </p:nvSpPr>
            <p:spPr bwMode="ltGray">
              <a:xfrm rot="-5400000">
                <a:off x="2870" y="1664"/>
                <a:ext cx="624" cy="422"/>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0" name="Freeform 13"/>
              <p:cNvSpPr/>
              <p:nvPr/>
            </p:nvSpPr>
            <p:spPr bwMode="ltGray">
              <a:xfrm rot="-5400000">
                <a:off x="1830" y="1747"/>
                <a:ext cx="624" cy="255"/>
              </a:xfrm>
              <a:custGeom>
                <a:avLst/>
                <a:ahLst/>
                <a:cxnLst>
                  <a:cxn ang="0">
                    <a:pos x="0" y="53"/>
                  </a:cxn>
                  <a:cxn ang="0">
                    <a:pos x="0" y="325"/>
                  </a:cxn>
                  <a:cxn ang="0">
                    <a:pos x="624" y="325"/>
                  </a:cxn>
                  <a:cxn ang="0">
                    <a:pos x="624" y="53"/>
                  </a:cxn>
                  <a:cxn ang="0">
                    <a:pos x="384" y="8"/>
                  </a:cxn>
                  <a:cxn ang="0">
                    <a:pos x="0" y="53"/>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1" name="Freeform 14"/>
              <p:cNvSpPr/>
              <p:nvPr/>
            </p:nvSpPr>
            <p:spPr bwMode="ltGray">
              <a:xfrm rot="-5400000">
                <a:off x="2551" y="1728"/>
                <a:ext cx="624" cy="294"/>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2" name="Freeform 15"/>
              <p:cNvSpPr/>
              <p:nvPr/>
            </p:nvSpPr>
            <p:spPr bwMode="ltGray">
              <a:xfrm rot="-5400000">
                <a:off x="2330" y="1694"/>
                <a:ext cx="624" cy="361"/>
              </a:xfrm>
              <a:custGeom>
                <a:avLst/>
                <a:ahLst/>
                <a:cxnLst>
                  <a:cxn ang="0">
                    <a:pos x="0" y="0"/>
                  </a:cxn>
                  <a:cxn ang="0">
                    <a:pos x="0" y="272"/>
                  </a:cxn>
                  <a:cxn ang="0">
                    <a:pos x="240" y="240"/>
                  </a:cxn>
                  <a:cxn ang="0">
                    <a:pos x="624" y="272"/>
                  </a:cxn>
                  <a:cxn ang="0">
                    <a:pos x="624" y="0"/>
                  </a:cxn>
                  <a:cxn ang="0">
                    <a:pos x="0" y="0"/>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3" name="Freeform 16"/>
              <p:cNvSpPr/>
              <p:nvPr/>
            </p:nvSpPr>
            <p:spPr bwMode="ltGray">
              <a:xfrm rot="-5400000">
                <a:off x="2043" y="1721"/>
                <a:ext cx="632" cy="316"/>
              </a:xfrm>
              <a:custGeom>
                <a:avLst/>
                <a:ahLst/>
                <a:cxnLst>
                  <a:cxn ang="0">
                    <a:pos x="8" y="45"/>
                  </a:cxn>
                  <a:cxn ang="0">
                    <a:pos x="8" y="317"/>
                  </a:cxn>
                  <a:cxn ang="0">
                    <a:pos x="248" y="317"/>
                  </a:cxn>
                  <a:cxn ang="0">
                    <a:pos x="632" y="317"/>
                  </a:cxn>
                  <a:cxn ang="0">
                    <a:pos x="632" y="45"/>
                  </a:cxn>
                  <a:cxn ang="0">
                    <a:pos x="104" y="45"/>
                  </a:cxn>
                  <a:cxn ang="0">
                    <a:pos x="8" y="45"/>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4" name="Freeform 17"/>
              <p:cNvSpPr/>
              <p:nvPr/>
            </p:nvSpPr>
            <p:spPr bwMode="ltGray">
              <a:xfrm rot="-5400000">
                <a:off x="4077" y="1669"/>
                <a:ext cx="624" cy="421"/>
              </a:xfrm>
              <a:custGeom>
                <a:avLst/>
                <a:ahLst/>
                <a:cxnLst>
                  <a:cxn ang="0">
                    <a:pos x="0" y="0"/>
                  </a:cxn>
                  <a:cxn ang="0">
                    <a:pos x="0" y="272"/>
                  </a:cxn>
                  <a:cxn ang="0">
                    <a:pos x="624" y="272"/>
                  </a:cxn>
                  <a:cxn ang="0">
                    <a:pos x="624" y="0"/>
                  </a:cxn>
                  <a:cxn ang="0">
                    <a:pos x="0" y="0"/>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5" name="Freeform 18"/>
              <p:cNvSpPr/>
              <p:nvPr/>
            </p:nvSpPr>
            <p:spPr bwMode="ltGray">
              <a:xfrm rot="-5400000">
                <a:off x="3736" y="1669"/>
                <a:ext cx="624" cy="422"/>
              </a:xfrm>
              <a:custGeom>
                <a:avLst/>
                <a:ahLst/>
                <a:cxnLst>
                  <a:cxn ang="0">
                    <a:pos x="0" y="0"/>
                  </a:cxn>
                  <a:cxn ang="0">
                    <a:pos x="0" y="272"/>
                  </a:cxn>
                  <a:cxn ang="0">
                    <a:pos x="624" y="272"/>
                  </a:cxn>
                  <a:cxn ang="0">
                    <a:pos x="624" y="0"/>
                  </a:cxn>
                  <a:cxn ang="0">
                    <a:pos x="0" y="0"/>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6" name="Freeform 19"/>
              <p:cNvSpPr/>
              <p:nvPr/>
            </p:nvSpPr>
            <p:spPr bwMode="ltGray">
              <a:xfrm rot="-5400000">
                <a:off x="4584" y="1747"/>
                <a:ext cx="624" cy="255"/>
              </a:xfrm>
              <a:custGeom>
                <a:avLst/>
                <a:ahLst/>
                <a:cxnLst>
                  <a:cxn ang="0">
                    <a:pos x="0" y="53"/>
                  </a:cxn>
                  <a:cxn ang="0">
                    <a:pos x="0" y="325"/>
                  </a:cxn>
                  <a:cxn ang="0">
                    <a:pos x="624" y="325"/>
                  </a:cxn>
                  <a:cxn ang="0">
                    <a:pos x="624" y="53"/>
                  </a:cxn>
                  <a:cxn ang="0">
                    <a:pos x="384" y="8"/>
                  </a:cxn>
                  <a:cxn ang="0">
                    <a:pos x="0" y="53"/>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7" name="Freeform 20"/>
              <p:cNvSpPr/>
              <p:nvPr/>
            </p:nvSpPr>
            <p:spPr bwMode="ltGray">
              <a:xfrm>
                <a:off x="5469" y="1562"/>
                <a:ext cx="291" cy="625"/>
              </a:xfrm>
              <a:custGeom>
                <a:avLst/>
                <a:ahLst/>
                <a:cxnLst>
                  <a:cxn ang="0">
                    <a:pos x="0" y="624"/>
                  </a:cxn>
                  <a:cxn ang="0">
                    <a:pos x="291" y="625"/>
                  </a:cxn>
                  <a:cxn ang="0">
                    <a:pos x="291" y="6"/>
                  </a:cxn>
                  <a:cxn ang="0">
                    <a:pos x="0" y="0"/>
                  </a:cxn>
                  <a:cxn ang="0">
                    <a:pos x="0" y="624"/>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8" name="Freeform 21"/>
              <p:cNvSpPr/>
              <p:nvPr/>
            </p:nvSpPr>
            <p:spPr bwMode="ltGray">
              <a:xfrm rot="-5400000">
                <a:off x="5084" y="1694"/>
                <a:ext cx="624" cy="361"/>
              </a:xfrm>
              <a:custGeom>
                <a:avLst/>
                <a:ahLst/>
                <a:cxnLst>
                  <a:cxn ang="0">
                    <a:pos x="0" y="0"/>
                  </a:cxn>
                  <a:cxn ang="0">
                    <a:pos x="0" y="272"/>
                  </a:cxn>
                  <a:cxn ang="0">
                    <a:pos x="240" y="240"/>
                  </a:cxn>
                  <a:cxn ang="0">
                    <a:pos x="624" y="272"/>
                  </a:cxn>
                  <a:cxn ang="0">
                    <a:pos x="624" y="0"/>
                  </a:cxn>
                  <a:cxn ang="0">
                    <a:pos x="0" y="0"/>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29" name="Freeform 22"/>
              <p:cNvSpPr/>
              <p:nvPr/>
            </p:nvSpPr>
            <p:spPr bwMode="ltGray">
              <a:xfrm rot="-5400000">
                <a:off x="4797" y="1721"/>
                <a:ext cx="632" cy="316"/>
              </a:xfrm>
              <a:custGeom>
                <a:avLst/>
                <a:ahLst/>
                <a:cxnLst>
                  <a:cxn ang="0">
                    <a:pos x="8" y="45"/>
                  </a:cxn>
                  <a:cxn ang="0">
                    <a:pos x="8" y="317"/>
                  </a:cxn>
                  <a:cxn ang="0">
                    <a:pos x="248" y="317"/>
                  </a:cxn>
                  <a:cxn ang="0">
                    <a:pos x="632" y="317"/>
                  </a:cxn>
                  <a:cxn ang="0">
                    <a:pos x="632" y="45"/>
                  </a:cxn>
                  <a:cxn ang="0">
                    <a:pos x="104" y="45"/>
                  </a:cxn>
                  <a:cxn ang="0">
                    <a:pos x="8" y="45"/>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w="9525">
                <a:noFill/>
                <a:round/>
                <a:headEnd/>
                <a:tailEnd/>
              </a:ln>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grpSp>
        <p:sp>
          <p:nvSpPr>
            <p:cNvPr id="1050330" name="Freeform 23"/>
            <p:cNvSpPr/>
            <p:nvPr/>
          </p:nvSpPr>
          <p:spPr bwMode="ltGray">
            <a:xfrm rot="16200000" flipH="1">
              <a:off x="-1954" y="1951"/>
              <a:ext cx="4320" cy="412"/>
            </a:xfrm>
            <a:custGeom>
              <a:avLst/>
              <a:ahLst/>
              <a:cxnLst>
                <a:cxn ang="0">
                  <a:pos x="0" y="196"/>
                </a:cxn>
                <a:cxn ang="0">
                  <a:pos x="5762" y="188"/>
                </a:cxn>
                <a:cxn ang="0">
                  <a:pos x="5762" y="4"/>
                </a:cxn>
                <a:cxn ang="0">
                  <a:pos x="0" y="0"/>
                </a:cxn>
                <a:cxn ang="0">
                  <a:pos x="0" y="196"/>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w="9525" cap="flat">
              <a:noFill/>
              <a:prstDash val="solid"/>
              <a:miter lim="800000"/>
              <a:headEnd type="none" w="med" len="med"/>
              <a:tailEnd type="none" w="med" len="med"/>
            </a:ln>
            <a:effectLst/>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31" name="Freeform 24"/>
            <p:cNvSpPr/>
            <p:nvPr/>
          </p:nvSpPr>
          <p:spPr bwMode="ltGray">
            <a:xfrm rot="16200000" flipH="1">
              <a:off x="-1584" y="2062"/>
              <a:ext cx="4319" cy="189"/>
            </a:xfrm>
            <a:custGeom>
              <a:avLst/>
              <a:ahLst/>
              <a:cxnLst>
                <a:cxn ang="0">
                  <a:pos x="0" y="28"/>
                </a:cxn>
                <a:cxn ang="0">
                  <a:pos x="5761" y="0"/>
                </a:cxn>
                <a:cxn ang="0">
                  <a:pos x="5761" y="189"/>
                </a:cxn>
                <a:cxn ang="0">
                  <a:pos x="1" y="189"/>
                </a:cxn>
                <a:cxn ang="0">
                  <a:pos x="0" y="28"/>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w="9525" cap="flat">
              <a:noFill/>
              <a:prstDash val="solid"/>
              <a:miter lim="800000"/>
              <a:headEnd type="none" w="med" len="med"/>
              <a:tailEnd type="none" w="med" len="med"/>
            </a:ln>
            <a:effectLst/>
          </p:spPr>
          <p:txBody>
            <a:bodyPr anchor="ctr" wrap="none"/>
            <a:p>
              <a:pPr algn="ctr" defTabSz="914400" eaLnBrk="0" fontAlgn="base" hangingPunct="0">
                <a:spcBef>
                  <a:spcPct val="0"/>
                </a:spcBef>
                <a:spcAft>
                  <a:spcPct val="0"/>
                </a:spcAft>
              </a:pPr>
              <a:endParaRPr sz="2400" lang="en-US">
                <a:solidFill>
                  <a:srgbClr val="000000"/>
                </a:solidFill>
                <a:latin typeface="Times New Roman"/>
              </a:endParaRPr>
            </a:p>
          </p:txBody>
        </p:sp>
      </p:grpSp>
      <p:sp>
        <p:nvSpPr>
          <p:cNvPr id="1050332" name="Rectangle 25"/>
          <p:cNvSpPr>
            <a:spLocks noGrp="1" noChangeArrowheads="1"/>
          </p:cNvSpPr>
          <p:nvPr>
            <p:ph type="title"/>
          </p:nvPr>
        </p:nvSpPr>
        <p:spPr bwMode="auto">
          <a:xfrm>
            <a:off x="762000" y="304800"/>
            <a:ext cx="7772400" cy="1143000"/>
          </a:xfrm>
          <a:prstGeom prst="rect"/>
          <a:noFill/>
          <a:ln w="9525">
            <a:noFill/>
            <a:miter lim="800000"/>
            <a:headEnd/>
            <a:tailEnd/>
          </a:ln>
        </p:spPr>
        <p:txBody>
          <a:bodyPr anchor="ctr" anchorCtr="0" bIns="45720" compatLnSpc="1" lIns="91440" numCol="1" rIns="91440" tIns="45720" vert="horz" wrap="square">
            <a:prstTxWarp prst="textNoShape"/>
          </a:bodyPr>
          <a:p>
            <a:pPr lvl="0"/>
            <a:r>
              <a:rPr lang="en-US" smtClean="0"/>
              <a:t>Click to edit Master title style</a:t>
            </a:r>
          </a:p>
        </p:txBody>
      </p:sp>
      <p:sp>
        <p:nvSpPr>
          <p:cNvPr id="1050333" name="Rectangle 26"/>
          <p:cNvSpPr>
            <a:spLocks noGrp="1" noChangeArrowheads="1"/>
          </p:cNvSpPr>
          <p:nvPr>
            <p:ph type="body" idx="1"/>
          </p:nvPr>
        </p:nvSpPr>
        <p:spPr bwMode="auto">
          <a:xfrm>
            <a:off x="762000" y="1676400"/>
            <a:ext cx="7772400" cy="4114800"/>
          </a:xfrm>
          <a:prstGeom prst="rect"/>
          <a:noFill/>
          <a:ln w="9525">
            <a:noFill/>
            <a:miter lim="800000"/>
            <a:headEnd/>
            <a:tailEnd/>
          </a:ln>
        </p:spPr>
        <p:txBody>
          <a:bodyPr anchor="t" anchorCtr="0" bIns="45720" compatLnSpc="1" lIns="91440" numCol="1" rIns="91440" tIns="45720"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0334" name="Rectangle 27"/>
          <p:cNvSpPr>
            <a:spLocks noGrp="1" noChangeArrowheads="1"/>
          </p:cNvSpPr>
          <p:nvPr>
            <p:ph type="dt" sz="half" idx="2"/>
          </p:nvPr>
        </p:nvSpPr>
        <p:spPr bwMode="auto">
          <a:xfrm>
            <a:off x="4572000" y="6248400"/>
            <a:ext cx="1905000" cy="457200"/>
          </a:xfrm>
          <a:prstGeom prst="rect"/>
          <a:noFill/>
          <a:ln w="9525">
            <a:noFill/>
            <a:miter lim="800000"/>
            <a:headEnd/>
            <a:tailEnd/>
          </a:ln>
        </p:spPr>
        <p:txBody>
          <a:bodyPr anchor="t" anchorCtr="0" bIns="45720" compatLnSpc="1" lIns="91440" numCol="1" rIns="91440" tIns="45720" vert="horz" wrap="square">
            <a:prstTxWarp prst="textNoShape"/>
          </a:bodyPr>
          <a:lstStyle>
            <a:lvl1pPr algn="l">
              <a:spcBef>
                <a:spcPct val="50000"/>
              </a:spcBef>
              <a:defRPr sz="1400">
                <a:latin typeface="+mn-lt"/>
              </a:defRPr>
            </a:lvl1pPr>
          </a:lstStyle>
          <a:p>
            <a:pPr defTabSz="914400" eaLnBrk="0" fontAlgn="base" hangingPunct="0">
              <a:spcAft>
                <a:spcPct val="0"/>
              </a:spcAft>
            </a:pPr>
            <a:fld id="{F8F53ED6-64BC-492F-AF20-88E166AFF0DA}" type="datetime1">
              <a:rPr lang="en-US">
                <a:solidFill>
                  <a:srgbClr val="000000"/>
                </a:solidFill>
              </a:rPr>
              <a:pPr defTabSz="914400" eaLnBrk="0" fontAlgn="base" hangingPunct="0">
                <a:spcAft>
                  <a:spcPct val="0"/>
                </a:spcAft>
              </a:pPr>
            </a:fld>
            <a:endParaRPr lang="en-US">
              <a:solidFill>
                <a:srgbClr val="000000"/>
              </a:solidFill>
            </a:endParaRPr>
          </a:p>
        </p:txBody>
      </p:sp>
      <p:sp>
        <p:nvSpPr>
          <p:cNvPr id="1050335" name="Rectangle 29"/>
          <p:cNvSpPr>
            <a:spLocks noGrp="1" noChangeArrowheads="1"/>
          </p:cNvSpPr>
          <p:nvPr>
            <p:ph type="sldNum" sz="quarter" idx="4"/>
          </p:nvPr>
        </p:nvSpPr>
        <p:spPr bwMode="auto">
          <a:xfrm>
            <a:off x="7010400" y="6248400"/>
            <a:ext cx="1905000" cy="457200"/>
          </a:xfrm>
          <a:prstGeom prst="rect"/>
          <a:noFill/>
          <a:ln w="9525">
            <a:noFill/>
            <a:miter lim="800000"/>
            <a:headEnd/>
            <a:tailEnd/>
          </a:ln>
        </p:spPr>
        <p:txBody>
          <a:bodyPr anchor="t" anchorCtr="0" bIns="45720" compatLnSpc="1" lIns="91440" numCol="1" rIns="91440" tIns="45720" vert="horz" wrap="square">
            <a:prstTxWarp prst="textNoShape"/>
          </a:bodyPr>
          <a:lstStyle>
            <a:lvl1pPr algn="r">
              <a:spcBef>
                <a:spcPct val="50000"/>
              </a:spcBef>
              <a:defRPr sz="1400">
                <a:latin typeface="+mn-lt"/>
              </a:defRPr>
            </a:lvl1pPr>
          </a:lstStyle>
          <a:p>
            <a:pPr defTabSz="914400" eaLnBrk="0" fontAlgn="base" hangingPunct="0">
              <a:spcAft>
                <a:spcPct val="0"/>
              </a:spcAft>
            </a:pPr>
            <a:fld id="{D43619AA-4843-4979-A611-DECC1A94845C}" type="slidenum">
              <a:rPr lang="en-US">
                <a:solidFill>
                  <a:srgbClr val="000000"/>
                </a:solidFill>
              </a:rPr>
              <a:pPr defTabSz="914400" eaLnBrk="0" fontAlgn="base" hangingPunct="0">
                <a:spcAft>
                  <a:spcPct val="0"/>
                </a:spcAft>
              </a:pPr>
            </a:fld>
            <a:endParaRPr lang="en-US">
              <a:solidFill>
                <a:srgbClr val="000000"/>
              </a:solidFill>
            </a:endParaRPr>
          </a:p>
        </p:txBody>
      </p:sp>
    </p:spTree>
  </p:cSld>
  <p:clrMap accent1="accent1" accent2="accent2" accent3="accent3" accent4="accent4" accent5="accent5" accent6="accent6" bg1="lt1" bg2="lt2" tx1="dk1" tx2="dk2"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dt="1" ftr="0" hdr="0" sldNum="0"/>
  <p:txStyles>
    <p:titleStyle>
      <a:lvl1pPr algn="l" eaLnBrk="0" fontAlgn="base" hangingPunct="0" rtl="0">
        <a:spcBef>
          <a:spcPct val="0"/>
        </a:spcBef>
        <a:spcAft>
          <a:spcPct val="0"/>
        </a:spcAft>
        <a:defRPr sz="4400" kumimoji="1">
          <a:solidFill>
            <a:schemeClr val="bg2"/>
          </a:solidFill>
          <a:latin typeface="+mj-lt"/>
          <a:ea typeface="+mj-ea"/>
          <a:cs typeface="+mj-cs"/>
        </a:defRPr>
      </a:lvl1pPr>
      <a:lvl2pPr algn="l" eaLnBrk="0" fontAlgn="base" hangingPunct="0" rtl="0">
        <a:spcBef>
          <a:spcPct val="0"/>
        </a:spcBef>
        <a:spcAft>
          <a:spcPct val="0"/>
        </a:spcAft>
        <a:defRPr sz="4400" kumimoji="1">
          <a:solidFill>
            <a:schemeClr val="bg2"/>
          </a:solidFill>
          <a:latin typeface="Times New Roman"/>
        </a:defRPr>
      </a:lvl2pPr>
      <a:lvl3pPr algn="l" eaLnBrk="0" fontAlgn="base" hangingPunct="0" rtl="0">
        <a:spcBef>
          <a:spcPct val="0"/>
        </a:spcBef>
        <a:spcAft>
          <a:spcPct val="0"/>
        </a:spcAft>
        <a:defRPr sz="4400" kumimoji="1">
          <a:solidFill>
            <a:schemeClr val="bg2"/>
          </a:solidFill>
          <a:latin typeface="Times New Roman"/>
        </a:defRPr>
      </a:lvl3pPr>
      <a:lvl4pPr algn="l" eaLnBrk="0" fontAlgn="base" hangingPunct="0" rtl="0">
        <a:spcBef>
          <a:spcPct val="0"/>
        </a:spcBef>
        <a:spcAft>
          <a:spcPct val="0"/>
        </a:spcAft>
        <a:defRPr sz="4400" kumimoji="1">
          <a:solidFill>
            <a:schemeClr val="bg2"/>
          </a:solidFill>
          <a:latin typeface="Times New Roman"/>
        </a:defRPr>
      </a:lvl4pPr>
      <a:lvl5pPr algn="l" eaLnBrk="0" fontAlgn="base" hangingPunct="0" rtl="0">
        <a:spcBef>
          <a:spcPct val="0"/>
        </a:spcBef>
        <a:spcAft>
          <a:spcPct val="0"/>
        </a:spcAft>
        <a:defRPr sz="4400" kumimoji="1">
          <a:solidFill>
            <a:schemeClr val="bg2"/>
          </a:solidFill>
          <a:latin typeface="Times New Roman"/>
        </a:defRPr>
      </a:lvl5pPr>
      <a:lvl6pPr algn="l" eaLnBrk="0" fontAlgn="base" hangingPunct="0" marL="457200" rtl="0">
        <a:spcBef>
          <a:spcPct val="0"/>
        </a:spcBef>
        <a:spcAft>
          <a:spcPct val="0"/>
        </a:spcAft>
        <a:defRPr sz="4400" kumimoji="1">
          <a:solidFill>
            <a:schemeClr val="bg2"/>
          </a:solidFill>
          <a:latin typeface="Times New Roman"/>
        </a:defRPr>
      </a:lvl6pPr>
      <a:lvl7pPr algn="l" eaLnBrk="0" fontAlgn="base" hangingPunct="0" marL="914400" rtl="0">
        <a:spcBef>
          <a:spcPct val="0"/>
        </a:spcBef>
        <a:spcAft>
          <a:spcPct val="0"/>
        </a:spcAft>
        <a:defRPr sz="4400" kumimoji="1">
          <a:solidFill>
            <a:schemeClr val="bg2"/>
          </a:solidFill>
          <a:latin typeface="Times New Roman"/>
        </a:defRPr>
      </a:lvl7pPr>
      <a:lvl8pPr algn="l" eaLnBrk="0" fontAlgn="base" hangingPunct="0" marL="1371600" rtl="0">
        <a:spcBef>
          <a:spcPct val="0"/>
        </a:spcBef>
        <a:spcAft>
          <a:spcPct val="0"/>
        </a:spcAft>
        <a:defRPr sz="4400" kumimoji="1">
          <a:solidFill>
            <a:schemeClr val="bg2"/>
          </a:solidFill>
          <a:latin typeface="Times New Roman"/>
        </a:defRPr>
      </a:lvl8pPr>
      <a:lvl9pPr algn="l" eaLnBrk="0" fontAlgn="base" hangingPunct="0" marL="1828800" rtl="0">
        <a:spcBef>
          <a:spcPct val="0"/>
        </a:spcBef>
        <a:spcAft>
          <a:spcPct val="0"/>
        </a:spcAft>
        <a:defRPr sz="4400" kumimoji="1">
          <a:solidFill>
            <a:schemeClr val="bg2"/>
          </a:solidFill>
          <a:latin typeface="Times New Roman"/>
        </a:defRPr>
      </a:lvl9pPr>
    </p:titleStyle>
    <p:bodyStyle>
      <a:lvl1pPr algn="l" eaLnBrk="0" fontAlgn="base" hangingPunct="0" indent="-342900" marL="342900" rtl="0">
        <a:spcBef>
          <a:spcPct val="20000"/>
        </a:spcBef>
        <a:spcAft>
          <a:spcPct val="0"/>
        </a:spcAft>
        <a:buClr>
          <a:schemeClr val="accent1"/>
        </a:buClr>
        <a:buSzPct val="70000"/>
        <a:buFont typeface="Monotype Sorts" pitchFamily="2" charset="2"/>
        <a:buChar char="n"/>
        <a:defRPr sz="3200" kumimoji="1">
          <a:solidFill>
            <a:schemeClr val="tx2"/>
          </a:solidFill>
          <a:latin typeface="+mn-lt"/>
          <a:ea typeface="+mn-ea"/>
          <a:cs typeface="+mn-cs"/>
        </a:defRPr>
      </a:lvl1pPr>
      <a:lvl2pPr algn="l" eaLnBrk="0" fontAlgn="base" hangingPunct="0" indent="-285750" marL="742950" rtl="0">
        <a:spcBef>
          <a:spcPct val="20000"/>
        </a:spcBef>
        <a:spcAft>
          <a:spcPct val="0"/>
        </a:spcAft>
        <a:buClr>
          <a:schemeClr val="accent2"/>
        </a:buClr>
        <a:buFont typeface="Wingdings" pitchFamily="2" charset="2"/>
        <a:buChar char="ù"/>
        <a:defRPr sz="2800" kumimoji="1">
          <a:solidFill>
            <a:schemeClr val="tx2"/>
          </a:solidFill>
          <a:latin typeface="+mn-lt"/>
        </a:defRPr>
      </a:lvl2pPr>
      <a:lvl3pPr algn="l" eaLnBrk="0" fontAlgn="base" hangingPunct="0" indent="-228600" marL="1143000" rtl="0">
        <a:spcBef>
          <a:spcPct val="20000"/>
        </a:spcBef>
        <a:spcAft>
          <a:spcPct val="0"/>
        </a:spcAft>
        <a:buClr>
          <a:schemeClr val="accent1"/>
        </a:buClr>
        <a:buChar char="•"/>
        <a:defRPr sz="2400" kumimoji="1">
          <a:solidFill>
            <a:schemeClr val="tx2"/>
          </a:solidFill>
          <a:latin typeface="+mn-lt"/>
        </a:defRPr>
      </a:lvl3pPr>
      <a:lvl4pPr algn="l" eaLnBrk="0" fontAlgn="base" hangingPunct="0" indent="-228600" marL="1600200" rtl="0">
        <a:spcBef>
          <a:spcPct val="20000"/>
        </a:spcBef>
        <a:spcAft>
          <a:spcPct val="0"/>
        </a:spcAft>
        <a:buClr>
          <a:schemeClr val="accent1"/>
        </a:buClr>
        <a:buChar char="–"/>
        <a:defRPr sz="2000" kumimoji="1">
          <a:solidFill>
            <a:schemeClr val="tx2"/>
          </a:solidFill>
          <a:latin typeface="+mn-lt"/>
        </a:defRPr>
      </a:lvl4pPr>
      <a:lvl5pPr algn="l" eaLnBrk="0" fontAlgn="base" hangingPunct="0" indent="-228600" marL="2057400" rtl="0">
        <a:spcBef>
          <a:spcPct val="20000"/>
        </a:spcBef>
        <a:spcAft>
          <a:spcPct val="0"/>
        </a:spcAft>
        <a:buClr>
          <a:schemeClr val="accent1"/>
        </a:buClr>
        <a:buChar char="»"/>
        <a:defRPr sz="2000" kumimoji="1">
          <a:solidFill>
            <a:schemeClr val="tx2"/>
          </a:solidFill>
          <a:latin typeface="+mn-lt"/>
        </a:defRPr>
      </a:lvl5pPr>
      <a:lvl6pPr algn="l" eaLnBrk="0" fontAlgn="base" hangingPunct="0" indent="-228600" marL="2514600" rtl="0">
        <a:spcBef>
          <a:spcPct val="20000"/>
        </a:spcBef>
        <a:spcAft>
          <a:spcPct val="0"/>
        </a:spcAft>
        <a:buClr>
          <a:schemeClr val="accent1"/>
        </a:buClr>
        <a:buChar char="»"/>
        <a:defRPr sz="2000" kumimoji="1">
          <a:solidFill>
            <a:schemeClr val="tx2"/>
          </a:solidFill>
          <a:latin typeface="+mn-lt"/>
        </a:defRPr>
      </a:lvl6pPr>
      <a:lvl7pPr algn="l" eaLnBrk="0" fontAlgn="base" hangingPunct="0" indent="-228600" marL="2971800" rtl="0">
        <a:spcBef>
          <a:spcPct val="20000"/>
        </a:spcBef>
        <a:spcAft>
          <a:spcPct val="0"/>
        </a:spcAft>
        <a:buClr>
          <a:schemeClr val="accent1"/>
        </a:buClr>
        <a:buChar char="»"/>
        <a:defRPr sz="2000" kumimoji="1">
          <a:solidFill>
            <a:schemeClr val="tx2"/>
          </a:solidFill>
          <a:latin typeface="+mn-lt"/>
        </a:defRPr>
      </a:lvl7pPr>
      <a:lvl8pPr algn="l" eaLnBrk="0" fontAlgn="base" hangingPunct="0" indent="-228600" marL="3429000" rtl="0">
        <a:spcBef>
          <a:spcPct val="20000"/>
        </a:spcBef>
        <a:spcAft>
          <a:spcPct val="0"/>
        </a:spcAft>
        <a:buClr>
          <a:schemeClr val="accent1"/>
        </a:buClr>
        <a:buChar char="»"/>
        <a:defRPr sz="2000" kumimoji="1">
          <a:solidFill>
            <a:schemeClr val="tx2"/>
          </a:solidFill>
          <a:latin typeface="+mn-lt"/>
        </a:defRPr>
      </a:lvl8pPr>
      <a:lvl9pPr algn="l" eaLnBrk="0" fontAlgn="base" hangingPunct="0" indent="-228600" marL="3886200" rtl="0">
        <a:spcBef>
          <a:spcPct val="20000"/>
        </a:spcBef>
        <a:spcAft>
          <a:spcPct val="0"/>
        </a:spcAft>
        <a:buClr>
          <a:schemeClr val="accent1"/>
        </a:buClr>
        <a:buChar char="»"/>
        <a:defRPr sz="2000" kumimoji="1">
          <a:solidFill>
            <a:schemeClr val="tx2"/>
          </a:solidFill>
          <a:latin typeface="+mn-lt"/>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99" name=""/>
        <p:cNvGrpSpPr/>
        <p:nvPr/>
      </p:nvGrpSpPr>
      <p:grpSpPr>
        <a:xfrm>
          <a:off x="0" y="0"/>
          <a:ext cx="0" cy="0"/>
          <a:chOff x="0" y="0"/>
          <a:chExt cx="0" cy="0"/>
        </a:xfrm>
      </p:grpSpPr>
      <p:sp>
        <p:nvSpPr>
          <p:cNvPr id="1050567" name="Rectangle 16"/>
          <p:cNvSpPr>
            <a:spLocks noChangeArrowheads="1"/>
          </p:cNvSpPr>
          <p:nvPr/>
        </p:nvSpPr>
        <p:spPr bwMode="white">
          <a:xfrm>
            <a:off x="0" y="6705600"/>
            <a:ext cx="9144000" cy="1524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68" name="Rectangle 15"/>
          <p:cNvSpPr>
            <a:spLocks noChangeArrowheads="1"/>
          </p:cNvSpPr>
          <p:nvPr/>
        </p:nvSpPr>
        <p:spPr bwMode="white">
          <a:xfrm>
            <a:off x="0" y="0"/>
            <a:ext cx="9144000" cy="1393825"/>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69" name="Rectangle 17"/>
          <p:cNvSpPr>
            <a:spLocks noChangeArrowheads="1"/>
          </p:cNvSpPr>
          <p:nvPr/>
        </p:nvSpPr>
        <p:spPr bwMode="white">
          <a:xfrm>
            <a:off x="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70" name="Rectangle 18"/>
          <p:cNvSpPr>
            <a:spLocks noChangeArrowheads="1"/>
          </p:cNvSpPr>
          <p:nvPr/>
        </p:nvSpPr>
        <p:spPr bwMode="white">
          <a:xfrm>
            <a:off x="8991600" y="0"/>
            <a:ext cx="152400" cy="6858000"/>
          </a:xfrm>
          <a:prstGeom prst="rect"/>
          <a:solidFill>
            <a:srgbClr val="FFFFFF"/>
          </a:solidFill>
          <a:ln>
            <a:noFill/>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571" name="Rectangle 8"/>
          <p:cNvSpPr>
            <a:spLocks noChangeArrowheads="1"/>
          </p:cNvSpPr>
          <p:nvPr/>
        </p:nvSpPr>
        <p:spPr bwMode="auto">
          <a:xfrm>
            <a:off x="149225" y="6388100"/>
            <a:ext cx="8832850" cy="309563"/>
          </a:xfrm>
          <a:prstGeom prst="rect"/>
          <a:solidFill>
            <a:schemeClr val="accent3"/>
          </a:solidFill>
          <a:ln w="9525" cap="flat" cmpd="sng" algn="ctr">
            <a:no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0572" name="Date Placeholder 13"/>
          <p:cNvSpPr>
            <a:spLocks noGrp="1"/>
          </p:cNvSpPr>
          <p:nvPr>
            <p:ph type="dt" sz="half" idx="2"/>
          </p:nvPr>
        </p:nvSpPr>
        <p:spPr>
          <a:xfrm>
            <a:off x="5791200" y="6405563"/>
            <a:ext cx="3044825" cy="365125"/>
          </a:xfrm>
          <a:prstGeom prst="rect"/>
        </p:spPr>
        <p:txBody>
          <a:bodyPr vert="horz"/>
          <a:lstStyle>
            <a:lvl1pPr algn="r" eaLnBrk="1" hangingPunct="1" latinLnBrk="0">
              <a:defRPr sz="1400" kumimoji="0">
                <a:solidFill>
                  <a:srgbClr val="FFFFFF"/>
                </a:solidFill>
                <a:latin typeface="Arial" charset="0"/>
              </a:defRPr>
            </a:lvl1pPr>
          </a:lstStyle>
          <a:p>
            <a:pPr defTabSz="914400" fontAlgn="base">
              <a:spcBef>
                <a:spcPct val="0"/>
              </a:spcBef>
              <a:spcAft>
                <a:spcPct val="0"/>
              </a:spcAft>
            </a:pPr>
            <a:endParaRPr lang="en-US"/>
          </a:p>
        </p:txBody>
      </p:sp>
      <p:sp>
        <p:nvSpPr>
          <p:cNvPr id="1050573" name="Footer Placeholder 2"/>
          <p:cNvSpPr>
            <a:spLocks noGrp="1"/>
          </p:cNvSpPr>
          <p:nvPr>
            <p:ph type="ftr" sz="quarter" idx="3"/>
          </p:nvPr>
        </p:nvSpPr>
        <p:spPr>
          <a:xfrm>
            <a:off x="304800" y="6410325"/>
            <a:ext cx="3581400" cy="366713"/>
          </a:xfrm>
          <a:prstGeom prst="rect"/>
        </p:spPr>
        <p:txBody>
          <a:bodyPr vert="horz"/>
          <a:lstStyle>
            <a:lvl1pPr algn="l" eaLnBrk="1" hangingPunct="1" latinLnBrk="0">
              <a:defRPr sz="1200" kumimoji="0">
                <a:solidFill>
                  <a:srgbClr val="FFFFFF"/>
                </a:solidFill>
                <a:latin typeface="Arial" charset="0"/>
              </a:defRPr>
            </a:lvl1pPr>
          </a:lstStyle>
          <a:p>
            <a:pPr defTabSz="914400" fontAlgn="base">
              <a:spcBef>
                <a:spcPct val="0"/>
              </a:spcBef>
              <a:spcAft>
                <a:spcPct val="0"/>
              </a:spcAft>
            </a:pPr>
            <a:endParaRPr lang="en-US"/>
          </a:p>
        </p:txBody>
      </p:sp>
      <p:sp>
        <p:nvSpPr>
          <p:cNvPr id="1050574" name="Rectangle 7"/>
          <p:cNvSpPr>
            <a:spLocks noChangeArrowheads="1"/>
          </p:cNvSpPr>
          <p:nvPr/>
        </p:nvSpPr>
        <p:spPr bwMode="auto">
          <a:xfrm>
            <a:off x="152400" y="155575"/>
            <a:ext cx="8832850" cy="6546850"/>
          </a:xfrm>
          <a:prstGeom prst="rect"/>
          <a:noFill/>
          <a:ln w="9525" cap="flat" cmpd="sng" algn="ctr">
            <a:solidFill>
              <a:schemeClr val="accent3">
                <a:shade val="75000"/>
              </a:schemeClr>
            </a:solidFill>
            <a:prstDash val="solid"/>
            <a:miter lim="800000"/>
            <a:headEnd type="none" w="med" len="med"/>
            <a:tailEnd type="none" w="med" len="med"/>
          </a:ln>
          <a:effectLst/>
        </p:spPr>
        <p:txBody>
          <a:bodyPr anchor="ctr" wrap="none"/>
          <a:p>
            <a:pPr defTabSz="914400" eaLnBrk="0" fontAlgn="base" hangingPunct="0">
              <a:spcBef>
                <a:spcPct val="0"/>
              </a:spcBef>
              <a:spcAft>
                <a:spcPct val="0"/>
              </a:spcAft>
            </a:pPr>
            <a:endParaRPr dirty="0" sz="2400" lang="en-US">
              <a:solidFill>
                <a:prstClr val="black"/>
              </a:solidFill>
              <a:latin typeface="Arial" charset="0"/>
            </a:endParaRPr>
          </a:p>
        </p:txBody>
      </p:sp>
      <p:sp>
        <p:nvSpPr>
          <p:cNvPr id="1050575" name="Straight Connector 9"/>
          <p:cNvSpPr>
            <a:spLocks noChangeShapeType="1"/>
          </p:cNvSpPr>
          <p:nvPr/>
        </p:nvSpPr>
        <p:spPr bwMode="auto">
          <a:xfrm>
            <a:off x="152400" y="1276350"/>
            <a:ext cx="8832850" cy="0"/>
          </a:xfrm>
          <a:prstGeom prst="line"/>
          <a:noFill/>
          <a:ln w="9525" cap="flat" cmpd="sng" algn="ctr">
            <a:solidFill>
              <a:schemeClr val="accent3">
                <a:shade val="75000"/>
              </a:schemeClr>
            </a:solidFill>
            <a:prstDash val="sysDash"/>
            <a:round/>
            <a:headEnd type="none" w="med" len="med"/>
            <a:tailEnd type="none" w="med" len="med"/>
          </a:ln>
          <a:effectLst/>
        </p:spPr>
        <p:txBody>
          <a:bodyPr anchor="ctr" wrap="none"/>
          <a:p>
            <a:pPr defTabSz="914400" eaLnBrk="0" fontAlgn="base" hangingPunct="0">
              <a:spcBef>
                <a:spcPct val="0"/>
              </a:spcBef>
              <a:spcAft>
                <a:spcPct val="0"/>
              </a:spcAft>
            </a:pPr>
            <a:endParaRPr sz="2400" lang="en-US">
              <a:solidFill>
                <a:prstClr val="black"/>
              </a:solidFill>
              <a:latin typeface="Arial" charset="0"/>
            </a:endParaRPr>
          </a:p>
        </p:txBody>
      </p:sp>
      <p:sp>
        <p:nvSpPr>
          <p:cNvPr id="1050576" name="Oval 11"/>
          <p:cNvSpPr/>
          <p:nvPr/>
        </p:nvSpPr>
        <p:spPr>
          <a:xfrm>
            <a:off x="4267200" y="955675"/>
            <a:ext cx="609600" cy="609600"/>
          </a:xfrm>
          <a:prstGeom prst="ellipse"/>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0577" name="Oval 14"/>
          <p:cNvSpPr/>
          <p:nvPr/>
        </p:nvSpPr>
        <p:spPr>
          <a:xfrm>
            <a:off x="4362450" y="1050925"/>
            <a:ext cx="419100" cy="420688"/>
          </a:xfrm>
          <a:prstGeom prst="ellipse"/>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p>
            <a:pPr algn="ctr" defTabSz="914400" fontAlgn="base">
              <a:spcBef>
                <a:spcPct val="0"/>
              </a:spcBef>
              <a:spcAft>
                <a:spcPct val="0"/>
              </a:spcAft>
            </a:pPr>
            <a:endParaRPr sz="2400" lang="en-US">
              <a:solidFill>
                <a:prstClr val="white"/>
              </a:solidFill>
            </a:endParaRPr>
          </a:p>
        </p:txBody>
      </p:sp>
      <p:sp>
        <p:nvSpPr>
          <p:cNvPr id="1050578" name="Slide Number Placeholder 22"/>
          <p:cNvSpPr>
            <a:spLocks noGrp="1"/>
          </p:cNvSpPr>
          <p:nvPr>
            <p:ph type="sldNum" sz="quarter" idx="4"/>
          </p:nvPr>
        </p:nvSpPr>
        <p:spPr>
          <a:xfrm>
            <a:off x="4343400" y="1039813"/>
            <a:ext cx="457200" cy="441325"/>
          </a:xfrm>
          <a:prstGeom prst="rect"/>
        </p:spPr>
        <p:txBody>
          <a:bodyPr anchor="ctr" lIns="45720" rIns="45720" vert="horz">
            <a:normAutofit/>
          </a:bodyPr>
          <a:lstStyle>
            <a:lvl1pPr algn="ctr" eaLnBrk="1" hangingPunct="1" latinLnBrk="0">
              <a:defRPr sz="1600" kumimoji="0">
                <a:solidFill>
                  <a:schemeClr val="accent3">
                    <a:shade val="75000"/>
                  </a:schemeClr>
                </a:solidFill>
                <a:latin typeface="Arial" charset="0"/>
              </a:defRPr>
            </a:lvl1pPr>
          </a:lstStyle>
          <a:p>
            <a:pPr defTabSz="914400" fontAlgn="base">
              <a:spcBef>
                <a:spcPct val="0"/>
              </a:spcBef>
              <a:spcAft>
                <a:spcPct val="0"/>
              </a:spcAft>
            </a:pPr>
            <a:fld id="{5F8631EC-BB08-4872-8F66-F79805B57508}" type="slidenum">
              <a:rPr lang="en-US">
                <a:solidFill>
                  <a:srgbClr val="8CADAE">
                    <a:shade val="75000"/>
                  </a:srgbClr>
                </a:solidFill>
              </a:rPr>
              <a:pPr defTabSz="914400" fontAlgn="base">
                <a:spcBef>
                  <a:spcPct val="0"/>
                </a:spcBef>
                <a:spcAft>
                  <a:spcPct val="0"/>
                </a:spcAft>
              </a:pPr>
            </a:fld>
            <a:endParaRPr lang="en-US">
              <a:solidFill>
                <a:srgbClr val="8CADAE">
                  <a:shade val="75000"/>
                </a:srgbClr>
              </a:solidFill>
            </a:endParaRPr>
          </a:p>
        </p:txBody>
      </p:sp>
      <p:sp>
        <p:nvSpPr>
          <p:cNvPr id="1050579" name="Title Placeholder 21"/>
          <p:cNvSpPr>
            <a:spLocks noGrp="1"/>
          </p:cNvSpPr>
          <p:nvPr>
            <p:ph type="title"/>
          </p:nvPr>
        </p:nvSpPr>
        <p:spPr bwMode="auto">
          <a:xfrm>
            <a:off x="301625" y="228600"/>
            <a:ext cx="8534400" cy="758825"/>
          </a:xfrm>
          <a:prstGeom prst="rect"/>
          <a:noFill/>
          <a:ln>
            <a:noFill/>
          </a:ln>
        </p:spPr>
        <p:txBody>
          <a:bodyPr anchor="b" anchorCtr="0" bIns="45720" compatLnSpc="1" lIns="91440" numCol="1" rIns="91440" tIns="45720" vert="horz" wrap="square">
            <a:prstTxWarp prst="textNoShape"/>
          </a:bodyPr>
          <a:p>
            <a:pPr lvl="0"/>
            <a:r>
              <a:rPr lang="en-US" smtClean="0"/>
              <a:t>Click to edit Master title style</a:t>
            </a:r>
          </a:p>
        </p:txBody>
      </p:sp>
      <p:sp>
        <p:nvSpPr>
          <p:cNvPr id="1050580" name="Text Placeholder 12"/>
          <p:cNvSpPr>
            <a:spLocks noGrp="1"/>
          </p:cNvSpPr>
          <p:nvPr>
            <p:ph type="body" idx="1"/>
          </p:nvPr>
        </p:nvSpPr>
        <p:spPr bwMode="auto">
          <a:xfrm>
            <a:off x="301625" y="1524000"/>
            <a:ext cx="8534400" cy="4598988"/>
          </a:xfrm>
          <a:prstGeom prst="rect"/>
          <a:noFill/>
          <a:ln>
            <a:noFill/>
          </a:ln>
        </p:spPr>
        <p:txBody>
          <a:bodyPr anchor="t" anchorCtr="0" bIns="45720" compatLnSpc="1" lIns="91440" numCol="1" rIns="91440" tIns="45720"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accent1="accent1" accent2="accent2" accent3="accent3" accent4="accent4" accent5="accent5" accent6="accent6" bg1="lt1" bg2="lt2" tx1="dk1" tx2="dk2"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Lst>
  <p:hf dt="0" ftr="0" hdr="0" sldNum="1"/>
  <p:txStyles>
    <p:titleStyle>
      <a:lvl1pPr algn="ctr" eaLnBrk="0" fontAlgn="base" hangingPunct="0" rtl="0">
        <a:spcBef>
          <a:spcPct val="0"/>
        </a:spcBef>
        <a:spcAft>
          <a:spcPct val="0"/>
        </a:spcAft>
        <a:defRPr sz="3300" kern="1200">
          <a:solidFill>
            <a:srgbClr val="7B9899"/>
          </a:solidFill>
          <a:latin typeface="+mj-lt"/>
          <a:ea typeface="+mj-ea"/>
          <a:cs typeface="+mj-cs"/>
        </a:defRPr>
      </a:lvl1pPr>
      <a:lvl2pPr algn="ctr" eaLnBrk="0" fontAlgn="base" hangingPunct="0" rtl="0">
        <a:spcBef>
          <a:spcPct val="0"/>
        </a:spcBef>
        <a:spcAft>
          <a:spcPct val="0"/>
        </a:spcAft>
        <a:defRPr sz="3300">
          <a:solidFill>
            <a:srgbClr val="7B9899"/>
          </a:solidFill>
          <a:latin typeface="Georgia" pitchFamily="18" charset="0"/>
        </a:defRPr>
      </a:lvl2pPr>
      <a:lvl3pPr algn="ctr" eaLnBrk="0" fontAlgn="base" hangingPunct="0" rtl="0">
        <a:spcBef>
          <a:spcPct val="0"/>
        </a:spcBef>
        <a:spcAft>
          <a:spcPct val="0"/>
        </a:spcAft>
        <a:defRPr sz="3300">
          <a:solidFill>
            <a:srgbClr val="7B9899"/>
          </a:solidFill>
          <a:latin typeface="Georgia" pitchFamily="18" charset="0"/>
        </a:defRPr>
      </a:lvl3pPr>
      <a:lvl4pPr algn="ctr" eaLnBrk="0" fontAlgn="base" hangingPunct="0" rtl="0">
        <a:spcBef>
          <a:spcPct val="0"/>
        </a:spcBef>
        <a:spcAft>
          <a:spcPct val="0"/>
        </a:spcAft>
        <a:defRPr sz="3300">
          <a:solidFill>
            <a:srgbClr val="7B9899"/>
          </a:solidFill>
          <a:latin typeface="Georgia" pitchFamily="18" charset="0"/>
        </a:defRPr>
      </a:lvl4pPr>
      <a:lvl5pPr algn="ctr" eaLnBrk="0" fontAlgn="base" hangingPunct="0" rtl="0">
        <a:spcBef>
          <a:spcPct val="0"/>
        </a:spcBef>
        <a:spcAft>
          <a:spcPct val="0"/>
        </a:spcAft>
        <a:defRPr sz="3300">
          <a:solidFill>
            <a:srgbClr val="7B9899"/>
          </a:solidFill>
          <a:latin typeface="Georgia" pitchFamily="18" charset="0"/>
        </a:defRPr>
      </a:lvl5pPr>
      <a:lvl6pPr algn="ctr" fontAlgn="base" marL="457200" rtl="0">
        <a:spcBef>
          <a:spcPct val="0"/>
        </a:spcBef>
        <a:spcAft>
          <a:spcPct val="0"/>
        </a:spcAft>
        <a:defRPr sz="3300">
          <a:solidFill>
            <a:srgbClr val="7B9899"/>
          </a:solidFill>
          <a:latin typeface="Georgia" pitchFamily="18" charset="0"/>
        </a:defRPr>
      </a:lvl6pPr>
      <a:lvl7pPr algn="ctr" fontAlgn="base" marL="914400" rtl="0">
        <a:spcBef>
          <a:spcPct val="0"/>
        </a:spcBef>
        <a:spcAft>
          <a:spcPct val="0"/>
        </a:spcAft>
        <a:defRPr sz="3300">
          <a:solidFill>
            <a:srgbClr val="7B9899"/>
          </a:solidFill>
          <a:latin typeface="Georgia" pitchFamily="18" charset="0"/>
        </a:defRPr>
      </a:lvl7pPr>
      <a:lvl8pPr algn="ctr" fontAlgn="base" marL="1371600" rtl="0">
        <a:spcBef>
          <a:spcPct val="0"/>
        </a:spcBef>
        <a:spcAft>
          <a:spcPct val="0"/>
        </a:spcAft>
        <a:defRPr sz="3300">
          <a:solidFill>
            <a:srgbClr val="7B9899"/>
          </a:solidFill>
          <a:latin typeface="Georgia" pitchFamily="18" charset="0"/>
        </a:defRPr>
      </a:lvl8pPr>
      <a:lvl9pPr algn="ctr" fontAlgn="base" marL="1828800" rtl="0">
        <a:spcBef>
          <a:spcPct val="0"/>
        </a:spcBef>
        <a:spcAft>
          <a:spcPct val="0"/>
        </a:spcAft>
        <a:defRPr sz="3300">
          <a:solidFill>
            <a:srgbClr val="7B9899"/>
          </a:solidFill>
          <a:latin typeface="Georgia" pitchFamily="18" charset="0"/>
        </a:defRPr>
      </a:lvl9pPr>
    </p:titleStyle>
    <p:bodyStyle>
      <a:lvl1pPr algn="l" eaLnBrk="0" fontAlgn="base" hangingPunct="0" indent="-273050" marL="273050" rtl="0">
        <a:spcBef>
          <a:spcPct val="20000"/>
        </a:spcBef>
        <a:spcAft>
          <a:spcPct val="0"/>
        </a:spcAft>
        <a:buClr>
          <a:schemeClr val="accent1"/>
        </a:buClr>
        <a:buSzPct val="85000"/>
        <a:buFont typeface="Wingdings 2" pitchFamily="18" charset="2"/>
        <a:buChar char=""/>
        <a:defRPr sz="2700" kern="1200">
          <a:solidFill>
            <a:schemeClr val="tx1"/>
          </a:solidFill>
          <a:latin typeface="+mn-lt"/>
          <a:ea typeface="+mn-ea"/>
          <a:cs typeface="+mn-cs"/>
        </a:defRPr>
      </a:lvl1pPr>
      <a:lvl2pPr algn="l" eaLnBrk="0" fontAlgn="base" hangingPunct="0" indent="-273050" marL="547688" rtl="0">
        <a:spcBef>
          <a:spcPct val="20000"/>
        </a:spcBef>
        <a:spcAft>
          <a:spcPct val="0"/>
        </a:spcAft>
        <a:buClr>
          <a:schemeClr val="accent2"/>
        </a:buClr>
        <a:buSzPct val="70000"/>
        <a:buFont typeface="Wingdings" pitchFamily="2" charset="2"/>
        <a:buChar char=""/>
        <a:defRPr sz="2200" kern="1200">
          <a:solidFill>
            <a:schemeClr val="tx2"/>
          </a:solidFill>
          <a:latin typeface="+mn-lt"/>
          <a:ea typeface="+mn-ea"/>
          <a:cs typeface="+mn-cs"/>
        </a:defRPr>
      </a:lvl2pPr>
      <a:lvl3pPr algn="l" eaLnBrk="0" fontAlgn="base" hangingPunct="0" indent="-228600" marL="822325" rtl="0">
        <a:spcBef>
          <a:spcPct val="20000"/>
        </a:spcBef>
        <a:spcAft>
          <a:spcPct val="0"/>
        </a:spcAft>
        <a:buClr>
          <a:srgbClr val="8CADAE"/>
        </a:buClr>
        <a:buSzPct val="75000"/>
        <a:buFont typeface="Wingdings 2" pitchFamily="18" charset="2"/>
        <a:buChar char=""/>
        <a:defRPr sz="2000" kern="1200">
          <a:solidFill>
            <a:schemeClr val="tx1"/>
          </a:solidFill>
          <a:latin typeface="+mn-lt"/>
          <a:ea typeface="+mn-ea"/>
          <a:cs typeface="+mn-cs"/>
        </a:defRPr>
      </a:lvl3pPr>
      <a:lvl4pPr algn="l" eaLnBrk="0" fontAlgn="base" hangingPunct="0" indent="-228600" marL="1096963" rtl="0">
        <a:spcBef>
          <a:spcPct val="20000"/>
        </a:spcBef>
        <a:spcAft>
          <a:spcPct val="0"/>
        </a:spcAft>
        <a:buClr>
          <a:srgbClr val="8C7B70"/>
        </a:buClr>
        <a:buSzPct val="70000"/>
        <a:buFont typeface="Wingdings" pitchFamily="2" charset="2"/>
        <a:buChar char=""/>
        <a:defRPr sz="2000" kern="1200">
          <a:solidFill>
            <a:schemeClr val="tx2"/>
          </a:solidFill>
          <a:latin typeface="+mn-lt"/>
          <a:ea typeface="+mn-ea"/>
          <a:cs typeface="+mn-cs"/>
        </a:defRPr>
      </a:lvl4pPr>
      <a:lvl5pPr algn="l" eaLnBrk="0" fontAlgn="base" hangingPunct="0" indent="-228600" marL="1371600" rtl="0">
        <a:spcBef>
          <a:spcPct val="20000"/>
        </a:spcBef>
        <a:spcAft>
          <a:spcPct val="0"/>
        </a:spcAft>
        <a:buClr>
          <a:srgbClr val="8FB08C"/>
        </a:buClr>
        <a:buChar char="•"/>
        <a:defRPr sz="2000" kern="1200">
          <a:solidFill>
            <a:schemeClr val="tx1"/>
          </a:solidFill>
          <a:latin typeface="+mn-lt"/>
          <a:ea typeface="+mn-ea"/>
          <a:cs typeface="+mn-cs"/>
        </a:defRPr>
      </a:lvl5pPr>
      <a:lvl6pPr algn="l" eaLnBrk="1" hangingPunct="1" indent="-182880" latinLnBrk="0" marL="1645920" rtl="0">
        <a:spcBef>
          <a:spcPct val="20000"/>
        </a:spcBef>
        <a:buClr>
          <a:schemeClr val="accent6"/>
        </a:buClr>
        <a:buSzPct val="80000"/>
        <a:buFont typeface="Wingdings 2"/>
        <a:buChar char=""/>
        <a:defRPr sz="1800" kern="1200" kumimoji="0">
          <a:solidFill>
            <a:schemeClr val="tx1"/>
          </a:solidFill>
          <a:latin typeface="+mn-lt"/>
          <a:ea typeface="+mn-ea"/>
          <a:cs typeface="+mn-cs"/>
        </a:defRPr>
      </a:lvl6pPr>
      <a:lvl7pPr algn="l" eaLnBrk="1" hangingPunct="1" indent="-182880" latinLnBrk="0" marL="1920240" rtl="0">
        <a:spcBef>
          <a:spcPct val="20000"/>
        </a:spcBef>
        <a:buClr>
          <a:schemeClr val="accent1">
            <a:shade val="75000"/>
          </a:schemeClr>
        </a:buClr>
        <a:buSzPct val="90000"/>
        <a:buChar char="•"/>
        <a:defRPr baseline="0" sz="1600" kern="1200" kumimoji="0">
          <a:solidFill>
            <a:schemeClr val="tx1"/>
          </a:solidFill>
          <a:latin typeface="+mn-lt"/>
          <a:ea typeface="+mn-ea"/>
          <a:cs typeface="+mn-cs"/>
        </a:defRPr>
      </a:lvl7pPr>
      <a:lvl8pPr algn="l" eaLnBrk="1" hangingPunct="1" indent="-182880" latinLnBrk="0" marL="2103120" rtl="0">
        <a:spcBef>
          <a:spcPct val="20000"/>
        </a:spcBef>
        <a:buClr>
          <a:schemeClr val="accent4">
            <a:shade val="75000"/>
          </a:schemeClr>
        </a:buClr>
        <a:buChar char="•"/>
        <a:defRPr sz="1600" kern="1200" kumimoji="0">
          <a:solidFill>
            <a:schemeClr val="tx1"/>
          </a:solidFill>
          <a:latin typeface="+mn-lt"/>
          <a:ea typeface="+mn-ea"/>
          <a:cs typeface="+mn-cs"/>
        </a:defRPr>
      </a:lvl8pPr>
      <a:lvl9pPr algn="l" eaLnBrk="1" hangingPunct="1" indent="-182880" latinLnBrk="0" marL="2377440" rtl="0">
        <a:spcBef>
          <a:spcPct val="20000"/>
        </a:spcBef>
        <a:buClr>
          <a:schemeClr val="accent2">
            <a:shade val="75000"/>
          </a:schemeClr>
        </a:buClr>
        <a:buSzPct val="90000"/>
        <a:buChar char="•"/>
        <a:defRPr baseline="0" cap="all" sz="14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53"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GB"/>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pPr defTabSz="914400"/>
            <a:fld id="{2CE2C3C7-07F2-4908-9545-E2ED183E0CBA}" type="datetime1">
              <a:rPr lang="en-GB" smtClean="0">
                <a:solidFill>
                  <a:prstClr val="black">
                    <a:tint val="75000"/>
                  </a:prstClr>
                </a:solidFill>
              </a:rPr>
              <a:pPr defTabSz="914400"/>
            </a:fld>
            <a:endParaRPr lang="en-GB">
              <a:solidFill>
                <a:prstClr val="black">
                  <a:tint val="75000"/>
                </a:prstClr>
              </a:solidFill>
            </a:endParaRPr>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pPr defTabSz="914400"/>
            <a:endParaRPr lang="en-GB">
              <a:solidFill>
                <a:prstClr val="black">
                  <a:tint val="75000"/>
                </a:prstClr>
              </a:solidFill>
            </a:endParaRPr>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pPr defTabSz="914400"/>
            <a:fld id="{FD215513-2A3D-4434-AABD-A16453369094}" type="slidenum">
              <a:rPr lang="en-GB" smtClean="0">
                <a:solidFill>
                  <a:prstClr val="black">
                    <a:tint val="75000"/>
                  </a:prstClr>
                </a:solidFill>
              </a:rPr>
              <a:pPr defTabSz="914400"/>
            </a:fld>
            <a:endParaRPr lang="en-GB">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dt="1"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69" name=""/>
        <p:cNvGrpSpPr/>
        <p:nvPr/>
      </p:nvGrpSpPr>
      <p:grpSpPr>
        <a:xfrm>
          <a:off x="0" y="0"/>
          <a:ext cx="0" cy="0"/>
          <a:chOff x="0" y="0"/>
          <a:chExt cx="0" cy="0"/>
        </a:xfrm>
      </p:grpSpPr>
      <p:sp>
        <p:nvSpPr>
          <p:cNvPr id="1050902"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50903"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904"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pPr defTabSz="914400"/>
            <a:fld id="{202B3A0A-B68D-4EE0-B9F1-ABBBD8B9C41A}" type="datetimeFigureOut">
              <a:rPr lang="en-US" smtClean="0">
                <a:solidFill>
                  <a:prstClr val="black">
                    <a:tint val="75000"/>
                  </a:prstClr>
                </a:solidFill>
              </a:rPr>
              <a:pPr defTabSz="914400"/>
            </a:fld>
            <a:endParaRPr lang="en-US">
              <a:solidFill>
                <a:prstClr val="black">
                  <a:tint val="75000"/>
                </a:prstClr>
              </a:solidFill>
            </a:endParaRPr>
          </a:p>
        </p:txBody>
      </p:sp>
      <p:sp>
        <p:nvSpPr>
          <p:cNvPr id="1050905"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1050906"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pPr defTabSz="914400"/>
            <a:fld id="{240CBDCD-DFFD-43FC-A8E3-F2103815E10D}" type="slidenum">
              <a:rPr lang="en-US" smtClean="0">
                <a:solidFill>
                  <a:prstClr val="black">
                    <a:tint val="75000"/>
                  </a:prstClr>
                </a:solidFill>
              </a:rPr>
              <a:pPr defTabSz="914400"/>
            </a:fld>
            <a:endParaRPr lang="en-US">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90" name=""/>
        <p:cNvGrpSpPr/>
        <p:nvPr/>
      </p:nvGrpSpPr>
      <p:grpSpPr>
        <a:xfrm>
          <a:off x="0" y="0"/>
          <a:ext cx="0" cy="0"/>
          <a:chOff x="0" y="0"/>
          <a:chExt cx="0" cy="0"/>
        </a:xfrm>
      </p:grpSpPr>
      <p:sp>
        <p:nvSpPr>
          <p:cNvPr id="1050924"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50925"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50926"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pPr defTabSz="914400"/>
            <a:fld id="{65365281-B618-45C0-8043-57BEE83B7CBF}" type="datetimeFigureOut">
              <a:rPr lang="en-US" smtClean="0">
                <a:solidFill>
                  <a:prstClr val="black">
                    <a:tint val="75000"/>
                  </a:prstClr>
                </a:solidFill>
              </a:rPr>
              <a:pPr defTabSz="914400"/>
            </a:fld>
            <a:endParaRPr dirty="0" lang="en-US">
              <a:solidFill>
                <a:prstClr val="black">
                  <a:tint val="75000"/>
                </a:prstClr>
              </a:solidFill>
            </a:endParaRPr>
          </a:p>
        </p:txBody>
      </p:sp>
      <p:sp>
        <p:nvSpPr>
          <p:cNvPr id="1050927"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pPr defTabSz="914400"/>
            <a:endParaRPr dirty="0" lang="en-US">
              <a:solidFill>
                <a:prstClr val="black">
                  <a:tint val="75000"/>
                </a:prstClr>
              </a:solidFill>
            </a:endParaRPr>
          </a:p>
        </p:txBody>
      </p:sp>
      <p:sp>
        <p:nvSpPr>
          <p:cNvPr id="1050928"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pPr defTabSz="914400"/>
            <a:fld id="{F4279767-BE4A-4E65-AFD3-09C2EF7C7D2D}" type="slidenum">
              <a:rPr lang="en-US" smtClean="0">
                <a:solidFill>
                  <a:prstClr val="black">
                    <a:tint val="75000"/>
                  </a:prstClr>
                </a:solidFill>
              </a:rPr>
              <a:pPr defTabSz="914400"/>
            </a:fld>
            <a:endParaRPr dirty="0" lang="en-US">
              <a:solidFill>
                <a:prstClr val="black">
                  <a:tint val="75000"/>
                </a:prstClr>
              </a:solidFill>
            </a:endParaRPr>
          </a:p>
        </p:txBody>
      </p:sp>
    </p:spTree>
  </p:cSld>
  <p:clrMap accent1="accent1" accent2="accent2" accent3="accent3" accent4="accent4" accent5="accent5" accent6="accent6" bg1="lt1" bg2="lt2" tx1="dk1" tx2="dk2"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62.xml"/><Relationship Id="rId3" Type="http://schemas.openxmlformats.org/officeDocument/2006/relationships/notesSlide" Target="../notesSlides/notesSlide12.xml"/></Relationships>
</file>

<file path=ppt/slides/_rels/slide105.xml.rels><?xml version="1.0" encoding="UTF-8" standalone="yes"?>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jpeg"/><Relationship Id="rId3" Type="http://schemas.openxmlformats.org/officeDocument/2006/relationships/slideLayout" Target="../slideLayouts/slideLayout62.xml"/><Relationship Id="rId4" Type="http://schemas.openxmlformats.org/officeDocument/2006/relationships/notesSlide" Target="../notesSlides/notesSlide13.xml"/></Relationships>
</file>

<file path=ppt/slides/_rels/slide106.xml.rels><?xml version="1.0" encoding="UTF-8" standalone="yes"?>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51.xml"/><Relationship Id="rId3" Type="http://schemas.openxmlformats.org/officeDocument/2006/relationships/notesSlide" Target="../notesSlides/notesSlide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3.xml.rels><?xml version="1.0" encoding="UTF-8" standalone="yes"?>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6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5.xml.rels><?xml version="1.0" encoding="UTF-8" standalone="yes"?>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6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s>
</file>

<file path=ppt/slides/_rels/slide145.xml.rels><?xml version="1.0" encoding="UTF-8" standalone="yes"?>
<Relationships xmlns="http://schemas.openxmlformats.org/package/2006/relationships"><Relationship Id="rId1" Type="http://schemas.openxmlformats.org/officeDocument/2006/relationships/image" Target="../media/image75.gif"/><Relationship Id="rId2" Type="http://schemas.openxmlformats.org/officeDocument/2006/relationships/slideLayout" Target="../slideLayouts/slideLayout64.xml"/><Relationship Id="rId3" Type="http://schemas.openxmlformats.org/officeDocument/2006/relationships/notesSlide" Target="../notesSlides/notesSlide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3.xml.rels><?xml version="1.0" encoding="UTF-8" standalone="yes"?>
<Relationships xmlns="http://schemas.openxmlformats.org/package/2006/relationships"><Relationship Id="rId1" Type="http://schemas.openxmlformats.org/officeDocument/2006/relationships/image" Target="../media/image76.gif"/><Relationship Id="rId2" Type="http://schemas.openxmlformats.org/officeDocument/2006/relationships/slideLayout" Target="../slideLayouts/slideLayout8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4.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9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3.xml"/></Relationships>
</file>

<file path=ppt/slides/_rels/slide216.xml.rels><?xml version="1.0" encoding="UTF-8" standalone="yes"?>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0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3.xml.rels><?xml version="1.0" encoding="UTF-8" standalone="yes"?>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96.xml"/><Relationship Id="rId3" Type="http://schemas.openxmlformats.org/officeDocument/2006/relationships/notesSlide" Target="../notesSlides/notesSlide34.xml"/></Relationships>
</file>

<file path=ppt/slides/_rels/slide224.xml.rels><?xml version="1.0" encoding="UTF-8" standalone="yes"?>
<Relationships xmlns="http://schemas.openxmlformats.org/package/2006/relationships"><Relationship Id="rId1" Type="http://schemas.openxmlformats.org/officeDocument/2006/relationships/image" Target="../media/image80.jpeg"/><Relationship Id="rId2" Type="http://schemas.openxmlformats.org/officeDocument/2006/relationships/image" Target="../media/image81.jpeg"/><Relationship Id="rId3" Type="http://schemas.openxmlformats.org/officeDocument/2006/relationships/image" Target="../media/image82.jpeg"/><Relationship Id="rId4" Type="http://schemas.openxmlformats.org/officeDocument/2006/relationships/image" Target="../media/image83.jpeg"/><Relationship Id="rId5" Type="http://schemas.openxmlformats.org/officeDocument/2006/relationships/image" Target="../media/image84.jpeg"/><Relationship Id="rId6" Type="http://schemas.openxmlformats.org/officeDocument/2006/relationships/image" Target="../media/image85.jpeg"/><Relationship Id="rId7" Type="http://schemas.openxmlformats.org/officeDocument/2006/relationships/slideLayout" Target="../slideLayouts/slideLayout101.xml"/><Relationship Id="rId8" Type="http://schemas.openxmlformats.org/officeDocument/2006/relationships/notesSlide" Target="../notesSlides/notesSlide3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9.png"/><Relationship Id="rId3" Type="http://schemas.openxmlformats.org/officeDocument/2006/relationships/slideLayout" Target="../slideLayouts/slideLayout24.xml"/></Relationships>
</file>

<file path=ppt/slides/_rels/slide230.xml.rels><?xml version="1.0" encoding="UTF-8" standalone="yes"?>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08.xml"/><Relationship Id="rId3" Type="http://schemas.openxmlformats.org/officeDocument/2006/relationships/notesSlide" Target="../notesSlides/notesSlide3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2.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97.xml"/></Relationships>
</file>

<file path=ppt/slides/_rels/slide233.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97.xml"/></Relationships>
</file>

<file path=ppt/slides/_rels/slide234.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9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hyperlink" Target="http://www.davidsonfilms.com/_vti_bin/shtml.dll/skinnerthm01.htm/map" TargetMode="External"/><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jpeg"/><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45.jpeg"/><Relationship Id="rId3"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77.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51.xml"/><Relationship Id="rId3" Type="http://schemas.openxmlformats.org/officeDocument/2006/relationships/notesSlide" Target="../notesSlides/notesSlide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51.xml"/><Relationship Id="rId3" Type="http://schemas.openxmlformats.org/officeDocument/2006/relationships/notesSlide" Target="../notesSlides/notesSlide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57.png"/><Relationship Id="rId3" Type="http://schemas.openxmlformats.org/officeDocument/2006/relationships/image" Target="../media/image62.png"/><Relationship Id="rId4" Type="http://schemas.openxmlformats.org/officeDocument/2006/relationships/slideLayout" Target="../slideLayouts/slideLayout51.xml"/><Relationship Id="rId5" Type="http://schemas.openxmlformats.org/officeDocument/2006/relationships/notesSlide" Target="../notesSlides/notesSlide9.xml"/></Relationships>
</file>

<file path=ppt/slides/_rels/slide93.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51.xml"/><Relationship Id="rId6" Type="http://schemas.openxmlformats.org/officeDocument/2006/relationships/notesSlide" Target="../notesSlides/notesSlide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6.xml.rels><?xml version="1.0" encoding="UTF-8" standalone="yes"?>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1" Type="http://schemas.openxmlformats.org/officeDocument/2006/relationships/hyperlink" Target="../TRAININGS/LIFE%20SKILLS%20(COMMUNITY%20SERVICE)/hiddenimages.pps" TargetMode="External"/><Relationship Id="rId2" Type="http://schemas.openxmlformats.org/officeDocument/2006/relationships/image" Target="../media/image67.jpeg"/><Relationship Id="rId3"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61.xml"/><Relationship Id="rId3" Type="http://schemas.openxmlformats.org/officeDocument/2006/relationships/notesSlide" Target="../notesSlides/notes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90" name=""/>
        <p:cNvGrpSpPr/>
        <p:nvPr/>
      </p:nvGrpSpPr>
      <p:grpSpPr>
        <a:xfrm>
          <a:off x="0" y="0"/>
          <a:ext cx="0" cy="0"/>
          <a:chOff x="0" y="0"/>
          <a:chExt cx="0" cy="0"/>
        </a:xfrm>
      </p:grpSpPr>
      <p:sp>
        <p:nvSpPr>
          <p:cNvPr id="1048631" name="Title 1"/>
          <p:cNvSpPr>
            <a:spLocks noGrp="1"/>
          </p:cNvSpPr>
          <p:nvPr>
            <p:ph type="ctrTitle"/>
          </p:nvPr>
        </p:nvSpPr>
        <p:spPr>
          <a:xfrm>
            <a:off x="762000" y="762000"/>
            <a:ext cx="7772400" cy="1470025"/>
          </a:xfrm>
        </p:spPr>
        <p:txBody>
          <a:bodyPr>
            <a:normAutofit/>
          </a:bodyPr>
          <a:p>
            <a:pPr algn="ctr"/>
            <a:r>
              <a:rPr b="1" dirty="0" sz="4000" lang="en-US" smtClean="0">
                <a:latin typeface="Times New Roman" pitchFamily="18" charset="0"/>
                <a:cs typeface="Times New Roman" pitchFamily="18" charset="0"/>
              </a:rPr>
              <a:t>CHAPTER ONE  </a:t>
            </a:r>
            <a:endParaRPr b="1" dirty="0" sz="4000" lang="en-US">
              <a:latin typeface="Times New Roman" pitchFamily="18" charset="0"/>
              <a:cs typeface="Times New Roman" pitchFamily="18" charset="0"/>
            </a:endParaRPr>
          </a:p>
        </p:txBody>
      </p:sp>
      <p:sp>
        <p:nvSpPr>
          <p:cNvPr id="1048632" name="Subtitle 2"/>
          <p:cNvSpPr>
            <a:spLocks noGrp="1"/>
          </p:cNvSpPr>
          <p:nvPr>
            <p:ph type="subTitle" idx="1"/>
          </p:nvPr>
        </p:nvSpPr>
        <p:spPr>
          <a:xfrm>
            <a:off x="304800" y="1676400"/>
            <a:ext cx="7848600" cy="3962400"/>
          </a:xfrm>
        </p:spPr>
        <p:txBody>
          <a:bodyPr>
            <a:normAutofit/>
          </a:bodyPr>
          <a:p>
            <a:pPr algn="ctr"/>
            <a:endParaRPr dirty="0" sz="4000" lang="en-US" smtClean="0">
              <a:latin typeface="Times New Roman" pitchFamily="18" charset="0"/>
              <a:cs typeface="Times New Roman" pitchFamily="18" charset="0"/>
            </a:endParaRPr>
          </a:p>
          <a:p>
            <a:pPr algn="ctr"/>
            <a:endParaRPr dirty="0" sz="4000" lang="en-US">
              <a:latin typeface="Times New Roman" pitchFamily="18" charset="0"/>
              <a:cs typeface="Times New Roman" pitchFamily="18" charset="0"/>
            </a:endParaRPr>
          </a:p>
          <a:p>
            <a:pPr algn="ctr"/>
            <a:r>
              <a:rPr b="1" dirty="0" sz="3600" lang="en-US" smtClean="0">
                <a:solidFill>
                  <a:schemeClr val="tx1"/>
                </a:solidFill>
                <a:latin typeface="Times New Roman" pitchFamily="18" charset="0"/>
                <a:cs typeface="Times New Roman" pitchFamily="18" charset="0"/>
              </a:rPr>
              <a:t>ESSENCE </a:t>
            </a:r>
            <a:r>
              <a:rPr b="1" dirty="0" sz="3600" lang="en-US">
                <a:solidFill>
                  <a:schemeClr val="tx1"/>
                </a:solidFill>
                <a:latin typeface="Times New Roman" pitchFamily="18" charset="0"/>
                <a:cs typeface="Times New Roman" pitchFamily="18" charset="0"/>
              </a:rPr>
              <a:t>OF PSYCHOLOGY </a:t>
            </a:r>
          </a:p>
        </p:txBody>
      </p:sp>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sp>
        <p:nvSpPr>
          <p:cNvPr id="1048673" name="Rectangle 3"/>
          <p:cNvSpPr>
            <a:spLocks noGrp="1" noChangeArrowheads="1"/>
          </p:cNvSpPr>
          <p:nvPr>
            <p:ph type="body" idx="1"/>
          </p:nvPr>
        </p:nvSpPr>
        <p:spPr>
          <a:xfrm>
            <a:off x="228600" y="533400"/>
            <a:ext cx="8686800" cy="7315200"/>
          </a:xfrm>
        </p:spPr>
        <p:txBody>
          <a:bodyPr>
            <a:noAutofit/>
          </a:bodyPr>
          <a:p>
            <a:pPr algn="just"/>
            <a:r>
              <a:rPr b="1" dirty="0" sz="2400" lang="en-US" smtClean="0"/>
              <a:t>Clinical </a:t>
            </a:r>
            <a:r>
              <a:rPr b="1" dirty="0" sz="2400" lang="en-US"/>
              <a:t>psychology </a:t>
            </a:r>
            <a:r>
              <a:rPr dirty="0" sz="2400" i="1" lang="en-US"/>
              <a:t>Clinical psychology </a:t>
            </a:r>
            <a:r>
              <a:rPr dirty="0" sz="2400" lang="en-US"/>
              <a:t>deals with the study, diagnosis, and treatment of psychological disorders.</a:t>
            </a:r>
          </a:p>
          <a:p>
            <a:pPr algn="just"/>
            <a:r>
              <a:rPr b="1" dirty="0" sz="2400" lang="en-US"/>
              <a:t>Clinical neuropsychology </a:t>
            </a:r>
            <a:r>
              <a:rPr dirty="0" sz="2400" i="1" lang="en-US"/>
              <a:t>Clinical neuropsychology </a:t>
            </a:r>
            <a:r>
              <a:rPr dirty="0" sz="2400" lang="en-US"/>
              <a:t>unites the areas of biopsychology and clinical psychology, focusing on the relationship between biological factors and psychological disorders.</a:t>
            </a:r>
          </a:p>
          <a:p>
            <a:pPr algn="just"/>
            <a:r>
              <a:rPr b="1" dirty="0" sz="2400" lang="en-US"/>
              <a:t>Cognitive psychology </a:t>
            </a:r>
            <a:r>
              <a:rPr dirty="0" sz="2400" i="1" lang="en-US"/>
              <a:t>Cognitive psychology </a:t>
            </a:r>
            <a:r>
              <a:rPr dirty="0" sz="2400" lang="en-US"/>
              <a:t>focuses on the study of higher mental processes.</a:t>
            </a:r>
          </a:p>
          <a:p>
            <a:pPr algn="just"/>
            <a:r>
              <a:rPr b="1" dirty="0" sz="2400" lang="en-US"/>
              <a:t>Counseling psychology </a:t>
            </a:r>
            <a:r>
              <a:rPr dirty="0" sz="2400" i="1" lang="en-US"/>
              <a:t>Counseling psychology </a:t>
            </a:r>
            <a:r>
              <a:rPr dirty="0" sz="2400" lang="en-US"/>
              <a:t>focuses primarily on educational, social, and career adjustment problems.</a:t>
            </a:r>
          </a:p>
        </p:txBody>
      </p:sp>
    </p:spTree>
  </p:cSld>
  <p:clrMapOvr>
    <a:masterClrMapping/>
  </p:clrMapOvr>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579" name=""/>
        <p:cNvGrpSpPr/>
        <p:nvPr/>
      </p:nvGrpSpPr>
      <p:grpSpPr>
        <a:xfrm>
          <a:off x="0" y="0"/>
          <a:ext cx="0" cy="0"/>
          <a:chOff x="0" y="0"/>
          <a:chExt cx="0" cy="0"/>
        </a:xfrm>
      </p:grpSpPr>
      <p:sp>
        <p:nvSpPr>
          <p:cNvPr id="1050728" name="Content Placeholder 2"/>
          <p:cNvSpPr>
            <a:spLocks noGrp="1"/>
          </p:cNvSpPr>
          <p:nvPr>
            <p:ph idx="1"/>
          </p:nvPr>
        </p:nvSpPr>
        <p:spPr>
          <a:xfrm>
            <a:off x="152400" y="152400"/>
            <a:ext cx="8839200" cy="6248400"/>
          </a:xfrm>
        </p:spPr>
        <p:txBody>
          <a:bodyPr>
            <a:normAutofit/>
          </a:bodyPr>
          <a:p>
            <a:pPr indent="0" marL="0">
              <a:buFont typeface="Wingdings 2" pitchFamily="18" charset="2"/>
              <a:buNone/>
            </a:pPr>
            <a:r>
              <a:rPr b="1" dirty="0" lang="en-US" smtClean="0">
                <a:solidFill>
                  <a:srgbClr val="FF0000"/>
                </a:solidFill>
              </a:rPr>
              <a:t>Cont.</a:t>
            </a:r>
          </a:p>
          <a:p>
            <a:pPr>
              <a:buFont typeface="Wingdings" pitchFamily="2" charset="2"/>
              <a:buChar char="§"/>
            </a:pPr>
            <a:endParaRPr dirty="0" lang="en-US" smtClean="0"/>
          </a:p>
          <a:p>
            <a:pPr>
              <a:buFont typeface="Wingdings" pitchFamily="2" charset="2"/>
              <a:buChar char="§"/>
            </a:pPr>
            <a:endParaRPr b="1" dirty="0" sz="2800" lang="en-US" smtClean="0"/>
          </a:p>
          <a:p>
            <a:pPr>
              <a:buFont typeface="Wingdings" pitchFamily="2" charset="2"/>
              <a:buChar char="§"/>
            </a:pPr>
            <a:r>
              <a:rPr b="1" dirty="0" sz="2800" lang="en-US" smtClean="0"/>
              <a:t>The </a:t>
            </a:r>
            <a:r>
              <a:rPr b="1" dirty="0" sz="2800" lang="en-US"/>
              <a:t>closer the object, the greater is the retinal disparity. </a:t>
            </a:r>
            <a:endParaRPr b="1" dirty="0" sz="2800" lang="en-US" smtClean="0"/>
          </a:p>
          <a:p>
            <a:pPr>
              <a:buFont typeface="Wingdings" pitchFamily="2" charset="2"/>
              <a:buChar char="§"/>
            </a:pPr>
            <a:r>
              <a:rPr b="1" dirty="0" sz="2800" lang="en-US" smtClean="0"/>
              <a:t>The </a:t>
            </a:r>
            <a:r>
              <a:rPr b="1" dirty="0" sz="2800" lang="en-US"/>
              <a:t>second binocular cue to depth is </a:t>
            </a:r>
            <a:r>
              <a:rPr b="1" dirty="0" sz="2800" lang="en-US">
                <a:solidFill>
                  <a:srgbClr val="FF0000"/>
                </a:solidFill>
              </a:rPr>
              <a:t>convergence,</a:t>
            </a:r>
            <a:r>
              <a:rPr b="1" dirty="0" sz="2800" lang="en-US"/>
              <a:t> the degree to which the eyes turn inward to focus on an object. </a:t>
            </a:r>
            <a:endParaRPr b="1" dirty="0" sz="2800" lang="en-US" smtClean="0"/>
          </a:p>
          <a:p>
            <a:pPr>
              <a:buFont typeface="Wingdings" pitchFamily="2" charset="2"/>
              <a:buChar char="§"/>
            </a:pPr>
            <a:r>
              <a:rPr b="1" dirty="0" sz="2800" lang="en-US"/>
              <a:t>As you can confirm for yourself, the closer the objects are the greater the convergence of the eyes. </a:t>
            </a:r>
            <a:endParaRPr b="1" dirty="0" sz="2800" lang="en-US" smtClean="0"/>
          </a:p>
          <a:p>
            <a:pPr>
              <a:buFont typeface="Wingdings" pitchFamily="2" charset="2"/>
              <a:buChar char="§"/>
            </a:pPr>
            <a:r>
              <a:rPr b="1" dirty="0" sz="2800" lang="en-US"/>
              <a:t>Binocular cues require two eyes, whereas monocular cues require only one. </a:t>
            </a:r>
            <a:endParaRPr b="1" dirty="0" sz="2800" lang="en-US" smtClean="0"/>
          </a:p>
        </p:txBody>
      </p:sp>
    </p:spTree>
  </p:cSld>
  <p:clrMapOvr>
    <a:masterClrMapping/>
  </p:clrMapOvr>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580" name=""/>
        <p:cNvGrpSpPr/>
        <p:nvPr/>
      </p:nvGrpSpPr>
      <p:grpSpPr>
        <a:xfrm>
          <a:off x="0" y="0"/>
          <a:ext cx="0" cy="0"/>
          <a:chOff x="0" y="0"/>
          <a:chExt cx="0" cy="0"/>
        </a:xfrm>
      </p:grpSpPr>
      <p:sp>
        <p:nvSpPr>
          <p:cNvPr id="1050729" name="Content Placeholder 2"/>
          <p:cNvSpPr>
            <a:spLocks noGrp="1"/>
          </p:cNvSpPr>
          <p:nvPr>
            <p:ph idx="1"/>
          </p:nvPr>
        </p:nvSpPr>
        <p:spPr>
          <a:xfrm>
            <a:off x="457200" y="381000"/>
            <a:ext cx="8229600" cy="6019800"/>
          </a:xfrm>
        </p:spPr>
        <p:txBody>
          <a:bodyPr>
            <a:normAutofit/>
          </a:bodyPr>
          <a:p>
            <a:pPr indent="0" marL="0">
              <a:buFont typeface="Wingdings 2" pitchFamily="18" charset="2"/>
              <a:buNone/>
            </a:pPr>
            <a:r>
              <a:rPr b="1" dirty="0" lang="en-US" smtClean="0"/>
              <a:t>Cont.</a:t>
            </a:r>
          </a:p>
          <a:p>
            <a:pPr>
              <a:buFont typeface="Wingdings" pitchFamily="2" charset="2"/>
              <a:buChar char="§"/>
            </a:pPr>
            <a:endParaRPr dirty="0" lang="en-US" smtClean="0"/>
          </a:p>
          <a:p>
            <a:pPr>
              <a:buFont typeface="Wingdings" pitchFamily="2" charset="2"/>
              <a:buChar char="§"/>
            </a:pPr>
            <a:r>
              <a:rPr b="1" dirty="0" sz="2800" lang="en-US" smtClean="0"/>
              <a:t>This </a:t>
            </a:r>
            <a:r>
              <a:rPr b="1" dirty="0" sz="2800" lang="en-US"/>
              <a:t>means that even people who have lost sight in one eye may still have good depth perception. </a:t>
            </a:r>
            <a:endParaRPr b="1" dirty="0" sz="2800" lang="en-US" smtClean="0"/>
          </a:p>
          <a:p>
            <a:pPr>
              <a:buFont typeface="Wingdings" pitchFamily="2" charset="2"/>
              <a:buChar char="§"/>
            </a:pPr>
            <a:r>
              <a:rPr b="1" dirty="0" sz="2800" lang="en-US"/>
              <a:t>One monocular is </a:t>
            </a:r>
            <a:r>
              <a:rPr b="1" dirty="0" sz="2800" lang="en-US">
                <a:solidFill>
                  <a:srgbClr val="FF0000"/>
                </a:solidFill>
              </a:rPr>
              <a:t>accommodation</a:t>
            </a:r>
            <a:r>
              <a:rPr b="1" dirty="0" sz="2800" lang="en-US"/>
              <a:t>, which is the change in the shape of the lens that lets you focus the image of an object on the retina. </a:t>
            </a:r>
            <a:r>
              <a:rPr b="1" dirty="0" sz="2800" lang="en-US" smtClean="0"/>
              <a:t>It is the </a:t>
            </a:r>
            <a:r>
              <a:rPr b="1" dirty="0" sz="2800" lang="en-US"/>
              <a:t>tendency of the lens to change </a:t>
            </a:r>
            <a:r>
              <a:rPr b="1" dirty="0" sz="2800" lang="en-US">
                <a:solidFill>
                  <a:srgbClr val="FF0000"/>
                </a:solidFill>
              </a:rPr>
              <a:t>its shape, or thickness, </a:t>
            </a:r>
            <a:r>
              <a:rPr b="1" dirty="0" sz="2800" lang="en-US"/>
              <a:t>in </a:t>
            </a:r>
            <a:r>
              <a:rPr b="1" dirty="0" sz="2800" lang="en-US" smtClean="0"/>
              <a:t>response to </a:t>
            </a:r>
            <a:r>
              <a:rPr b="1" dirty="0" sz="2800" lang="en-US"/>
              <a:t>objects near or far away.</a:t>
            </a:r>
            <a:endParaRPr b="1" dirty="0" sz="2800" lang="en-US" smtClean="0"/>
          </a:p>
          <a:p>
            <a:pPr>
              <a:buFont typeface="Wingdings" pitchFamily="2" charset="2"/>
              <a:buChar char="§"/>
            </a:pPr>
            <a:r>
              <a:rPr b="1" dirty="0" sz="2800" lang="en-US"/>
              <a:t>A second monocular cue is </a:t>
            </a:r>
            <a:r>
              <a:rPr b="1" dirty="0" sz="2800" lang="en-US">
                <a:solidFill>
                  <a:srgbClr val="FF0000"/>
                </a:solidFill>
              </a:rPr>
              <a:t>motion parallax,</a:t>
            </a:r>
            <a:r>
              <a:rPr b="1" dirty="0" sz="2800" lang="en-US"/>
              <a:t> the tendency to perceive ourselves as passing objects faster when they are closer to us than when they are farther away. </a:t>
            </a:r>
            <a:endParaRPr b="1" dirty="0" sz="2800" lang="en-US" smtClean="0"/>
          </a:p>
        </p:txBody>
      </p:sp>
    </p:spTree>
  </p:cSld>
  <p:clrMapOvr>
    <a:masterClrMapping/>
  </p:clrMapOvr>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581" name=""/>
        <p:cNvGrpSpPr/>
        <p:nvPr/>
      </p:nvGrpSpPr>
      <p:grpSpPr>
        <a:xfrm>
          <a:off x="0" y="0"/>
          <a:ext cx="0" cy="0"/>
          <a:chOff x="0" y="0"/>
          <a:chExt cx="0" cy="0"/>
        </a:xfrm>
      </p:grpSpPr>
      <p:sp>
        <p:nvSpPr>
          <p:cNvPr id="1050730" name="Content Placeholder 2"/>
          <p:cNvSpPr>
            <a:spLocks noGrp="1"/>
          </p:cNvSpPr>
          <p:nvPr>
            <p:ph idx="1"/>
          </p:nvPr>
        </p:nvSpPr>
        <p:spPr>
          <a:xfrm>
            <a:off x="457200" y="381000"/>
            <a:ext cx="8229600" cy="6019800"/>
          </a:xfrm>
        </p:spPr>
        <p:txBody>
          <a:bodyPr>
            <a:normAutofit/>
          </a:bodyPr>
          <a:p>
            <a:pPr indent="0" marL="0">
              <a:buFont typeface="Wingdings 2" pitchFamily="18" charset="2"/>
              <a:buNone/>
            </a:pPr>
            <a:r>
              <a:rPr b="1" dirty="0" lang="en-US" smtClean="0">
                <a:solidFill>
                  <a:srgbClr val="FF0000"/>
                </a:solidFill>
              </a:rPr>
              <a:t>Cont.</a:t>
            </a:r>
          </a:p>
          <a:p>
            <a:pPr>
              <a:buFont typeface="Wingdings" pitchFamily="2" charset="2"/>
              <a:buChar char="§"/>
            </a:pPr>
            <a:endParaRPr dirty="0" lang="en-US" smtClean="0"/>
          </a:p>
          <a:p>
            <a:pPr>
              <a:buFont typeface="Wingdings" pitchFamily="2" charset="2"/>
              <a:buChar char="§"/>
            </a:pPr>
            <a:r>
              <a:rPr b="1" dirty="0" lang="en-US" smtClean="0"/>
              <a:t>You </a:t>
            </a:r>
            <a:r>
              <a:rPr b="1" dirty="0" lang="en-US"/>
              <a:t>will notice this when you drive on a rural road. You perceive yourself passing nearby telephone poles faster than you are passing a farmhouse. </a:t>
            </a:r>
          </a:p>
          <a:p>
            <a:pPr>
              <a:buFont typeface="Wingdings" pitchFamily="2" charset="2"/>
              <a:buChar char="§"/>
            </a:pPr>
            <a:r>
              <a:rPr b="1" dirty="0" lang="en-US" smtClean="0"/>
              <a:t>The </a:t>
            </a:r>
            <a:r>
              <a:rPr b="1" dirty="0" lang="en-US"/>
              <a:t>remaining monocular cues are called </a:t>
            </a:r>
            <a:r>
              <a:rPr b="1" dirty="0" lang="en-US">
                <a:solidFill>
                  <a:srgbClr val="FF0000"/>
                </a:solidFill>
              </a:rPr>
              <a:t>pictorial cues </a:t>
            </a:r>
            <a:r>
              <a:rPr b="1" dirty="0" lang="en-US"/>
              <a:t>because artists use them to create depth in their drawings and paintings. </a:t>
            </a:r>
            <a:endParaRPr b="1" dirty="0" lang="en-US" smtClean="0"/>
          </a:p>
          <a:p>
            <a:pPr>
              <a:buFont typeface="Wingdings" pitchFamily="2" charset="2"/>
              <a:buChar char="§"/>
            </a:pPr>
            <a:r>
              <a:rPr b="1" dirty="0" lang="en-US"/>
              <a:t>Leonardo da Vinci </a:t>
            </a:r>
            <a:r>
              <a:rPr b="1" dirty="0" lang="en-US" smtClean="0"/>
              <a:t>(consult page 35 of the module for the details)</a:t>
            </a:r>
          </a:p>
        </p:txBody>
      </p:sp>
    </p:spTree>
  </p:cSld>
  <p:clrMapOvr>
    <a:masterClrMapping/>
  </p:clrMapOvr>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582" name=""/>
        <p:cNvGrpSpPr/>
        <p:nvPr/>
      </p:nvGrpSpPr>
      <p:grpSpPr>
        <a:xfrm>
          <a:off x="0" y="0"/>
          <a:ext cx="0" cy="0"/>
          <a:chOff x="0" y="0"/>
          <a:chExt cx="0" cy="0"/>
        </a:xfrm>
      </p:grpSpPr>
      <p:sp>
        <p:nvSpPr>
          <p:cNvPr id="1050731" name="Content Placeholder 2"/>
          <p:cNvSpPr>
            <a:spLocks noGrp="1"/>
          </p:cNvSpPr>
          <p:nvPr>
            <p:ph idx="1"/>
          </p:nvPr>
        </p:nvSpPr>
        <p:spPr>
          <a:xfrm>
            <a:off x="457200" y="381000"/>
            <a:ext cx="8229600" cy="6019800"/>
          </a:xfrm>
        </p:spPr>
        <p:txBody>
          <a:bodyPr>
            <a:normAutofit/>
          </a:bodyPr>
          <a:p>
            <a:pPr indent="0" marL="0">
              <a:buFont typeface="Wingdings 2" pitchFamily="18" charset="2"/>
              <a:buNone/>
            </a:pPr>
            <a:r>
              <a:rPr b="1" dirty="0" lang="en-US" smtClean="0">
                <a:solidFill>
                  <a:srgbClr val="FF0000"/>
                </a:solidFill>
              </a:rPr>
              <a:t>Cont.</a:t>
            </a:r>
          </a:p>
          <a:p>
            <a:pPr>
              <a:buFont typeface="Wingdings" pitchFamily="2" charset="2"/>
              <a:buChar char="§"/>
            </a:pPr>
            <a:endParaRPr dirty="0" lang="en-US" smtClean="0"/>
          </a:p>
          <a:p>
            <a:pPr>
              <a:buFont typeface="Wingdings" pitchFamily="2" charset="2"/>
              <a:buChar char="§"/>
            </a:pPr>
            <a:r>
              <a:rPr b="1" dirty="0" sz="3600" lang="en-US" smtClean="0"/>
              <a:t>An object </a:t>
            </a:r>
            <a:r>
              <a:rPr b="1" dirty="0" sz="3600" lang="en-US"/>
              <a:t>that overlaps another object will appear </a:t>
            </a:r>
            <a:r>
              <a:rPr b="1" dirty="0" sz="3600" lang="en-US" smtClean="0"/>
              <a:t>closer</a:t>
            </a:r>
            <a:r>
              <a:rPr b="1" dirty="0" sz="3600" lang="en-US"/>
              <a:t>, a cue </a:t>
            </a:r>
            <a:r>
              <a:rPr b="1" dirty="0" sz="3600" lang="en-US" smtClean="0"/>
              <a:t>called </a:t>
            </a:r>
            <a:r>
              <a:rPr b="1" dirty="0" sz="3600" lang="en-US" smtClean="0">
                <a:solidFill>
                  <a:srgbClr val="FF0000"/>
                </a:solidFill>
              </a:rPr>
              <a:t>Interposition.</a:t>
            </a:r>
            <a:r>
              <a:rPr b="1" dirty="0" sz="3600" lang="en-US" smtClean="0"/>
              <a:t> </a:t>
            </a:r>
          </a:p>
          <a:p>
            <a:pPr>
              <a:buFont typeface="Wingdings" pitchFamily="2" charset="2"/>
              <a:buChar char="§"/>
            </a:pPr>
            <a:r>
              <a:rPr b="1" dirty="0" sz="3600" lang="en-US"/>
              <a:t>Because your psychology professor overlaps the blackboard, you know that she or he is closer to you than the blackboard is. </a:t>
            </a:r>
            <a:endParaRPr b="1" dirty="0" sz="3600" lang="en-US" smtClean="0"/>
          </a:p>
          <a:p>
            <a:pPr indent="0" marL="0">
              <a:buFont typeface="Wingdings 2" pitchFamily="18" charset="2"/>
              <a:buNone/>
            </a:pPr>
            <a:endParaRPr b="1" dirty="0" lang="en-US" smtClean="0"/>
          </a:p>
        </p:txBody>
      </p:sp>
    </p:spTree>
  </p:cSld>
  <p:clrMapOvr>
    <a:masterClrMapping/>
  </p:clrMapOvr>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584" name=""/>
        <p:cNvGrpSpPr/>
        <p:nvPr/>
      </p:nvGrpSpPr>
      <p:grpSpPr>
        <a:xfrm>
          <a:off x="0" y="0"/>
          <a:ext cx="0" cy="0"/>
          <a:chOff x="0" y="0"/>
          <a:chExt cx="0" cy="0"/>
        </a:xfrm>
      </p:grpSpPr>
      <p:sp>
        <p:nvSpPr>
          <p:cNvPr id="1050738" name="Slide Number Placeholder 6"/>
          <p:cNvSpPr>
            <a:spLocks noGrp="1"/>
          </p:cNvSpPr>
          <p:nvPr>
            <p:ph type="sldNum" sz="quarter" idx="12"/>
          </p:nvPr>
        </p:nvSpPr>
        <p:spPr bwMode="auto">
          <a:noFill/>
        </p:spPr>
        <p:txBody>
          <a:bodyPr anchorCtr="0" bIns="45720" compatLnSpc="1" numCol="1" tIns="45720" wrap="square">
            <a:prstTxWarp prst="textNoShape"/>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fld id="{12C2EBA0-90D5-4D66-9669-7825BB7A58EF}" type="slidenum">
              <a:rPr sz="1400" lang="en-US" smtClean="0">
                <a:solidFill>
                  <a:srgbClr val="FF0000"/>
                </a:solidFill>
              </a:rPr>
              <a:t>104</a:t>
            </a:fld>
            <a:endParaRPr sz="1400" lang="en-US" smtClean="0">
              <a:solidFill>
                <a:srgbClr val="FF0000"/>
              </a:solidFill>
            </a:endParaRPr>
          </a:p>
        </p:txBody>
      </p:sp>
      <p:sp>
        <p:nvSpPr>
          <p:cNvPr id="1050739" name="Rectangle 2"/>
          <p:cNvSpPr>
            <a:spLocks noGrp="1" noChangeArrowheads="1"/>
          </p:cNvSpPr>
          <p:nvPr>
            <p:ph type="title"/>
          </p:nvPr>
        </p:nvSpPr>
        <p:spPr/>
        <p:txBody>
          <a:bodyPr/>
          <a:p>
            <a:pPr eaLnBrk="1" hangingPunct="1"/>
            <a:r>
              <a:rPr b="1" sz="4000" lang="en-US" smtClean="0">
                <a:solidFill>
                  <a:srgbClr val="FF0000"/>
                </a:solidFill>
                <a:latin typeface="Palatino Linotype" pitchFamily="18" charset="0"/>
              </a:rPr>
              <a:t>Monocular Cues</a:t>
            </a:r>
          </a:p>
        </p:txBody>
      </p:sp>
      <p:sp>
        <p:nvSpPr>
          <p:cNvPr id="1050740" name="Rectangle 3"/>
          <p:cNvSpPr>
            <a:spLocks noGrp="1" noChangeArrowheads="1"/>
          </p:cNvSpPr>
          <p:nvPr>
            <p:ph type="body" sz="half" idx="1"/>
          </p:nvPr>
        </p:nvSpPr>
        <p:spPr>
          <a:xfrm>
            <a:off x="471488" y="1600200"/>
            <a:ext cx="8153400" cy="1524000"/>
          </a:xfrm>
        </p:spPr>
        <p:txBody>
          <a:bodyPr/>
          <a:p>
            <a:pPr algn="just" eaLnBrk="1" hangingPunct="1" indent="0" marL="0">
              <a:buFont typeface="Wingdings" pitchFamily="2" charset="2"/>
              <a:buNone/>
            </a:pPr>
            <a:r>
              <a:rPr b="1" sz="2800" lang="en-US" smtClean="0">
                <a:solidFill>
                  <a:srgbClr val="0000FF"/>
                </a:solidFill>
                <a:latin typeface="Palatino Linotype" pitchFamily="18" charset="0"/>
              </a:rPr>
              <a:t>Interposition:</a:t>
            </a:r>
            <a:r>
              <a:rPr b="1" sz="2800" lang="en-US" smtClean="0">
                <a:solidFill>
                  <a:srgbClr val="6600CC"/>
                </a:solidFill>
                <a:latin typeface="Palatino Linotype" pitchFamily="18" charset="0"/>
              </a:rPr>
              <a:t> </a:t>
            </a:r>
            <a:r>
              <a:rPr b="1" sz="2800" lang="en-US" smtClean="0">
                <a:latin typeface="Palatino Linotype" pitchFamily="18" charset="0"/>
              </a:rPr>
              <a:t>Objects that occlude (block) other objects tend to be perceived as closer</a:t>
            </a:r>
            <a:r>
              <a:rPr sz="2800" lang="en-US" smtClean="0">
                <a:latin typeface="Palatino Linotype" pitchFamily="18" charset="0"/>
              </a:rPr>
              <a:t>.</a:t>
            </a:r>
          </a:p>
        </p:txBody>
      </p:sp>
      <p:pic>
        <p:nvPicPr>
          <p:cNvPr id="2097196" name="Picture 4" descr="12673_MyersPsy8e_6UN09"/>
          <p:cNvPicPr>
            <a:picLocks noChangeAspect="1" noGrp="1" noChangeArrowheads="1"/>
          </p:cNvPicPr>
          <p:nvPr>
            <p:ph sz="half" idx="2"/>
          </p:nvPr>
        </p:nvPicPr>
        <p:blipFill>
          <a:blip xmlns:r="http://schemas.openxmlformats.org/officeDocument/2006/relationships" r:embed="rId1"/>
          <a:srcRect/>
          <a:stretch>
            <a:fillRect/>
          </a:stretch>
        </p:blipFill>
        <p:spPr>
          <a:xfrm>
            <a:off x="2992438" y="2667000"/>
            <a:ext cx="3130550" cy="3886200"/>
          </a:xfrm>
        </p:spPr>
      </p:pic>
      <p:sp>
        <p:nvSpPr>
          <p:cNvPr id="1050741" name="Text Box 5"/>
          <p:cNvSpPr txBox="1">
            <a:spLocks noChangeArrowheads="1"/>
          </p:cNvSpPr>
          <p:nvPr/>
        </p:nvSpPr>
        <p:spPr bwMode="auto">
          <a:xfrm rot="5400000">
            <a:off x="4883944" y="4869656"/>
            <a:ext cx="2973388" cy="549275"/>
          </a:xfrm>
          <a:prstGeom prst="rect"/>
          <a:noFill/>
          <a:ln>
            <a:noFill/>
          </a:ln>
        </p:spPr>
        <p:txBody>
          <a:bodyPr wrap="none">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defTabSz="914400" eaLnBrk="0" fontAlgn="base" hangingPunct="0">
              <a:spcBef>
                <a:spcPct val="0"/>
              </a:spcBef>
              <a:spcAft>
                <a:spcPct val="0"/>
              </a:spcAft>
            </a:pPr>
            <a:r>
              <a:rPr sz="1000" lang="en-US" smtClean="0">
                <a:solidFill>
                  <a:srgbClr val="FF0000"/>
                </a:solidFill>
                <a:latin typeface="Times New Roman" pitchFamily="18" charset="0"/>
              </a:rPr>
              <a:t>Rene Magritte, </a:t>
            </a:r>
            <a:r>
              <a:rPr sz="1000" i="1" lang="en-US" smtClean="0">
                <a:solidFill>
                  <a:srgbClr val="FF0000"/>
                </a:solidFill>
                <a:latin typeface="Times New Roman" pitchFamily="18" charset="0"/>
              </a:rPr>
              <a:t>The Blank Signature, </a:t>
            </a:r>
            <a:r>
              <a:rPr sz="1000" lang="en-US" smtClean="0">
                <a:solidFill>
                  <a:srgbClr val="FF0000"/>
                </a:solidFill>
                <a:latin typeface="Times New Roman" pitchFamily="18" charset="0"/>
              </a:rPr>
              <a:t>oil on canvas, </a:t>
            </a:r>
          </a:p>
          <a:p>
            <a:pPr defTabSz="914400" eaLnBrk="0" fontAlgn="base" hangingPunct="0">
              <a:spcBef>
                <a:spcPct val="0"/>
              </a:spcBef>
              <a:spcAft>
                <a:spcPct val="0"/>
              </a:spcAft>
            </a:pPr>
            <a:r>
              <a:rPr sz="1000" lang="en-US" smtClean="0">
                <a:solidFill>
                  <a:srgbClr val="FF0000"/>
                </a:solidFill>
                <a:latin typeface="Times New Roman" pitchFamily="18" charset="0"/>
              </a:rPr>
              <a:t>National Gallery of Art, Washington. Collection of </a:t>
            </a:r>
          </a:p>
          <a:p>
            <a:pPr defTabSz="914400" eaLnBrk="0" fontAlgn="base" hangingPunct="0">
              <a:spcBef>
                <a:spcPct val="0"/>
              </a:spcBef>
              <a:spcAft>
                <a:spcPct val="0"/>
              </a:spcAft>
            </a:pPr>
            <a:r>
              <a:rPr sz="1000" lang="en-US" smtClean="0">
                <a:solidFill>
                  <a:srgbClr val="FF0000"/>
                </a:solidFill>
                <a:latin typeface="Times New Roman" pitchFamily="18" charset="0"/>
              </a:rPr>
              <a:t>Mr. and Mrs. Paul Mellon. Photo by Richard Carafelli.</a:t>
            </a:r>
          </a:p>
        </p:txBody>
      </p:sp>
    </p:spTree>
  </p:cSld>
  <p:clrMapOvr>
    <a:masterClrMapping/>
  </p:clrMapOvr>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587" name=""/>
        <p:cNvGrpSpPr/>
        <p:nvPr/>
      </p:nvGrpSpPr>
      <p:grpSpPr>
        <a:xfrm>
          <a:off x="0" y="0"/>
          <a:ext cx="0" cy="0"/>
          <a:chOff x="0" y="0"/>
          <a:chExt cx="0" cy="0"/>
        </a:xfrm>
      </p:grpSpPr>
      <p:sp>
        <p:nvSpPr>
          <p:cNvPr id="1050745" name="Slide Number Placeholder 6"/>
          <p:cNvSpPr>
            <a:spLocks noGrp="1"/>
          </p:cNvSpPr>
          <p:nvPr>
            <p:ph type="sldNum" sz="quarter" idx="12"/>
          </p:nvPr>
        </p:nvSpPr>
        <p:spPr bwMode="auto">
          <a:noFill/>
        </p:spPr>
        <p:txBody>
          <a:bodyPr anchorCtr="0" bIns="45720" compatLnSpc="1" numCol="1" tIns="45720" wrap="square">
            <a:prstTxWarp prst="textNoShape"/>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fld id="{5B2B7F8C-FDFB-4C1D-92A2-90BF29729D5F}" type="slidenum">
              <a:rPr sz="1400" lang="en-US" smtClean="0">
                <a:solidFill>
                  <a:srgbClr val="FF0000"/>
                </a:solidFill>
              </a:rPr>
              <a:t>105</a:t>
            </a:fld>
            <a:endParaRPr sz="1400" lang="en-US" smtClean="0">
              <a:solidFill>
                <a:srgbClr val="FF0000"/>
              </a:solidFill>
            </a:endParaRPr>
          </a:p>
        </p:txBody>
      </p:sp>
      <p:sp>
        <p:nvSpPr>
          <p:cNvPr id="1050746" name="Rectangle 2"/>
          <p:cNvSpPr>
            <a:spLocks noGrp="1" noChangeArrowheads="1"/>
          </p:cNvSpPr>
          <p:nvPr>
            <p:ph type="title"/>
          </p:nvPr>
        </p:nvSpPr>
        <p:spPr/>
        <p:txBody>
          <a:bodyPr/>
          <a:p>
            <a:pPr eaLnBrk="1" hangingPunct="1"/>
            <a:r>
              <a:rPr b="1" sz="4000" lang="en-US" smtClean="0">
                <a:solidFill>
                  <a:srgbClr val="FF0000"/>
                </a:solidFill>
                <a:latin typeface="Palatino Linotype" pitchFamily="18" charset="0"/>
              </a:rPr>
              <a:t>                    Cont.</a:t>
            </a:r>
          </a:p>
        </p:txBody>
      </p:sp>
      <p:sp>
        <p:nvSpPr>
          <p:cNvPr id="1050747" name="Rectangle 3"/>
          <p:cNvSpPr>
            <a:spLocks noGrp="1" noChangeArrowheads="1"/>
          </p:cNvSpPr>
          <p:nvPr>
            <p:ph type="body" sz="half" idx="1"/>
          </p:nvPr>
        </p:nvSpPr>
        <p:spPr>
          <a:xfrm>
            <a:off x="152400" y="1371600"/>
            <a:ext cx="8839200" cy="1752600"/>
          </a:xfrm>
        </p:spPr>
        <p:txBody>
          <a:bodyPr/>
          <a:p>
            <a:pPr algn="just" eaLnBrk="1" hangingPunct="1" indent="0" marL="0">
              <a:buFont typeface="Wingdings" pitchFamily="2" charset="2"/>
              <a:buNone/>
            </a:pPr>
            <a:r>
              <a:rPr b="1" sz="2800" lang="en-US" smtClean="0">
                <a:solidFill>
                  <a:srgbClr val="0000FF"/>
                </a:solidFill>
                <a:latin typeface="Palatino Linotype" pitchFamily="18" charset="0"/>
              </a:rPr>
              <a:t>Light and Shadow:</a:t>
            </a:r>
            <a:r>
              <a:rPr b="1" sz="2800" lang="en-US" smtClean="0">
                <a:solidFill>
                  <a:srgbClr val="6600CC"/>
                </a:solidFill>
                <a:latin typeface="Palatino Linotype" pitchFamily="18" charset="0"/>
              </a:rPr>
              <a:t> </a:t>
            </a:r>
            <a:r>
              <a:rPr b="1" sz="2800" lang="en-US" smtClean="0">
                <a:latin typeface="Palatino Linotype" pitchFamily="18" charset="0"/>
              </a:rPr>
              <a:t>Nearby objects reflect more light into our eyes than more distant objects. Given two identical objects, the dimmer one appears to be farther away.</a:t>
            </a:r>
          </a:p>
        </p:txBody>
      </p:sp>
      <p:pic>
        <p:nvPicPr>
          <p:cNvPr id="2097197" name="Picture 4" descr="un06-p219-topright"/>
          <p:cNvPicPr>
            <a:picLocks noChangeAspect="1" noChangeArrowheads="1"/>
          </p:cNvPicPr>
          <p:nvPr/>
        </p:nvPicPr>
        <p:blipFill>
          <a:blip xmlns:r="http://schemas.openxmlformats.org/officeDocument/2006/relationships" r:embed="rId1"/>
          <a:srcRect/>
          <a:stretch>
            <a:fillRect/>
          </a:stretch>
        </p:blipFill>
        <p:spPr bwMode="auto">
          <a:xfrm>
            <a:off x="5208588" y="3414713"/>
            <a:ext cx="3006725" cy="3014662"/>
          </a:xfrm>
          <a:prstGeom prst="rect"/>
          <a:noFill/>
          <a:ln>
            <a:noFill/>
          </a:ln>
        </p:spPr>
      </p:pic>
      <p:pic>
        <p:nvPicPr>
          <p:cNvPr id="2097198" name="Picture 5" descr="Bowling Ball"/>
          <p:cNvPicPr>
            <a:picLocks noChangeAspect="1" noGrp="1" noChangeArrowheads="1"/>
          </p:cNvPicPr>
          <p:nvPr>
            <p:ph sz="half" idx="2"/>
          </p:nvPr>
        </p:nvPicPr>
        <p:blipFill>
          <a:blip xmlns:r="http://schemas.openxmlformats.org/officeDocument/2006/relationships" r:embed="rId2"/>
          <a:srcRect/>
          <a:stretch>
            <a:fillRect/>
          </a:stretch>
        </p:blipFill>
        <p:spPr>
          <a:xfrm>
            <a:off x="733425" y="3429000"/>
            <a:ext cx="3157538" cy="2998788"/>
          </a:xfrm>
        </p:spPr>
      </p:pic>
      <p:sp>
        <p:nvSpPr>
          <p:cNvPr id="1050748" name="Text Box 6"/>
          <p:cNvSpPr txBox="1">
            <a:spLocks noChangeArrowheads="1"/>
          </p:cNvSpPr>
          <p:nvPr/>
        </p:nvSpPr>
        <p:spPr bwMode="auto">
          <a:xfrm rot="5400000">
            <a:off x="7185818" y="4548982"/>
            <a:ext cx="2741613" cy="501650"/>
          </a:xfrm>
          <a:prstGeom prst="rect"/>
          <a:noFill/>
          <a:ln>
            <a:noFill/>
          </a:ln>
        </p:spPr>
        <p:txBody>
          <a:bodyPr wrap="none">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defTabSz="914400" eaLnBrk="0" fontAlgn="base" hangingPunct="0">
              <a:spcBef>
                <a:spcPct val="0"/>
              </a:spcBef>
              <a:spcAft>
                <a:spcPct val="0"/>
              </a:spcAft>
            </a:pPr>
            <a:r>
              <a:rPr sz="900" lang="en-US" smtClean="0">
                <a:solidFill>
                  <a:srgbClr val="FF0000"/>
                </a:solidFill>
                <a:latin typeface="Times New Roman" pitchFamily="18" charset="0"/>
              </a:rPr>
              <a:t>From “Perceiving Shape From Shading” by Vilayaur </a:t>
            </a:r>
          </a:p>
          <a:p>
            <a:pPr defTabSz="914400" eaLnBrk="0" fontAlgn="base" hangingPunct="0">
              <a:spcBef>
                <a:spcPct val="0"/>
              </a:spcBef>
              <a:spcAft>
                <a:spcPct val="0"/>
              </a:spcAft>
            </a:pPr>
            <a:r>
              <a:rPr sz="900" lang="en-US" smtClean="0">
                <a:solidFill>
                  <a:srgbClr val="FF0000"/>
                </a:solidFill>
                <a:latin typeface="Times New Roman" pitchFamily="18" charset="0"/>
              </a:rPr>
              <a:t>S. Ramachandran. © 1988 by Scientific American, Inc. </a:t>
            </a:r>
          </a:p>
          <a:p>
            <a:pPr defTabSz="914400" eaLnBrk="0" fontAlgn="base" hangingPunct="0">
              <a:spcBef>
                <a:spcPct val="0"/>
              </a:spcBef>
              <a:spcAft>
                <a:spcPct val="0"/>
              </a:spcAft>
            </a:pPr>
            <a:r>
              <a:rPr sz="900" lang="en-US" smtClean="0">
                <a:solidFill>
                  <a:srgbClr val="FF0000"/>
                </a:solidFill>
                <a:latin typeface="Times New Roman" pitchFamily="18" charset="0"/>
              </a:rPr>
              <a:t>All rights reserved.</a:t>
            </a:r>
          </a:p>
        </p:txBody>
      </p:sp>
    </p:spTree>
  </p:cSld>
  <p:clrMapOvr>
    <a:masterClrMapping/>
  </p:clrMapOvr>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590" name=""/>
        <p:cNvGrpSpPr/>
        <p:nvPr/>
      </p:nvGrpSpPr>
      <p:grpSpPr>
        <a:xfrm>
          <a:off x="0" y="0"/>
          <a:ext cx="0" cy="0"/>
          <a:chOff x="0" y="0"/>
          <a:chExt cx="0" cy="0"/>
        </a:xfrm>
      </p:grpSpPr>
      <p:sp>
        <p:nvSpPr>
          <p:cNvPr id="1050752" name="Slide Number Placeholder 5"/>
          <p:cNvSpPr>
            <a:spLocks noGrp="1"/>
          </p:cNvSpPr>
          <p:nvPr>
            <p:ph type="sldNum" sz="quarter" idx="12"/>
          </p:nvPr>
        </p:nvSpPr>
        <p:spPr bwMode="auto">
          <a:noFill/>
        </p:spPr>
        <p:txBody>
          <a:bodyPr anchorCtr="0" bIns="45720" compatLnSpc="1" numCol="1" tIns="45720" wrap="square">
            <a:prstTxWarp prst="textNoShape"/>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fld id="{65254532-8DFA-4C9E-816A-4A3DB6779E66}" type="slidenum">
              <a:rPr sz="1400" lang="en-US" smtClean="0">
                <a:solidFill>
                  <a:srgbClr val="FF0000"/>
                </a:solidFill>
              </a:rPr>
              <a:t>106</a:t>
            </a:fld>
            <a:endParaRPr sz="1400" lang="en-US" smtClean="0">
              <a:solidFill>
                <a:srgbClr val="FF0000"/>
              </a:solidFill>
            </a:endParaRPr>
          </a:p>
        </p:txBody>
      </p:sp>
      <p:sp>
        <p:nvSpPr>
          <p:cNvPr id="1050753" name="Rectangle 2"/>
          <p:cNvSpPr>
            <a:spLocks noGrp="1" noChangeArrowheads="1"/>
          </p:cNvSpPr>
          <p:nvPr>
            <p:ph type="title"/>
          </p:nvPr>
        </p:nvSpPr>
        <p:spPr/>
        <p:txBody>
          <a:bodyPr/>
          <a:p>
            <a:pPr eaLnBrk="1" hangingPunct="1"/>
            <a:r>
              <a:rPr b="1" sz="4000" lang="en-US" smtClean="0">
                <a:solidFill>
                  <a:srgbClr val="7030A0"/>
                </a:solidFill>
                <a:latin typeface="Palatino Linotype" pitchFamily="18" charset="0"/>
              </a:rPr>
              <a:t>Size-Distance Relationship</a:t>
            </a:r>
          </a:p>
        </p:txBody>
      </p:sp>
      <p:pic>
        <p:nvPicPr>
          <p:cNvPr id="2097199" name="Picture 3" descr="12673_MyersPsy8e_6UN03"/>
          <p:cNvPicPr>
            <a:picLocks noChangeAspect="1" noGrp="1" noChangeArrowheads="1"/>
          </p:cNvPicPr>
          <p:nvPr>
            <p:ph idx="1"/>
          </p:nvPr>
        </p:nvPicPr>
        <p:blipFill>
          <a:blip xmlns:r="http://schemas.openxmlformats.org/officeDocument/2006/relationships" r:embed="rId1"/>
          <a:srcRect/>
          <a:stretch>
            <a:fillRect/>
          </a:stretch>
        </p:blipFill>
        <p:spPr>
          <a:xfrm>
            <a:off x="442913" y="3267075"/>
            <a:ext cx="8229600" cy="2676525"/>
          </a:xfrm>
        </p:spPr>
      </p:pic>
      <p:sp>
        <p:nvSpPr>
          <p:cNvPr id="1050754" name="Rectangle 4"/>
          <p:cNvSpPr>
            <a:spLocks noChangeArrowheads="1"/>
          </p:cNvSpPr>
          <p:nvPr/>
        </p:nvSpPr>
        <p:spPr bwMode="auto">
          <a:xfrm>
            <a:off x="152400" y="1371600"/>
            <a:ext cx="8839200" cy="1676400"/>
          </a:xfrm>
          <a:prstGeom prst="rect"/>
          <a:noFill/>
          <a:ln>
            <a:noFill/>
          </a:ln>
        </p:spPr>
        <p:txBody>
          <a:bodyPr/>
          <a:p>
            <a:pPr algn="just" defTabSz="914400" eaLnBrk="0" fontAlgn="base" hangingPunct="0">
              <a:spcBef>
                <a:spcPct val="20000"/>
              </a:spcBef>
              <a:spcAft>
                <a:spcPct val="0"/>
              </a:spcAft>
              <a:buFont typeface="Wingdings" pitchFamily="2" charset="2"/>
              <a:buNone/>
            </a:pPr>
            <a:r>
              <a:rPr sz="2800" lang="en-US" smtClean="0">
                <a:solidFill>
                  <a:srgbClr val="FF0000"/>
                </a:solidFill>
                <a:latin typeface="Palatino Linotype" pitchFamily="18" charset="0"/>
              </a:rPr>
              <a:t>Both girls in the room are of similar height. However, we perceive them to be of different heights as they stand in the two corners of the room.</a:t>
            </a:r>
            <a:endParaRPr sz="2800" lang="en-US" smtClean="0">
              <a:solidFill>
                <a:srgbClr val="FF0000"/>
              </a:solidFill>
              <a:latin typeface="Arial" pitchFamily="34" charset="0"/>
            </a:endParaRPr>
          </a:p>
        </p:txBody>
      </p:sp>
      <p:sp>
        <p:nvSpPr>
          <p:cNvPr id="1050755" name="Text Box 5"/>
          <p:cNvSpPr txBox="1">
            <a:spLocks noChangeArrowheads="1"/>
          </p:cNvSpPr>
          <p:nvPr/>
        </p:nvSpPr>
        <p:spPr bwMode="auto">
          <a:xfrm>
            <a:off x="381000" y="5967413"/>
            <a:ext cx="3105150" cy="244475"/>
          </a:xfrm>
          <a:prstGeom prst="rect"/>
          <a:noFill/>
          <a:ln>
            <a:noFill/>
          </a:ln>
        </p:spPr>
        <p:txBody>
          <a:bodyPr wrap="none">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defTabSz="914400" eaLnBrk="0" fontAlgn="base" hangingPunct="0">
              <a:spcBef>
                <a:spcPct val="0"/>
              </a:spcBef>
              <a:spcAft>
                <a:spcPct val="0"/>
              </a:spcAft>
            </a:pPr>
            <a:r>
              <a:rPr sz="1000" lang="en-US" smtClean="0">
                <a:solidFill>
                  <a:srgbClr val="FF0000"/>
                </a:solidFill>
                <a:latin typeface="Times New Roman" pitchFamily="18" charset="0"/>
              </a:rPr>
              <a:t>Both photos from S. Schwartzenberg/ The Exploratorium</a:t>
            </a:r>
          </a:p>
        </p:txBody>
      </p:sp>
    </p:spTree>
  </p:cSld>
  <p:clrMapOvr>
    <a:masterClrMapping/>
  </p:clrMapOvr>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593" name=""/>
        <p:cNvGrpSpPr/>
        <p:nvPr/>
      </p:nvGrpSpPr>
      <p:grpSpPr>
        <a:xfrm>
          <a:off x="0" y="0"/>
          <a:ext cx="0" cy="0"/>
          <a:chOff x="0" y="0"/>
          <a:chExt cx="0" cy="0"/>
        </a:xfrm>
      </p:grpSpPr>
      <p:sp>
        <p:nvSpPr>
          <p:cNvPr id="1050759" name="Content Placeholder 2"/>
          <p:cNvSpPr>
            <a:spLocks noGrp="1"/>
          </p:cNvSpPr>
          <p:nvPr>
            <p:ph idx="1"/>
          </p:nvPr>
        </p:nvSpPr>
        <p:spPr>
          <a:xfrm>
            <a:off x="457200" y="381000"/>
            <a:ext cx="8229600" cy="6019800"/>
          </a:xfrm>
        </p:spPr>
        <p:txBody>
          <a:bodyPr>
            <a:normAutofit/>
          </a:bodyPr>
          <a:p>
            <a:pPr indent="0" marL="0">
              <a:buFont typeface="Wingdings 2" pitchFamily="18" charset="2"/>
              <a:buNone/>
            </a:pPr>
            <a:r>
              <a:rPr b="1" dirty="0" lang="en-US" smtClean="0">
                <a:solidFill>
                  <a:srgbClr val="FF0000"/>
                </a:solidFill>
              </a:rPr>
              <a:t>                  Perceptual </a:t>
            </a:r>
            <a:r>
              <a:rPr b="1" dirty="0" lang="en-US">
                <a:solidFill>
                  <a:srgbClr val="FF0000"/>
                </a:solidFill>
              </a:rPr>
              <a:t>Constancies </a:t>
            </a:r>
            <a:endParaRPr b="1" dirty="0" lang="en-US" smtClean="0">
              <a:solidFill>
                <a:srgbClr val="FF0000"/>
              </a:solidFill>
            </a:endParaRPr>
          </a:p>
          <a:p>
            <a:pPr indent="-514350" marL="514350">
              <a:buFont typeface="Wingdings 2" pitchFamily="18" charset="2"/>
              <a:buAutoNum type="arabicPeriod"/>
            </a:pPr>
            <a:endParaRPr b="1" dirty="0" lang="en-US" smtClean="0">
              <a:solidFill>
                <a:srgbClr val="CC9900"/>
              </a:solidFill>
              <a:cs typeface="Times New Roman" pitchFamily="18" charset="0"/>
            </a:endParaRPr>
          </a:p>
          <a:p>
            <a:pPr indent="-514350" marL="514350">
              <a:buFont typeface="Wingdings 2" pitchFamily="18" charset="2"/>
              <a:buAutoNum type="arabicPeriod"/>
            </a:pPr>
            <a:r>
              <a:rPr b="1" dirty="0" sz="2800" lang="en-US" smtClean="0">
                <a:solidFill>
                  <a:srgbClr val="CC9900"/>
                </a:solidFill>
                <a:cs typeface="Times New Roman" pitchFamily="18" charset="0"/>
              </a:rPr>
              <a:t>Size </a:t>
            </a:r>
            <a:r>
              <a:rPr b="1" dirty="0" sz="2800" lang="en-US">
                <a:solidFill>
                  <a:srgbClr val="CC9900"/>
                </a:solidFill>
                <a:cs typeface="Times New Roman" pitchFamily="18" charset="0"/>
              </a:rPr>
              <a:t>Constancy</a:t>
            </a:r>
            <a:r>
              <a:rPr b="1" dirty="0" sz="2800" lang="en-US">
                <a:solidFill>
                  <a:srgbClr val="000066"/>
                </a:solidFill>
                <a:cs typeface="Times New Roman" pitchFamily="18" charset="0"/>
              </a:rPr>
              <a:t> – perceive familiar objects as having a constant size even when its retinal image becomes larger or smaller as we get closer to or farther from it</a:t>
            </a:r>
            <a:r>
              <a:rPr b="1" dirty="0" sz="2800" lang="en-US" smtClean="0">
                <a:solidFill>
                  <a:srgbClr val="000066"/>
                </a:solidFill>
                <a:cs typeface="Times New Roman" pitchFamily="18" charset="0"/>
              </a:rPr>
              <a:t>.</a:t>
            </a:r>
          </a:p>
          <a:p>
            <a:pPr indent="-514350" marL="514350">
              <a:buFont typeface="Arial" pitchFamily="34" charset="0"/>
              <a:buAutoNum type="arabicPeriod"/>
            </a:pPr>
            <a:r>
              <a:rPr b="1" dirty="0" sz="2800" lang="en-US">
                <a:solidFill>
                  <a:srgbClr val="CC9900"/>
                </a:solidFill>
                <a:cs typeface="Times New Roman" pitchFamily="18" charset="0"/>
              </a:rPr>
              <a:t>Shape Constancy</a:t>
            </a:r>
            <a:r>
              <a:rPr b="1" dirty="0" sz="2800" lang="en-US">
                <a:solidFill>
                  <a:srgbClr val="000066"/>
                </a:solidFill>
                <a:cs typeface="Times New Roman" pitchFamily="18" charset="0"/>
              </a:rPr>
              <a:t> – perceive familiar objects as having constant shape even though the shape of the retinal image produced by an object changes when our point of view changes</a:t>
            </a:r>
            <a:r>
              <a:rPr b="1" dirty="0" sz="2800" lang="en-US" smtClean="0">
                <a:solidFill>
                  <a:srgbClr val="000066"/>
                </a:solidFill>
                <a:cs typeface="Times New Roman" pitchFamily="18" charset="0"/>
              </a:rPr>
              <a:t>.</a:t>
            </a:r>
          </a:p>
          <a:p>
            <a:pPr indent="0" marL="0">
              <a:buFont typeface="Wingdings 2" pitchFamily="18" charset="2"/>
              <a:buNone/>
            </a:pPr>
            <a:endParaRPr b="1" dirty="0" lang="en-US">
              <a:solidFill>
                <a:srgbClr val="000066"/>
              </a:solidFill>
              <a:cs typeface="Times New Roman" pitchFamily="18" charset="0"/>
            </a:endParaRPr>
          </a:p>
          <a:p>
            <a:pPr indent="0" marL="0">
              <a:buFont typeface="Wingdings 2" pitchFamily="18" charset="2"/>
              <a:buNone/>
            </a:pPr>
            <a:endParaRPr b="1" dirty="0" lang="en-US" smtClean="0"/>
          </a:p>
        </p:txBody>
      </p:sp>
    </p:spTree>
  </p:cSld>
  <p:clrMapOvr>
    <a:masterClrMapping/>
  </p:clrMapOvr>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594" name=""/>
        <p:cNvGrpSpPr/>
        <p:nvPr/>
      </p:nvGrpSpPr>
      <p:grpSpPr>
        <a:xfrm>
          <a:off x="0" y="0"/>
          <a:ext cx="0" cy="0"/>
          <a:chOff x="0" y="0"/>
          <a:chExt cx="0" cy="0"/>
        </a:xfrm>
      </p:grpSpPr>
      <p:sp>
        <p:nvSpPr>
          <p:cNvPr id="1050760" name="Content Placeholder 2"/>
          <p:cNvSpPr>
            <a:spLocks noGrp="1"/>
          </p:cNvSpPr>
          <p:nvPr>
            <p:ph idx="1"/>
          </p:nvPr>
        </p:nvSpPr>
        <p:spPr>
          <a:xfrm>
            <a:off x="457200" y="381000"/>
            <a:ext cx="8229600" cy="6019800"/>
          </a:xfrm>
        </p:spPr>
        <p:txBody>
          <a:bodyPr>
            <a:normAutofit/>
          </a:bodyPr>
          <a:p>
            <a:pPr indent="0" marL="0">
              <a:buFont typeface="Wingdings 2" pitchFamily="18" charset="2"/>
              <a:buNone/>
            </a:pPr>
            <a:r>
              <a:rPr b="1" dirty="0" lang="en-US" smtClean="0">
                <a:solidFill>
                  <a:srgbClr val="FF0000"/>
                </a:solidFill>
              </a:rPr>
              <a:t>Cont.</a:t>
            </a:r>
          </a:p>
          <a:p>
            <a:pPr algn="just">
              <a:lnSpc>
                <a:spcPct val="90000"/>
              </a:lnSpc>
              <a:buFont typeface="Wingdings 2" pitchFamily="18" charset="2"/>
              <a:buNone/>
            </a:pPr>
            <a:endParaRPr b="1" dirty="0" lang="en-US" smtClean="0">
              <a:solidFill>
                <a:srgbClr val="CC9900"/>
              </a:solidFill>
              <a:cs typeface="Times New Roman" pitchFamily="18" charset="0"/>
            </a:endParaRPr>
          </a:p>
          <a:p>
            <a:pPr algn="just">
              <a:lnSpc>
                <a:spcPct val="90000"/>
              </a:lnSpc>
              <a:buFont typeface="Wingdings 2" pitchFamily="18" charset="2"/>
              <a:buNone/>
            </a:pPr>
            <a:r>
              <a:rPr b="1" dirty="0" lang="en-US" smtClean="0">
                <a:solidFill>
                  <a:srgbClr val="CC9900"/>
                </a:solidFill>
                <a:cs typeface="Times New Roman" pitchFamily="18" charset="0"/>
              </a:rPr>
              <a:t>3. </a:t>
            </a:r>
            <a:r>
              <a:rPr b="1" dirty="0" sz="2800" lang="en-US" smtClean="0">
                <a:solidFill>
                  <a:srgbClr val="CC9900"/>
                </a:solidFill>
                <a:cs typeface="Times New Roman" pitchFamily="18" charset="0"/>
              </a:rPr>
              <a:t>Brightness </a:t>
            </a:r>
            <a:r>
              <a:rPr b="1" dirty="0" sz="2800" lang="en-US">
                <a:solidFill>
                  <a:srgbClr val="CC9900"/>
                </a:solidFill>
                <a:cs typeface="Times New Roman" pitchFamily="18" charset="0"/>
              </a:rPr>
              <a:t>Constancy</a:t>
            </a:r>
            <a:r>
              <a:rPr b="1" dirty="0" sz="2800" lang="en-US">
                <a:cs typeface="Times New Roman" pitchFamily="18" charset="0"/>
              </a:rPr>
              <a:t> – </a:t>
            </a:r>
            <a:r>
              <a:rPr b="1" dirty="0" sz="2800" lang="en-US">
                <a:solidFill>
                  <a:srgbClr val="000066"/>
                </a:solidFill>
                <a:cs typeface="Times New Roman" pitchFamily="18" charset="0"/>
              </a:rPr>
              <a:t>see objects as having relatively constant brightness even though the amount of light they reflect changes as the over all level of illumination </a:t>
            </a:r>
            <a:r>
              <a:rPr b="1" dirty="0" sz="2800" lang="en-US" smtClean="0">
                <a:solidFill>
                  <a:srgbClr val="000066"/>
                </a:solidFill>
                <a:cs typeface="Times New Roman" pitchFamily="18" charset="0"/>
              </a:rPr>
              <a:t>changes.</a:t>
            </a:r>
          </a:p>
          <a:p>
            <a:pPr algn="just">
              <a:lnSpc>
                <a:spcPct val="90000"/>
              </a:lnSpc>
              <a:buFont typeface="Wingdings 2" pitchFamily="18" charset="2"/>
              <a:buNone/>
            </a:pPr>
            <a:r>
              <a:rPr b="1" dirty="0" sz="2800" lang="en-US">
                <a:solidFill>
                  <a:srgbClr val="CC9900"/>
                </a:solidFill>
                <a:cs typeface="Times New Roman" pitchFamily="18" charset="0"/>
              </a:rPr>
              <a:t>4.</a:t>
            </a:r>
            <a:r>
              <a:rPr b="1" dirty="0" sz="2800" lang="en-US" smtClean="0">
                <a:solidFill>
                  <a:srgbClr val="000066"/>
                </a:solidFill>
                <a:cs typeface="Times New Roman" pitchFamily="18" charset="0"/>
              </a:rPr>
              <a:t> </a:t>
            </a:r>
            <a:r>
              <a:rPr b="1" dirty="0" sz="2800" lang="en-US" smtClean="0">
                <a:solidFill>
                  <a:srgbClr val="CC9900"/>
                </a:solidFill>
                <a:cs typeface="Times New Roman" pitchFamily="18" charset="0"/>
              </a:rPr>
              <a:t>Location </a:t>
            </a:r>
            <a:r>
              <a:rPr b="1" dirty="0" sz="2800" lang="en-US">
                <a:solidFill>
                  <a:srgbClr val="CC9900"/>
                </a:solidFill>
                <a:cs typeface="Times New Roman" pitchFamily="18" charset="0"/>
              </a:rPr>
              <a:t>Constancy</a:t>
            </a:r>
            <a:r>
              <a:rPr b="1" dirty="0" sz="2800" lang="en-US">
                <a:solidFill>
                  <a:srgbClr val="000066"/>
                </a:solidFill>
                <a:cs typeface="Times New Roman" pitchFamily="18" charset="0"/>
              </a:rPr>
              <a:t> –perceive stationary objects as remaining in the same place despite the retinal image moves about as we move our eyes.</a:t>
            </a:r>
          </a:p>
          <a:p>
            <a:pPr algn="just">
              <a:lnSpc>
                <a:spcPct val="90000"/>
              </a:lnSpc>
              <a:buFont typeface="Wingdings 2" pitchFamily="18" charset="2"/>
              <a:buNone/>
            </a:pPr>
            <a:r>
              <a:rPr b="1" dirty="0" sz="2800" lang="en-US">
                <a:solidFill>
                  <a:srgbClr val="000066"/>
                </a:solidFill>
                <a:cs typeface="Times New Roman" pitchFamily="18" charset="0"/>
              </a:rPr>
              <a:t> </a:t>
            </a:r>
            <a:r>
              <a:rPr b="1" dirty="0" sz="2800" lang="en-US" smtClean="0">
                <a:solidFill>
                  <a:srgbClr val="CC9900"/>
                </a:solidFill>
                <a:cs typeface="Times New Roman" pitchFamily="18" charset="0"/>
              </a:rPr>
              <a:t>5. Color </a:t>
            </a:r>
            <a:r>
              <a:rPr b="1" dirty="0" sz="2800" lang="en-US">
                <a:solidFill>
                  <a:srgbClr val="CC9900"/>
                </a:solidFill>
                <a:cs typeface="Times New Roman" pitchFamily="18" charset="0"/>
              </a:rPr>
              <a:t>Constancy</a:t>
            </a:r>
            <a:r>
              <a:rPr b="1" dirty="0" sz="2800" lang="en-US">
                <a:solidFill>
                  <a:srgbClr val="000066"/>
                </a:solidFill>
                <a:cs typeface="Times New Roman" pitchFamily="18" charset="0"/>
              </a:rPr>
              <a:t> – perceive the color of objects as stable despite the changing illumination. </a:t>
            </a:r>
          </a:p>
          <a:p>
            <a:pPr indent="0" marL="0">
              <a:buFont typeface="Wingdings 2" pitchFamily="18" charset="2"/>
              <a:buNone/>
            </a:pPr>
            <a:endParaRPr b="1" dirty="0" lang="en-US">
              <a:solidFill>
                <a:srgbClr val="000066"/>
              </a:solidFill>
              <a:cs typeface="Times New Roman" pitchFamily="18" charset="0"/>
            </a:endParaRPr>
          </a:p>
          <a:p>
            <a:pPr indent="0" marL="0">
              <a:buFont typeface="Wingdings 2" pitchFamily="18" charset="2"/>
              <a:buNone/>
            </a:pPr>
            <a:endParaRPr b="1" dirty="0" lang="en-US" smtClean="0"/>
          </a:p>
        </p:txBody>
      </p:sp>
    </p:spTree>
  </p:cSld>
  <p:clrMapOvr>
    <a:masterClrMapping/>
  </p:clrMapOvr>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595" name=""/>
        <p:cNvGrpSpPr/>
        <p:nvPr/>
      </p:nvGrpSpPr>
      <p:grpSpPr>
        <a:xfrm>
          <a:off x="0" y="0"/>
          <a:ext cx="0" cy="0"/>
          <a:chOff x="0" y="0"/>
          <a:chExt cx="0" cy="0"/>
        </a:xfrm>
      </p:grpSpPr>
      <p:sp>
        <p:nvSpPr>
          <p:cNvPr id="1050761" name="Title 1"/>
          <p:cNvSpPr>
            <a:spLocks noGrp="1"/>
          </p:cNvSpPr>
          <p:nvPr>
            <p:ph type="title"/>
          </p:nvPr>
        </p:nvSpPr>
        <p:spPr/>
        <p:txBody>
          <a:bodyPr/>
          <a:p>
            <a:pPr algn="l"/>
            <a:r>
              <a:rPr dirty="0" lang="en-US" smtClean="0"/>
              <a:t> </a:t>
            </a:r>
            <a:r>
              <a:rPr b="1" dirty="0" lang="en-US" smtClean="0">
                <a:solidFill>
                  <a:srgbClr val="FF0000"/>
                </a:solidFill>
              </a:rPr>
              <a:t>3. Interpretation</a:t>
            </a:r>
            <a:endParaRPr b="1" dirty="0" lang="en-US">
              <a:solidFill>
                <a:srgbClr val="FF0000"/>
              </a:solidFill>
            </a:endParaRPr>
          </a:p>
        </p:txBody>
      </p:sp>
      <p:sp>
        <p:nvSpPr>
          <p:cNvPr id="1050762" name="Content Placeholder 2"/>
          <p:cNvSpPr>
            <a:spLocks noGrp="1"/>
          </p:cNvSpPr>
          <p:nvPr>
            <p:ph sz="quarter" idx="1"/>
          </p:nvPr>
        </p:nvSpPr>
        <p:spPr>
          <a:xfrm>
            <a:off x="301625" y="1371600"/>
            <a:ext cx="8504238" cy="5334000"/>
          </a:xfrm>
        </p:spPr>
        <p:txBody>
          <a:bodyPr/>
          <a:p>
            <a:pPr algn="just" lvl="1" marL="274638">
              <a:lnSpc>
                <a:spcPct val="150000"/>
              </a:lnSpc>
              <a:spcBef>
                <a:spcPts val="0"/>
              </a:spcBef>
              <a:spcAft>
                <a:spcPts val="0"/>
              </a:spcAft>
              <a:tabLst>
                <a:tab algn="ctr" pos="2743200"/>
                <a:tab algn="r" pos="5486400"/>
                <a:tab algn="l" pos="457200"/>
              </a:tabLst>
            </a:pPr>
            <a:r>
              <a:rPr dirty="0" sz="2800" lang="en-US" smtClean="0">
                <a:solidFill>
                  <a:schemeClr val="tx1"/>
                </a:solidFill>
                <a:latin typeface="Times New Roman" pitchFamily="18" charset="0"/>
                <a:ea typeface="Times New Roman"/>
                <a:cs typeface="Times New Roman" pitchFamily="18" charset="0"/>
              </a:rPr>
              <a:t>Generating meaning from sensory experience is the task of </a:t>
            </a:r>
            <a:r>
              <a:rPr b="1" dirty="0" sz="2800" lang="en-US" smtClean="0">
                <a:solidFill>
                  <a:schemeClr val="tx1"/>
                </a:solidFill>
                <a:latin typeface="Times New Roman" pitchFamily="18" charset="0"/>
                <a:ea typeface="Times New Roman"/>
                <a:cs typeface="Times New Roman" pitchFamily="18" charset="0"/>
              </a:rPr>
              <a:t>perceptual interpretation.  </a:t>
            </a:r>
          </a:p>
          <a:p>
            <a:pPr algn="just" lvl="1" marL="274638">
              <a:lnSpc>
                <a:spcPct val="150000"/>
              </a:lnSpc>
              <a:spcBef>
                <a:spcPts val="0"/>
              </a:spcBef>
              <a:spcAft>
                <a:spcPts val="0"/>
              </a:spcAft>
              <a:tabLst>
                <a:tab algn="ctr" pos="2743200"/>
                <a:tab algn="r" pos="5486400"/>
                <a:tab algn="l" pos="457200"/>
              </a:tabLst>
            </a:pPr>
            <a:r>
              <a:rPr b="1" dirty="0" sz="2800" lang="en-US" smtClean="0">
                <a:solidFill>
                  <a:schemeClr val="tx1"/>
                </a:solidFill>
                <a:latin typeface="Times New Roman" pitchFamily="18" charset="0"/>
                <a:ea typeface="Times New Roman"/>
                <a:cs typeface="Times New Roman" pitchFamily="18" charset="0"/>
              </a:rPr>
              <a:t> </a:t>
            </a:r>
            <a:r>
              <a:rPr dirty="0" sz="2800" lang="en-US" smtClean="0">
                <a:solidFill>
                  <a:schemeClr val="tx1"/>
                </a:solidFill>
                <a:latin typeface="Times New Roman" pitchFamily="18" charset="0"/>
                <a:ea typeface="Times New Roman"/>
                <a:cs typeface="Times New Roman" pitchFamily="18" charset="0"/>
              </a:rPr>
              <a:t>Perceptual interpretation lies at the intersection of </a:t>
            </a:r>
            <a:r>
              <a:rPr b="1" dirty="0" sz="2800" lang="en-US" smtClean="0">
                <a:solidFill>
                  <a:schemeClr val="tx1"/>
                </a:solidFill>
                <a:latin typeface="Times New Roman" pitchFamily="18" charset="0"/>
                <a:ea typeface="Times New Roman"/>
                <a:cs typeface="Times New Roman" pitchFamily="18" charset="0"/>
              </a:rPr>
              <a:t>sensation and memory</a:t>
            </a:r>
            <a:r>
              <a:rPr dirty="0" sz="2800" lang="en-US" smtClean="0">
                <a:solidFill>
                  <a:schemeClr val="tx1"/>
                </a:solidFill>
                <a:latin typeface="Times New Roman" pitchFamily="18" charset="0"/>
                <a:ea typeface="Times New Roman"/>
                <a:cs typeface="Times New Roman" pitchFamily="18" charset="0"/>
              </a:rPr>
              <a:t>, as the brain interprets current sensations in light of </a:t>
            </a:r>
            <a:r>
              <a:rPr b="1" dirty="0" sz="2800" lang="en-US" smtClean="0">
                <a:solidFill>
                  <a:schemeClr val="tx1"/>
                </a:solidFill>
                <a:latin typeface="Times New Roman" pitchFamily="18" charset="0"/>
                <a:ea typeface="Times New Roman"/>
                <a:cs typeface="Times New Roman" pitchFamily="18" charset="0"/>
              </a:rPr>
              <a:t>past experience</a:t>
            </a:r>
            <a:r>
              <a:rPr dirty="0" sz="2800" lang="en-US" smtClean="0">
                <a:solidFill>
                  <a:schemeClr val="tx1"/>
                </a:solidFill>
                <a:latin typeface="Times New Roman" pitchFamily="18" charset="0"/>
                <a:ea typeface="Times New Roman"/>
                <a:cs typeface="Times New Roman" pitchFamily="18" charset="0"/>
              </a:rPr>
              <a:t>.    </a:t>
            </a:r>
          </a:p>
          <a:p>
            <a:pPr algn="just" lvl="1" marL="274638">
              <a:lnSpc>
                <a:spcPct val="150000"/>
              </a:lnSpc>
              <a:spcBef>
                <a:spcPts val="0"/>
              </a:spcBef>
              <a:spcAft>
                <a:spcPts val="0"/>
              </a:spcAft>
              <a:tabLst>
                <a:tab algn="ctr" pos="2743200"/>
                <a:tab algn="r" pos="5486400"/>
                <a:tab algn="l" pos="457200"/>
              </a:tabLst>
            </a:pPr>
            <a:r>
              <a:rPr dirty="0" sz="2800" lang="en-US" smtClean="0">
                <a:solidFill>
                  <a:prstClr val="black"/>
                </a:solidFill>
                <a:latin typeface="Times New Roman" pitchFamily="18" charset="0"/>
                <a:cs typeface="Times New Roman" pitchFamily="18" charset="0"/>
              </a:rPr>
              <a:t>Different </a:t>
            </a:r>
            <a:r>
              <a:rPr dirty="0" sz="2800" lang="en-US">
                <a:solidFill>
                  <a:prstClr val="black"/>
                </a:solidFill>
                <a:latin typeface="Times New Roman" pitchFamily="18" charset="0"/>
                <a:cs typeface="Times New Roman" pitchFamily="18" charset="0"/>
              </a:rPr>
              <a:t>individual’s might observe the same object. But they   interpreter differently based on </a:t>
            </a:r>
            <a:r>
              <a:rPr b="1" dirty="0" sz="2800" lang="en-US">
                <a:solidFill>
                  <a:prstClr val="black"/>
                </a:solidFill>
                <a:latin typeface="Times New Roman" pitchFamily="18" charset="0"/>
                <a:cs typeface="Times New Roman" pitchFamily="18" charset="0"/>
              </a:rPr>
              <a:t>their prior experience. </a:t>
            </a:r>
          </a:p>
          <a:p>
            <a:pPr algn="just" lvl="1" marL="274638">
              <a:lnSpc>
                <a:spcPct val="150000"/>
              </a:lnSpc>
              <a:spcBef>
                <a:spcPts val="0"/>
              </a:spcBef>
              <a:spcAft>
                <a:spcPts val="0"/>
              </a:spcAft>
              <a:tabLst>
                <a:tab algn="ctr" pos="2743200"/>
                <a:tab algn="r" pos="5486400"/>
                <a:tab algn="l" pos="457200"/>
              </a:tabLst>
            </a:pPr>
            <a:endParaRPr dirty="0" sz="2800" lang="en-US" smtClean="0">
              <a:solidFill>
                <a:schemeClr val="tx1"/>
              </a:solidFill>
              <a:latin typeface="Times New Roman"/>
              <a:ea typeface="Times New Roman"/>
            </a:endParaRPr>
          </a:p>
          <a:p>
            <a:pPr algn="just" marL="0">
              <a:lnSpc>
                <a:spcPct val="150000"/>
              </a:lnSpc>
              <a:spcBef>
                <a:spcPts val="0"/>
              </a:spcBef>
              <a:spcAft>
                <a:spcPts val="0"/>
              </a:spcAft>
              <a:tabLst>
                <a:tab algn="ctr" pos="2743200"/>
                <a:tab algn="r" pos="5486400"/>
                <a:tab algn="l" pos="457200"/>
              </a:tabLst>
            </a:pPr>
            <a:r>
              <a:rPr b="1" dirty="0" sz="2800" lang="en-US" smtClean="0">
                <a:latin typeface="Times New Roman"/>
                <a:ea typeface="Times New Roman"/>
              </a:rPr>
              <a:t>      </a:t>
            </a:r>
            <a:endParaRPr dirty="0" sz="2800" lang="en-US" smtClean="0">
              <a:latin typeface="Times New Roman"/>
              <a:ea typeface="Times New Roman"/>
            </a:endParaRPr>
          </a:p>
          <a:p>
            <a:endParaRPr dirty="0" lang="en-US"/>
          </a:p>
        </p:txBody>
      </p:sp>
      <p:sp>
        <p:nvSpPr>
          <p:cNvPr id="1050763" name="Slide Number Placeholder 3"/>
          <p:cNvSpPr>
            <a:spLocks noGrp="1"/>
          </p:cNvSpPr>
          <p:nvPr>
            <p:ph type="sldNum" sz="quarter" idx="12"/>
          </p:nvPr>
        </p:nvSpPr>
        <p:spPr/>
        <p:txBody>
          <a:bodyPr/>
          <a:p>
            <a:fld id="{389530D2-6285-473F-AC94-119E04C6332E}" type="slidenum">
              <a:rPr lang="en-US" smtClean="0">
                <a:solidFill>
                  <a:srgbClr val="8CADAE">
                    <a:shade val="75000"/>
                  </a:srgbClr>
                </a:solidFill>
              </a:rPr>
              <a:t>109</a:t>
            </a:fld>
            <a:endParaRPr lang="en-US">
              <a:solidFill>
                <a:srgbClr val="8CADAE">
                  <a:shade val="75000"/>
                </a:srgbClr>
              </a:solidFill>
            </a:endParaRPr>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48674" name="Rectangle 3"/>
          <p:cNvSpPr>
            <a:spLocks noGrp="1" noChangeArrowheads="1"/>
          </p:cNvSpPr>
          <p:nvPr>
            <p:ph type="body" idx="1"/>
          </p:nvPr>
        </p:nvSpPr>
        <p:spPr>
          <a:xfrm>
            <a:off x="228600" y="533400"/>
            <a:ext cx="8686800" cy="7315200"/>
          </a:xfrm>
        </p:spPr>
        <p:txBody>
          <a:bodyPr>
            <a:noAutofit/>
          </a:bodyPr>
          <a:p>
            <a:pPr algn="just"/>
            <a:r>
              <a:rPr b="1" dirty="0" sz="2400" lang="en-US"/>
              <a:t>Cross-cultural psychology </a:t>
            </a:r>
            <a:r>
              <a:rPr dirty="0" sz="2400" i="1" lang="en-US"/>
              <a:t>Cross-cultural psychology </a:t>
            </a:r>
            <a:r>
              <a:rPr dirty="0" sz="2400" lang="en-US"/>
              <a:t>investigates the similarities and differences in psychological functioning in and across various cultures and ethnic groups.</a:t>
            </a:r>
          </a:p>
          <a:p>
            <a:pPr algn="just"/>
            <a:r>
              <a:rPr b="1" dirty="0" sz="2400" lang="en-US"/>
              <a:t>Developmental psychology </a:t>
            </a:r>
            <a:r>
              <a:rPr dirty="0" sz="2400" i="1" lang="en-US"/>
              <a:t>Developmental psychology </a:t>
            </a:r>
            <a:r>
              <a:rPr dirty="0" sz="2400" lang="en-US"/>
              <a:t>examines how people grow and change from the moment of conception through death.</a:t>
            </a:r>
          </a:p>
          <a:p>
            <a:pPr algn="just"/>
            <a:r>
              <a:rPr b="1" dirty="0" sz="2400" lang="en-US"/>
              <a:t>Educational psychology </a:t>
            </a:r>
            <a:r>
              <a:rPr dirty="0" sz="2400" i="1" lang="en-US"/>
              <a:t>Educational psychology </a:t>
            </a:r>
            <a:r>
              <a:rPr dirty="0" sz="2400" lang="en-US"/>
              <a:t>is concerned with teaching and learning processes, such as the relationship between motivation and school performance.</a:t>
            </a:r>
          </a:p>
          <a:p>
            <a:pPr algn="just"/>
            <a:r>
              <a:rPr b="1" dirty="0" sz="2400" lang="en-US"/>
              <a:t>Environmental psychology </a:t>
            </a:r>
            <a:r>
              <a:rPr dirty="0" sz="2400" i="1" lang="en-US"/>
              <a:t>Environmental psychology </a:t>
            </a:r>
            <a:r>
              <a:rPr dirty="0" sz="2400" lang="en-US"/>
              <a:t>considers the relationship between people and their physical environment.</a:t>
            </a:r>
          </a:p>
        </p:txBody>
      </p:sp>
    </p:spTree>
  </p:cSld>
  <p:clrMapOvr>
    <a:masterClrMapping/>
  </p:clrMapOvr>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596" name=""/>
        <p:cNvGrpSpPr/>
        <p:nvPr/>
      </p:nvGrpSpPr>
      <p:grpSpPr>
        <a:xfrm>
          <a:off x="0" y="0"/>
          <a:ext cx="0" cy="0"/>
          <a:chOff x="0" y="0"/>
          <a:chExt cx="0" cy="0"/>
        </a:xfrm>
      </p:grpSpPr>
      <p:sp>
        <p:nvSpPr>
          <p:cNvPr id="1050764" name="Title 1"/>
          <p:cNvSpPr>
            <a:spLocks noGrp="1"/>
          </p:cNvSpPr>
          <p:nvPr>
            <p:ph type="title"/>
          </p:nvPr>
        </p:nvSpPr>
        <p:spPr/>
        <p:txBody>
          <a:bodyPr/>
          <a:p>
            <a:pPr algn="l"/>
            <a:r>
              <a:rPr dirty="0" lang="en-US" smtClean="0"/>
              <a:t>  </a:t>
            </a:r>
            <a:r>
              <a:rPr b="1" dirty="0" lang="en-US" smtClean="0"/>
              <a:t>Cont.…</a:t>
            </a:r>
            <a:endParaRPr b="1" dirty="0" lang="en-US"/>
          </a:p>
        </p:txBody>
      </p:sp>
      <p:sp>
        <p:nvSpPr>
          <p:cNvPr id="1050765" name="Content Placeholder 2"/>
          <p:cNvSpPr>
            <a:spLocks noGrp="1"/>
          </p:cNvSpPr>
          <p:nvPr>
            <p:ph sz="quarter" idx="1"/>
          </p:nvPr>
        </p:nvSpPr>
        <p:spPr>
          <a:xfrm>
            <a:off x="301625" y="1527175"/>
            <a:ext cx="8504238" cy="5178425"/>
          </a:xfrm>
        </p:spPr>
        <p:txBody>
          <a:bodyPr/>
          <a:p>
            <a:pPr indent="0" marL="0">
              <a:buFont typeface="Wingdings 2" pitchFamily="18" charset="2"/>
              <a:buNone/>
            </a:pPr>
            <a:r>
              <a:rPr dirty="0" lang="en-US" smtClean="0"/>
              <a:t>Like selection, the process of interpretation is also influenced by </a:t>
            </a:r>
            <a:r>
              <a:rPr b="1" dirty="0" lang="en-US" smtClean="0"/>
              <a:t>several factors. </a:t>
            </a:r>
            <a:r>
              <a:rPr dirty="0" lang="en-US" smtClean="0"/>
              <a:t>The following can be examples.</a:t>
            </a:r>
          </a:p>
          <a:p>
            <a:r>
              <a:rPr dirty="0" lang="en-US" smtClean="0">
                <a:solidFill>
                  <a:srgbClr val="FF0000"/>
                </a:solidFill>
              </a:rPr>
              <a:t>Beliefs:</a:t>
            </a:r>
            <a:r>
              <a:rPr dirty="0" lang="en-US" smtClean="0"/>
              <a:t> What we hold to be true about the world can affect the interpretation of ambiguous sensory signals.</a:t>
            </a:r>
          </a:p>
          <a:p>
            <a:r>
              <a:rPr dirty="0" lang="en-US" smtClean="0">
                <a:solidFill>
                  <a:srgbClr val="FF0000"/>
                </a:solidFill>
              </a:rPr>
              <a:t>Emotions:</a:t>
            </a:r>
            <a:r>
              <a:rPr dirty="0" lang="en-US" smtClean="0"/>
              <a:t> Our emotions or moods also influence our interpretations of sensory information. </a:t>
            </a:r>
          </a:p>
          <a:p>
            <a:r>
              <a:rPr dirty="0" lang="en-US" smtClean="0">
                <a:solidFill>
                  <a:srgbClr val="FF0000"/>
                </a:solidFill>
              </a:rPr>
              <a:t>Expectations:</a:t>
            </a:r>
            <a:r>
              <a:rPr dirty="0" lang="en-US" smtClean="0"/>
              <a:t> Experience with the environment often affects how we perceive the world by creating perceptual expectations. </a:t>
            </a:r>
            <a:endParaRPr dirty="0" lang="en-US"/>
          </a:p>
        </p:txBody>
      </p:sp>
      <p:sp>
        <p:nvSpPr>
          <p:cNvPr id="1050766" name="Slide Number Placeholder 3"/>
          <p:cNvSpPr>
            <a:spLocks noGrp="1"/>
          </p:cNvSpPr>
          <p:nvPr>
            <p:ph type="sldNum" sz="quarter" idx="12"/>
          </p:nvPr>
        </p:nvSpPr>
        <p:spPr/>
        <p:txBody>
          <a:bodyPr/>
          <a:p>
            <a:fld id="{91C0D3BF-A2BA-46AE-B924-80D0E46A2041}" type="slidenum">
              <a:rPr lang="en-US" smtClean="0">
                <a:solidFill>
                  <a:srgbClr val="8CADAE">
                    <a:shade val="75000"/>
                  </a:srgbClr>
                </a:solidFill>
              </a:rPr>
              <a:t>110</a:t>
            </a:fld>
            <a:endParaRPr lang="en-US">
              <a:solidFill>
                <a:srgbClr val="8CADAE">
                  <a:shade val="75000"/>
                </a:srgbClr>
              </a:solidFill>
            </a:endParaRPr>
          </a:p>
        </p:txBody>
      </p:sp>
    </p:spTree>
  </p:cSld>
  <p:clrMapOvr>
    <a:masterClrMapping/>
  </p:clrMapOvr>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597" name=""/>
        <p:cNvGrpSpPr/>
        <p:nvPr/>
      </p:nvGrpSpPr>
      <p:grpSpPr>
        <a:xfrm>
          <a:off x="0" y="0"/>
          <a:ext cx="0" cy="0"/>
          <a:chOff x="0" y="0"/>
          <a:chExt cx="0" cy="0"/>
        </a:xfrm>
      </p:grpSpPr>
      <p:sp>
        <p:nvSpPr>
          <p:cNvPr id="1050767" name="Title 1"/>
          <p:cNvSpPr>
            <a:spLocks noGrp="1"/>
          </p:cNvSpPr>
          <p:nvPr>
            <p:ph type="title"/>
          </p:nvPr>
        </p:nvSpPr>
        <p:spPr/>
        <p:txBody>
          <a:bodyPr/>
          <a:p>
            <a:pPr algn="l"/>
            <a:r>
              <a:rPr dirty="0" lang="en-US" smtClean="0"/>
              <a:t>  </a:t>
            </a:r>
            <a:r>
              <a:rPr b="1" dirty="0" lang="en-US" smtClean="0"/>
              <a:t>Cont.…</a:t>
            </a:r>
            <a:endParaRPr b="1" dirty="0" lang="en-US"/>
          </a:p>
        </p:txBody>
      </p:sp>
      <p:sp>
        <p:nvSpPr>
          <p:cNvPr id="1050768" name="Content Placeholder 2"/>
          <p:cNvSpPr>
            <a:spLocks noGrp="1"/>
          </p:cNvSpPr>
          <p:nvPr>
            <p:ph sz="quarter" idx="1"/>
          </p:nvPr>
        </p:nvSpPr>
        <p:spPr>
          <a:xfrm>
            <a:off x="152400" y="1527175"/>
            <a:ext cx="8839200" cy="4949825"/>
          </a:xfrm>
        </p:spPr>
        <p:txBody>
          <a:bodyPr/>
          <a:p>
            <a:pPr>
              <a:buClr>
                <a:srgbClr val="D16349"/>
              </a:buClr>
            </a:pPr>
            <a:r>
              <a:rPr dirty="0" lang="en-US">
                <a:solidFill>
                  <a:prstClr val="black"/>
                </a:solidFill>
              </a:rPr>
              <a:t>These expectations called perceptual set make particular interpretations more likely.  Two aspects of perceptual set are the </a:t>
            </a:r>
            <a:r>
              <a:rPr dirty="0" lang="en-US">
                <a:solidFill>
                  <a:srgbClr val="FF0000"/>
                </a:solidFill>
              </a:rPr>
              <a:t>current context and enduring knowledge structures.</a:t>
            </a:r>
            <a:r>
              <a:rPr dirty="0" lang="en-US">
                <a:solidFill>
                  <a:prstClr val="black"/>
                </a:solidFill>
              </a:rPr>
              <a:t>     </a:t>
            </a:r>
          </a:p>
          <a:p>
            <a:pPr indent="0" marL="0">
              <a:buClr>
                <a:srgbClr val="D16349"/>
              </a:buClr>
              <a:buFont typeface="Wingdings 2" pitchFamily="18" charset="2"/>
              <a:buNone/>
            </a:pPr>
            <a:r>
              <a:rPr b="1" dirty="0" lang="en-US">
                <a:solidFill>
                  <a:srgbClr val="FF0000"/>
                </a:solidFill>
              </a:rPr>
              <a:t>Extrasensory Perception (ESP</a:t>
            </a:r>
            <a:r>
              <a:rPr b="1" dirty="0" lang="en-US" smtClean="0">
                <a:solidFill>
                  <a:srgbClr val="FF0000"/>
                </a:solidFill>
              </a:rPr>
              <a:t>)---Parapsychology</a:t>
            </a:r>
            <a:endParaRPr b="1" dirty="0" lang="en-US">
              <a:solidFill>
                <a:srgbClr val="FF0000"/>
              </a:solidFill>
            </a:endParaRPr>
          </a:p>
          <a:p>
            <a:pPr>
              <a:buClr>
                <a:srgbClr val="D16349"/>
              </a:buClr>
              <a:buFont typeface="Wingdings" pitchFamily="2" charset="2"/>
              <a:buChar char="Ø"/>
            </a:pPr>
            <a:r>
              <a:rPr dirty="0" lang="en-US" smtClean="0">
                <a:solidFill>
                  <a:prstClr val="black"/>
                </a:solidFill>
              </a:rPr>
              <a:t>Eyes</a:t>
            </a:r>
            <a:r>
              <a:rPr dirty="0" lang="en-US">
                <a:solidFill>
                  <a:prstClr val="black"/>
                </a:solidFill>
              </a:rPr>
              <a:t>, ears, mouth, nose, and skin- we rely on these organs for our experience of the external </a:t>
            </a:r>
            <a:r>
              <a:rPr dirty="0" lang="en-US" smtClean="0">
                <a:solidFill>
                  <a:prstClr val="black"/>
                </a:solidFill>
              </a:rPr>
              <a:t>world.</a:t>
            </a:r>
          </a:p>
          <a:p>
            <a:pPr>
              <a:buClr>
                <a:srgbClr val="D16349"/>
              </a:buClr>
              <a:buFont typeface="Wingdings" pitchFamily="2" charset="2"/>
              <a:buChar char="Ø"/>
            </a:pPr>
            <a:r>
              <a:rPr dirty="0" lang="en-US" smtClean="0">
                <a:solidFill>
                  <a:prstClr val="black"/>
                </a:solidFill>
              </a:rPr>
              <a:t>Some </a:t>
            </a:r>
            <a:r>
              <a:rPr dirty="0" lang="en-US">
                <a:solidFill>
                  <a:prstClr val="black"/>
                </a:solidFill>
              </a:rPr>
              <a:t>people, however, claim they can send and receive messages about the world without relying on the usual sensory channels, by using Extrasensory Perception (ESP).</a:t>
            </a:r>
          </a:p>
          <a:p>
            <a:pPr indent="0" marL="0">
              <a:buClr>
                <a:srgbClr val="D16349"/>
              </a:buClr>
              <a:buFont typeface="Wingdings 2" pitchFamily="18" charset="2"/>
              <a:buNone/>
            </a:pPr>
            <a:endParaRPr dirty="0" lang="en-US"/>
          </a:p>
        </p:txBody>
      </p:sp>
      <p:sp>
        <p:nvSpPr>
          <p:cNvPr id="1050769" name="Slide Number Placeholder 3"/>
          <p:cNvSpPr>
            <a:spLocks noGrp="1"/>
          </p:cNvSpPr>
          <p:nvPr>
            <p:ph type="sldNum" sz="quarter" idx="12"/>
          </p:nvPr>
        </p:nvSpPr>
        <p:spPr/>
        <p:txBody>
          <a:bodyPr/>
          <a:p>
            <a:fld id="{5B1175F6-1D4E-48D3-B759-62EA0D407BA0}" type="slidenum">
              <a:rPr lang="en-US" smtClean="0">
                <a:solidFill>
                  <a:srgbClr val="8CADAE">
                    <a:shade val="75000"/>
                  </a:srgbClr>
                </a:solidFill>
              </a:rPr>
              <a:t>111</a:t>
            </a:fld>
            <a:endParaRPr lang="en-US">
              <a:solidFill>
                <a:srgbClr val="8CADAE">
                  <a:shade val="75000"/>
                </a:srgbClr>
              </a:solidFill>
            </a:endParaRPr>
          </a:p>
        </p:txBody>
      </p:sp>
    </p:spTree>
  </p:cSld>
  <p:clrMapOvr>
    <a:masterClrMapping/>
  </p:clrMapOvr>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598" name=""/>
        <p:cNvGrpSpPr/>
        <p:nvPr/>
      </p:nvGrpSpPr>
      <p:grpSpPr>
        <a:xfrm>
          <a:off x="0" y="0"/>
          <a:ext cx="0" cy="0"/>
          <a:chOff x="0" y="0"/>
          <a:chExt cx="0" cy="0"/>
        </a:xfrm>
      </p:grpSpPr>
      <p:sp>
        <p:nvSpPr>
          <p:cNvPr id="1050770" name="Title 1"/>
          <p:cNvSpPr>
            <a:spLocks noGrp="1"/>
          </p:cNvSpPr>
          <p:nvPr>
            <p:ph type="title"/>
          </p:nvPr>
        </p:nvSpPr>
        <p:spPr/>
        <p:txBody>
          <a:bodyPr/>
          <a:p>
            <a:pPr algn="l"/>
            <a:r>
              <a:rPr dirty="0" lang="en-US" smtClean="0"/>
              <a:t>   </a:t>
            </a:r>
            <a:r>
              <a:rPr b="1" dirty="0" lang="en-US" smtClean="0"/>
              <a:t>Cont.…</a:t>
            </a:r>
            <a:endParaRPr b="1" dirty="0" lang="en-US"/>
          </a:p>
        </p:txBody>
      </p:sp>
      <p:sp>
        <p:nvSpPr>
          <p:cNvPr id="1050771" name="Content Placeholder 2"/>
          <p:cNvSpPr>
            <a:spLocks noGrp="1"/>
          </p:cNvSpPr>
          <p:nvPr>
            <p:ph sz="quarter" idx="1"/>
          </p:nvPr>
        </p:nvSpPr>
        <p:spPr>
          <a:xfrm>
            <a:off x="301625" y="1371600"/>
            <a:ext cx="8504238" cy="4727575"/>
          </a:xfrm>
        </p:spPr>
        <p:txBody>
          <a:bodyPr/>
          <a:p>
            <a:pPr>
              <a:buClr>
                <a:srgbClr val="D16349"/>
              </a:buClr>
              <a:buFont typeface="Wingdings" pitchFamily="2" charset="2"/>
              <a:buChar char="Ø"/>
            </a:pPr>
            <a:r>
              <a:rPr sz="2400" lang="en-US" smtClean="0">
                <a:solidFill>
                  <a:srgbClr val="000000"/>
                </a:solidFill>
              </a:rPr>
              <a:t>They reported that ESP experiences fall into four general categories:</a:t>
            </a:r>
          </a:p>
          <a:p>
            <a:pPr>
              <a:buClr>
                <a:srgbClr val="D16349"/>
              </a:buClr>
              <a:buFont typeface="Courier New" pitchFamily="49" charset="0"/>
              <a:buChar char="o"/>
            </a:pPr>
            <a:r>
              <a:rPr b="1" sz="2400" lang="en-US" smtClean="0">
                <a:solidFill>
                  <a:srgbClr val="FF0000"/>
                </a:solidFill>
              </a:rPr>
              <a:t>Telepathy</a:t>
            </a:r>
            <a:r>
              <a:rPr sz="2400" lang="en-US" smtClean="0">
                <a:solidFill>
                  <a:srgbClr val="000000"/>
                </a:solidFill>
              </a:rPr>
              <a:t> is a direct communication from one mind to another without the usual visual, auditory and other sensory signals. </a:t>
            </a:r>
          </a:p>
          <a:p>
            <a:pPr>
              <a:buClr>
                <a:srgbClr val="D16349"/>
              </a:buClr>
              <a:buFont typeface="Courier New" pitchFamily="49" charset="0"/>
              <a:buChar char="o"/>
            </a:pPr>
            <a:r>
              <a:rPr b="1" sz="2400" lang="en-US" smtClean="0">
                <a:solidFill>
                  <a:srgbClr val="FF0000"/>
                </a:solidFill>
              </a:rPr>
              <a:t>Clairvoyance</a:t>
            </a:r>
            <a:r>
              <a:rPr sz="2400" lang="en-US" smtClean="0">
                <a:solidFill>
                  <a:srgbClr val="000000"/>
                </a:solidFill>
              </a:rPr>
              <a:t> is the perception of an event or fact without normal sensory input. </a:t>
            </a:r>
          </a:p>
          <a:p>
            <a:pPr>
              <a:buClr>
                <a:srgbClr val="D16349"/>
              </a:buClr>
              <a:buFont typeface="Courier New" pitchFamily="49" charset="0"/>
              <a:buChar char="o"/>
            </a:pPr>
            <a:r>
              <a:rPr b="1" sz="2400" lang="en-US" smtClean="0">
                <a:solidFill>
                  <a:srgbClr val="FF0000"/>
                </a:solidFill>
              </a:rPr>
              <a:t>Precognition</a:t>
            </a:r>
            <a:r>
              <a:rPr sz="2400" lang="en-US" smtClean="0">
                <a:solidFill>
                  <a:srgbClr val="000000"/>
                </a:solidFill>
              </a:rPr>
              <a:t> is the perception of an event that has not yet happened.</a:t>
            </a:r>
          </a:p>
          <a:p>
            <a:pPr>
              <a:buClr>
                <a:srgbClr val="D16349"/>
              </a:buClr>
              <a:buFont typeface="Courier New" pitchFamily="49" charset="0"/>
              <a:buChar char="o"/>
            </a:pPr>
            <a:r>
              <a:rPr b="1" sz="2400" lang="en-US" smtClean="0">
                <a:solidFill>
                  <a:srgbClr val="FF0000"/>
                </a:solidFill>
              </a:rPr>
              <a:t>Psychokinesis</a:t>
            </a:r>
            <a:r>
              <a:rPr sz="2400" lang="en-US" smtClean="0">
                <a:solidFill>
                  <a:srgbClr val="000000"/>
                </a:solidFill>
              </a:rPr>
              <a:t> is the ability to affect the physical world purely through thought. Persons with such abilities claim to move or affect objects without touching them. </a:t>
            </a:r>
          </a:p>
          <a:p>
            <a:endParaRPr lang="en-US" smtClean="0"/>
          </a:p>
        </p:txBody>
      </p:sp>
      <p:sp>
        <p:nvSpPr>
          <p:cNvPr id="1050772" name="Slide Number Placeholder 3"/>
          <p:cNvSpPr>
            <a:spLocks noGrp="1"/>
          </p:cNvSpPr>
          <p:nvPr>
            <p:ph type="sldNum" sz="quarter" idx="12"/>
          </p:nvPr>
        </p:nvSpPr>
        <p:spPr/>
        <p:txBody>
          <a:bodyPr/>
          <a:p>
            <a:fld id="{C56535B0-51C8-47F8-A11B-A09CA5DC6FF6}" type="slidenum">
              <a:rPr lang="en-US" smtClean="0">
                <a:solidFill>
                  <a:srgbClr val="8CADAE">
                    <a:shade val="75000"/>
                  </a:srgbClr>
                </a:solidFill>
              </a:rPr>
              <a:t>112</a:t>
            </a:fld>
            <a:endParaRPr lang="en-US">
              <a:solidFill>
                <a:srgbClr val="8CADAE">
                  <a:shade val="75000"/>
                </a:srgbClr>
              </a:solidFill>
            </a:endParaRPr>
          </a:p>
        </p:txBody>
      </p:sp>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599" name=""/>
        <p:cNvGrpSpPr/>
        <p:nvPr/>
      </p:nvGrpSpPr>
      <p:grpSpPr>
        <a:xfrm>
          <a:off x="0" y="0"/>
          <a:ext cx="0" cy="0"/>
          <a:chOff x="0" y="0"/>
          <a:chExt cx="0" cy="0"/>
        </a:xfrm>
      </p:grpSpPr>
      <p:sp>
        <p:nvSpPr>
          <p:cNvPr id="1050773" name="Content Placeholder 2"/>
          <p:cNvSpPr>
            <a:spLocks noGrp="1"/>
          </p:cNvSpPr>
          <p:nvPr>
            <p:ph idx="1"/>
          </p:nvPr>
        </p:nvSpPr>
        <p:spPr>
          <a:xfrm>
            <a:off x="152400" y="381000"/>
            <a:ext cx="8839200" cy="6019800"/>
          </a:xfrm>
        </p:spPr>
        <p:txBody>
          <a:bodyPr>
            <a:normAutofit/>
          </a:bodyPr>
          <a:p>
            <a:pPr algn="ctr">
              <a:spcBef>
                <a:spcPct val="0"/>
              </a:spcBef>
              <a:buNone/>
            </a:pPr>
            <a:endParaRPr b="1" dirty="0" sz="4800" lang="en-US" smtClean="0">
              <a:solidFill>
                <a:srgbClr val="FF0000"/>
              </a:solidFill>
              <a:effectLst>
                <a:outerShdw algn="tl" blurRad="38100" dir="2700000" dist="38100">
                  <a:srgbClr val="000000">
                    <a:alpha val="43137"/>
                  </a:srgbClr>
                </a:outerShdw>
              </a:effectLst>
              <a:ea typeface="+mj-ea"/>
              <a:cs typeface="+mj-cs"/>
            </a:endParaRPr>
          </a:p>
          <a:p>
            <a:pPr algn="ctr">
              <a:spcBef>
                <a:spcPct val="0"/>
              </a:spcBef>
              <a:buNone/>
            </a:pPr>
            <a:r>
              <a:rPr b="1" dirty="0" sz="4800" lang="en-US" smtClean="0">
                <a:solidFill>
                  <a:srgbClr val="FF0000"/>
                </a:solidFill>
                <a:effectLst>
                  <a:outerShdw algn="tl" blurRad="38100" dir="2700000" dist="38100">
                    <a:srgbClr val="000000">
                      <a:alpha val="43137"/>
                    </a:srgbClr>
                  </a:outerShdw>
                </a:effectLst>
                <a:ea typeface="+mj-ea"/>
                <a:cs typeface="+mj-cs"/>
              </a:rPr>
              <a:t>UNIT-3 </a:t>
            </a:r>
          </a:p>
          <a:p>
            <a:pPr algn="ctr">
              <a:spcBef>
                <a:spcPct val="0"/>
              </a:spcBef>
              <a:buNone/>
            </a:pPr>
            <a:r>
              <a:rPr b="1" dirty="0" sz="4800" lang="en-US" smtClean="0">
                <a:solidFill>
                  <a:srgbClr val="FF0000"/>
                </a:solidFill>
                <a:effectLst>
                  <a:outerShdw algn="tl" blurRad="38100" dir="2700000" dist="38100">
                    <a:srgbClr val="000000">
                      <a:alpha val="43137"/>
                    </a:srgbClr>
                  </a:outerShdw>
                </a:effectLst>
                <a:ea typeface="+mj-ea"/>
                <a:cs typeface="+mj-cs"/>
              </a:rPr>
              <a:t>LEARNING and Theories of Learning</a:t>
            </a:r>
          </a:p>
        </p:txBody>
      </p:sp>
      <p:sp>
        <p:nvSpPr>
          <p:cNvPr id="1050774" name="Date Placeholder 1"/>
          <p:cNvSpPr>
            <a:spLocks noGrp="1"/>
          </p:cNvSpPr>
          <p:nvPr>
            <p:ph type="dt" sz="half" idx="10"/>
          </p:nvPr>
        </p:nvSpPr>
        <p:spPr/>
        <p:txBody>
          <a:bodyPr/>
          <a:p>
            <a:fld id="{2F8B3534-A21B-4F32-A0B4-D2A26A84A7E2}" type="datetime1">
              <a:rPr lang="en-GB" smtClean="0">
                <a:solidFill>
                  <a:prstClr val="black">
                    <a:tint val="75000"/>
                  </a:prstClr>
                </a:solidFill>
              </a:rPr>
              <a:t>10/21/2021</a:t>
            </a:fld>
            <a:endParaRPr lang="en-GB">
              <a:solidFill>
                <a:prstClr val="black">
                  <a:tint val="75000"/>
                </a:prstClr>
              </a:solidFill>
            </a:endParaRPr>
          </a:p>
        </p:txBody>
      </p:sp>
    </p:spTree>
  </p:cSld>
  <p:clrMapOvr>
    <a:masterClrMapping/>
  </p:clrMapOvr>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600" name=""/>
        <p:cNvGrpSpPr/>
        <p:nvPr/>
      </p:nvGrpSpPr>
      <p:grpSpPr>
        <a:xfrm>
          <a:off x="0" y="0"/>
          <a:ext cx="0" cy="0"/>
          <a:chOff x="0" y="0"/>
          <a:chExt cx="0" cy="0"/>
        </a:xfrm>
      </p:grpSpPr>
      <p:sp>
        <p:nvSpPr>
          <p:cNvPr id="1050775" name="Content Placeholder 2"/>
          <p:cNvSpPr>
            <a:spLocks noGrp="1"/>
          </p:cNvSpPr>
          <p:nvPr>
            <p:ph idx="1"/>
          </p:nvPr>
        </p:nvSpPr>
        <p:spPr>
          <a:xfrm>
            <a:off x="76200" y="152400"/>
            <a:ext cx="8915400" cy="6553200"/>
          </a:xfrm>
        </p:spPr>
        <p:txBody>
          <a:bodyPr rtlCol="0">
            <a:normAutofit fontScale="80952" lnSpcReduction="20000"/>
          </a:bodyPr>
          <a:p>
            <a:pPr algn="just" eaLnBrk="1" fontAlgn="auto" hangingPunct="1" indent="0" marL="0">
              <a:spcAft>
                <a:spcPts val="0"/>
              </a:spcAft>
              <a:buNone/>
            </a:pPr>
            <a:r>
              <a:rPr b="1" dirty="0" sz="3300" lang="en-US" smtClean="0">
                <a:solidFill>
                  <a:srgbClr val="000000"/>
                </a:solidFill>
              </a:rPr>
              <a:t>  </a:t>
            </a:r>
            <a:r>
              <a:rPr b="1" dirty="0" sz="4200" lang="en-US" smtClean="0">
                <a:solidFill>
                  <a:srgbClr val="FF0000"/>
                </a:solidFill>
              </a:rPr>
              <a:t>3.1. Learning</a:t>
            </a:r>
          </a:p>
          <a:p>
            <a:pPr algn="just" eaLnBrk="1" fontAlgn="auto" hangingPunct="1" indent="0" marL="0">
              <a:spcAft>
                <a:spcPts val="0"/>
              </a:spcAft>
              <a:buNone/>
            </a:pPr>
            <a:r>
              <a:rPr b="1" dirty="0" sz="4200" lang="en-US" smtClean="0">
                <a:solidFill>
                  <a:srgbClr val="000000"/>
                </a:solidFill>
              </a:rPr>
              <a:t>     </a:t>
            </a:r>
            <a:r>
              <a:rPr b="1" dirty="0" sz="4200" lang="en-US" smtClean="0">
                <a:solidFill>
                  <a:srgbClr val="0070C0"/>
                </a:solidFill>
              </a:rPr>
              <a:t>3.1.1. Meaning of Learning</a:t>
            </a:r>
          </a:p>
          <a:p>
            <a:pPr algn="just" eaLnBrk="1" fontAlgn="auto" hangingPunct="1">
              <a:spcAft>
                <a:spcPts val="0"/>
              </a:spcAft>
              <a:buFont typeface="Arial" pitchFamily="34" charset="0"/>
              <a:buNone/>
            </a:pPr>
            <a:r>
              <a:rPr b="1" dirty="0" sz="3300" i="1" lang="en-US" smtClean="0">
                <a:solidFill>
                  <a:srgbClr val="000000"/>
                </a:solidFill>
              </a:rPr>
              <a:t>    </a:t>
            </a:r>
            <a:r>
              <a:rPr b="1" dirty="0" sz="3300" i="1" lang="en-US" smtClean="0"/>
              <a:t>“Learning is defined as </a:t>
            </a:r>
            <a:r>
              <a:rPr b="1" dirty="0" sz="3300" i="1" lang="en-US" smtClean="0">
                <a:solidFill>
                  <a:srgbClr val="FF0000"/>
                </a:solidFill>
              </a:rPr>
              <a:t>a relatively permanent change </a:t>
            </a:r>
            <a:r>
              <a:rPr b="1" dirty="0" sz="3300" i="1" lang="en-US" smtClean="0"/>
              <a:t>in behavior as a result of experience and training.”</a:t>
            </a:r>
            <a:endParaRPr b="1" dirty="0" sz="3300" lang="en-US" smtClean="0"/>
          </a:p>
          <a:p>
            <a:pPr algn="just" eaLnBrk="1" fontAlgn="auto" hangingPunct="1" indent="0" marL="0">
              <a:spcAft>
                <a:spcPts val="0"/>
              </a:spcAft>
              <a:buNone/>
            </a:pPr>
            <a:r>
              <a:rPr b="1" dirty="0" sz="3300" lang="en-US" smtClean="0">
                <a:solidFill>
                  <a:srgbClr val="000000"/>
                </a:solidFill>
              </a:rPr>
              <a:t>The following points are revealed from this definition</a:t>
            </a:r>
          </a:p>
          <a:p>
            <a:pPr algn="just" eaLnBrk="1" fontAlgn="auto" hangingPunct="1">
              <a:spcAft>
                <a:spcPts val="0"/>
              </a:spcAft>
              <a:buFont typeface="Arial" pitchFamily="34" charset="0"/>
              <a:buChar char="•"/>
            </a:pPr>
            <a:r>
              <a:rPr dirty="0" sz="3300" lang="en-US" smtClean="0">
                <a:solidFill>
                  <a:srgbClr val="000000"/>
                </a:solidFill>
              </a:rPr>
              <a:t>Learning has </a:t>
            </a:r>
            <a:r>
              <a:rPr dirty="0" sz="3300" lang="en-US" smtClean="0">
                <a:solidFill>
                  <a:srgbClr val="FF0000"/>
                </a:solidFill>
              </a:rPr>
              <a:t>enduring nature</a:t>
            </a:r>
            <a:r>
              <a:rPr dirty="0" sz="3300" lang="en-US" smtClean="0">
                <a:solidFill>
                  <a:srgbClr val="000000"/>
                </a:solidFill>
              </a:rPr>
              <a:t>. </a:t>
            </a:r>
            <a:r>
              <a:rPr sz="3300" lang="en-US" smtClean="0">
                <a:solidFill>
                  <a:srgbClr val="000000"/>
                </a:solidFill>
              </a:rPr>
              <a:t>It </a:t>
            </a:r>
            <a:r>
              <a:rPr dirty="0" sz="3300" lang="en-US" smtClean="0">
                <a:solidFill>
                  <a:srgbClr val="000000"/>
                </a:solidFill>
              </a:rPr>
              <a:t>results in relatively permanent modification of behavior.</a:t>
            </a:r>
          </a:p>
          <a:p>
            <a:pPr algn="just" eaLnBrk="1" fontAlgn="auto" hangingPunct="1">
              <a:spcAft>
                <a:spcPts val="0"/>
              </a:spcAft>
              <a:buFont typeface="Arial" pitchFamily="34" charset="0"/>
              <a:buChar char="•"/>
            </a:pPr>
            <a:r>
              <a:rPr dirty="0" sz="3300" lang="en-US" smtClean="0">
                <a:solidFill>
                  <a:srgbClr val="000000"/>
                </a:solidFill>
              </a:rPr>
              <a:t>Learning is a change in knowledge or behavior. This change does not include changes due to </a:t>
            </a:r>
            <a:r>
              <a:rPr dirty="0" sz="3300" lang="en-US" smtClean="0">
                <a:solidFill>
                  <a:srgbClr val="FF0000"/>
                </a:solidFill>
              </a:rPr>
              <a:t>illness, fatigue, intoxication, hunger, maturation</a:t>
            </a:r>
            <a:r>
              <a:rPr dirty="0" sz="3300" lang="en-US" smtClean="0">
                <a:solidFill>
                  <a:srgbClr val="000000"/>
                </a:solidFill>
              </a:rPr>
              <a:t> and so on. </a:t>
            </a:r>
          </a:p>
          <a:p>
            <a:pPr algn="just" eaLnBrk="1" fontAlgn="auto" hangingPunct="1">
              <a:spcAft>
                <a:spcPts val="0"/>
              </a:spcAft>
              <a:buFont typeface="Arial" pitchFamily="34" charset="0"/>
              <a:buChar char="•"/>
            </a:pPr>
            <a:r>
              <a:rPr dirty="0" sz="3300" lang="en-US" smtClean="0">
                <a:solidFill>
                  <a:srgbClr val="000000"/>
                </a:solidFill>
              </a:rPr>
              <a:t>Learning is an </a:t>
            </a:r>
            <a:r>
              <a:rPr dirty="0" sz="3300" lang="en-US" smtClean="0">
                <a:solidFill>
                  <a:srgbClr val="FF0000"/>
                </a:solidFill>
              </a:rPr>
              <a:t>internal mental activity </a:t>
            </a:r>
            <a:r>
              <a:rPr dirty="0" sz="3300" lang="en-US" smtClean="0">
                <a:solidFill>
                  <a:srgbClr val="000000"/>
                </a:solidFill>
              </a:rPr>
              <a:t>that cannot be directly observable but manifests in the activities of the individual.</a:t>
            </a:r>
          </a:p>
          <a:p>
            <a:pPr algn="just" eaLnBrk="1" fontAlgn="auto" hangingPunct="1">
              <a:spcAft>
                <a:spcPts val="0"/>
              </a:spcAft>
              <a:buFont typeface="Arial" pitchFamily="34" charset="0"/>
              <a:buChar char="•"/>
            </a:pPr>
            <a:r>
              <a:rPr dirty="0" sz="3300" lang="en-US" smtClean="0">
                <a:solidFill>
                  <a:srgbClr val="000000"/>
                </a:solidFill>
              </a:rPr>
              <a:t>Learning depends on </a:t>
            </a:r>
            <a:r>
              <a:rPr dirty="0" sz="3300" lang="en-US" smtClean="0">
                <a:solidFill>
                  <a:srgbClr val="FF0000"/>
                </a:solidFill>
              </a:rPr>
              <a:t>experience or practice</a:t>
            </a:r>
            <a:r>
              <a:rPr dirty="0" sz="3300" lang="en-US" smtClean="0">
                <a:solidFill>
                  <a:srgbClr val="000000"/>
                </a:solidFill>
              </a:rPr>
              <a:t>. Learning results only those changes that occur as a result of the interaction of a person with his/her environment</a:t>
            </a:r>
            <a:r>
              <a:rPr dirty="0" sz="2100" lang="en-US" smtClean="0">
                <a:solidFill>
                  <a:srgbClr val="000000"/>
                </a:solidFill>
              </a:rPr>
              <a:t>.</a:t>
            </a:r>
          </a:p>
        </p:txBody>
      </p:sp>
      <p:sp>
        <p:nvSpPr>
          <p:cNvPr id="1050776" name="Date Placeholder 3"/>
          <p:cNvSpPr>
            <a:spLocks noGrp="1"/>
          </p:cNvSpPr>
          <p:nvPr>
            <p:ph type="dt" sz="quarter" idx="10"/>
          </p:nvPr>
        </p:nvSpPr>
        <p:spPr/>
        <p:txBody>
          <a:bodyPr/>
          <a:p>
            <a:fld id="{DAEEA1F4-747B-4648-9951-77F0414900A4}" type="datetime1">
              <a:rPr lang="en-GB" smtClean="0">
                <a:solidFill>
                  <a:prstClr val="black">
                    <a:tint val="75000"/>
                  </a:prstClr>
                </a:solidFill>
              </a:rPr>
              <a:t>10/21/2021</a:t>
            </a:fld>
            <a:endParaRPr dirty="0" lang="en-US">
              <a:solidFill>
                <a:prstClr val="black">
                  <a:tint val="75000"/>
                </a:prstClr>
              </a:solidFill>
            </a:endParaRPr>
          </a:p>
        </p:txBody>
      </p:sp>
    </p:spTree>
  </p:cSld>
  <p:clrMapOvr>
    <a:masterClrMapping/>
  </p:clrMapOvr>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601" name=""/>
        <p:cNvGrpSpPr/>
        <p:nvPr/>
      </p:nvGrpSpPr>
      <p:grpSpPr>
        <a:xfrm>
          <a:off x="0" y="0"/>
          <a:ext cx="0" cy="0"/>
          <a:chOff x="0" y="0"/>
          <a:chExt cx="0" cy="0"/>
        </a:xfrm>
      </p:grpSpPr>
      <p:sp>
        <p:nvSpPr>
          <p:cNvPr id="1050777" name="Content Placeholder 2"/>
          <p:cNvSpPr>
            <a:spLocks noGrp="1"/>
          </p:cNvSpPr>
          <p:nvPr>
            <p:ph idx="1"/>
          </p:nvPr>
        </p:nvSpPr>
        <p:spPr>
          <a:xfrm>
            <a:off x="304800" y="228600"/>
            <a:ext cx="8610600" cy="6172200"/>
          </a:xfrm>
        </p:spPr>
        <p:txBody>
          <a:bodyPr>
            <a:normAutofit fontScale="81250" lnSpcReduction="10000"/>
          </a:bodyPr>
          <a:p>
            <a:pPr algn="just">
              <a:buNone/>
            </a:pPr>
            <a:r>
              <a:rPr b="1" dirty="0" lang="en-US" smtClean="0">
                <a:solidFill>
                  <a:srgbClr val="FF0000"/>
                </a:solidFill>
              </a:rPr>
              <a:t>3.1.2. Main Characteristics of Learning</a:t>
            </a:r>
            <a:endParaRPr dirty="0" lang="en-US" smtClean="0">
              <a:solidFill>
                <a:srgbClr val="FF0000"/>
              </a:solidFill>
            </a:endParaRPr>
          </a:p>
          <a:p>
            <a:pPr algn="just">
              <a:buNone/>
            </a:pPr>
            <a:r>
              <a:rPr b="1" dirty="0" lang="en-US" smtClean="0"/>
              <a:t>1. Learning is growth. </a:t>
            </a:r>
            <a:r>
              <a:rPr dirty="0" lang="en-US" smtClean="0"/>
              <a:t>A child grows both mentally and physically through his/her daily activities. Therefore, we can say that learning is growth through experience.</a:t>
            </a:r>
          </a:p>
          <a:p>
            <a:pPr algn="just">
              <a:buNone/>
            </a:pPr>
            <a:r>
              <a:rPr b="1" dirty="0" lang="en-US" smtClean="0"/>
              <a:t>2. Learning is adjustment. </a:t>
            </a:r>
            <a:r>
              <a:rPr dirty="0" lang="en-US" smtClean="0"/>
              <a:t>Learning helps an individual to adjust himself/herself to the new situations.</a:t>
            </a:r>
          </a:p>
          <a:p>
            <a:pPr algn="just">
              <a:buNone/>
            </a:pPr>
            <a:r>
              <a:rPr b="1" dirty="0" lang="en-US" smtClean="0"/>
              <a:t>3.</a:t>
            </a:r>
            <a:r>
              <a:rPr dirty="0" lang="en-US" smtClean="0"/>
              <a:t> </a:t>
            </a:r>
            <a:r>
              <a:rPr b="1" dirty="0" lang="en-US" smtClean="0"/>
              <a:t>Learning is organizing experience. </a:t>
            </a:r>
            <a:r>
              <a:rPr dirty="0" lang="en-US" smtClean="0"/>
              <a:t>Learning is not merely addition to knowledge. It is the reorganization of experience.</a:t>
            </a:r>
          </a:p>
          <a:p>
            <a:pPr algn="just">
              <a:buNone/>
            </a:pPr>
            <a:r>
              <a:rPr b="1" dirty="0" lang="en-US" smtClean="0"/>
              <a:t>4.</a:t>
            </a:r>
            <a:r>
              <a:rPr dirty="0" lang="en-US" smtClean="0"/>
              <a:t> </a:t>
            </a:r>
            <a:r>
              <a:rPr b="1" dirty="0" lang="en-US" smtClean="0"/>
              <a:t>Learning is purposeful.</a:t>
            </a:r>
            <a:r>
              <a:rPr dirty="0" lang="en-US" smtClean="0"/>
              <a:t> All true learning is based on purpose. We don’t learn anything and everything that comes in our way in a haphazard manner.</a:t>
            </a:r>
          </a:p>
          <a:p>
            <a:pPr algn="just">
              <a:buNone/>
            </a:pPr>
            <a:r>
              <a:rPr b="1" dirty="0" lang="en-US" smtClean="0"/>
              <a:t>5.</a:t>
            </a:r>
            <a:r>
              <a:rPr dirty="0" lang="en-US" smtClean="0"/>
              <a:t> </a:t>
            </a:r>
            <a:r>
              <a:rPr b="1" dirty="0" lang="en-US" smtClean="0"/>
              <a:t>Learning is intelligent. </a:t>
            </a:r>
            <a:r>
              <a:rPr dirty="0" lang="en-US" smtClean="0"/>
              <a:t>Meaningless efforts do not produce permanent result. Only efforts made intelligently have lasting effects.</a:t>
            </a:r>
          </a:p>
          <a:p>
            <a:pPr>
              <a:buNone/>
            </a:pPr>
            <a:endParaRPr dirty="0" lang="en-US"/>
          </a:p>
        </p:txBody>
      </p:sp>
      <p:sp>
        <p:nvSpPr>
          <p:cNvPr id="1050778" name="Date Placeholder 1"/>
          <p:cNvSpPr>
            <a:spLocks noGrp="1"/>
          </p:cNvSpPr>
          <p:nvPr>
            <p:ph type="dt" sz="half" idx="10"/>
          </p:nvPr>
        </p:nvSpPr>
        <p:spPr/>
        <p:txBody>
          <a:bodyPr/>
          <a:p>
            <a:fld id="{95E33476-AC24-4624-B869-6D6B950289BA}" type="datetime1">
              <a:rPr lang="en-GB" smtClean="0">
                <a:solidFill>
                  <a:prstClr val="black">
                    <a:tint val="75000"/>
                  </a:prstClr>
                </a:solidFill>
              </a:rPr>
              <a:t>10/21/2021</a:t>
            </a:fld>
            <a:endParaRPr lang="en-GB">
              <a:solidFill>
                <a:prstClr val="black">
                  <a:tint val="75000"/>
                </a:prstClr>
              </a:solidFill>
            </a:endParaRPr>
          </a:p>
        </p:txBody>
      </p:sp>
    </p:spTree>
  </p:cSld>
  <p:clrMapOvr>
    <a:masterClrMapping/>
  </p:clrMapOvr>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602" name=""/>
        <p:cNvGrpSpPr/>
        <p:nvPr/>
      </p:nvGrpSpPr>
      <p:grpSpPr>
        <a:xfrm>
          <a:off x="0" y="0"/>
          <a:ext cx="0" cy="0"/>
          <a:chOff x="0" y="0"/>
          <a:chExt cx="0" cy="0"/>
        </a:xfrm>
      </p:grpSpPr>
      <p:sp>
        <p:nvSpPr>
          <p:cNvPr id="1050779" name="Content Placeholder 2"/>
          <p:cNvSpPr>
            <a:spLocks noGrp="1"/>
          </p:cNvSpPr>
          <p:nvPr>
            <p:ph idx="1"/>
          </p:nvPr>
        </p:nvSpPr>
        <p:spPr>
          <a:xfrm>
            <a:off x="457200" y="762000"/>
            <a:ext cx="8229600" cy="5364163"/>
          </a:xfrm>
        </p:spPr>
        <p:txBody>
          <a:bodyPr>
            <a:normAutofit fontScale="93750" lnSpcReduction="20000"/>
          </a:bodyPr>
          <a:p>
            <a:pPr algn="just">
              <a:buNone/>
            </a:pPr>
            <a:r>
              <a:rPr b="1" dirty="0" lang="en-US" smtClean="0"/>
              <a:t>6.</a:t>
            </a:r>
            <a:r>
              <a:rPr dirty="0" lang="en-US" smtClean="0"/>
              <a:t> </a:t>
            </a:r>
            <a:r>
              <a:rPr b="1" dirty="0" lang="en-US" smtClean="0"/>
              <a:t>Learning is active. </a:t>
            </a:r>
            <a:r>
              <a:rPr dirty="0" lang="en-US" smtClean="0"/>
              <a:t>Learning does not take place without a purpose and self activity. The principle of learning by doing is the main principle which has been recommended by all modern educationalists.</a:t>
            </a:r>
          </a:p>
          <a:p>
            <a:pPr algn="just">
              <a:buNone/>
            </a:pPr>
            <a:r>
              <a:rPr b="1" dirty="0" lang="en-US" smtClean="0"/>
              <a:t>7.</a:t>
            </a:r>
            <a:r>
              <a:rPr dirty="0" lang="en-US" smtClean="0"/>
              <a:t>  </a:t>
            </a:r>
            <a:r>
              <a:rPr b="1" dirty="0" lang="en-US" smtClean="0"/>
              <a:t>Learning is both individual and social. </a:t>
            </a:r>
            <a:r>
              <a:rPr dirty="0" lang="en-US" smtClean="0"/>
              <a:t>It is an individual and social activity.</a:t>
            </a:r>
          </a:p>
          <a:p>
            <a:pPr algn="just">
              <a:buNone/>
            </a:pPr>
            <a:r>
              <a:rPr b="1" dirty="0" lang="en-US" smtClean="0"/>
              <a:t>8. Learning is the product of environment. </a:t>
            </a:r>
            <a:r>
              <a:rPr dirty="0" lang="en-US" smtClean="0"/>
              <a:t>Environment plays</a:t>
            </a:r>
            <a:r>
              <a:rPr b="1" dirty="0" lang="en-US" smtClean="0"/>
              <a:t> </a:t>
            </a:r>
            <a:r>
              <a:rPr dirty="0" lang="en-US" smtClean="0"/>
              <a:t>an important role in the growth and development of the individual.</a:t>
            </a:r>
          </a:p>
          <a:p>
            <a:pPr algn="just">
              <a:buNone/>
            </a:pPr>
            <a:r>
              <a:rPr b="1" dirty="0" lang="en-US" smtClean="0"/>
              <a:t>9.</a:t>
            </a:r>
            <a:r>
              <a:rPr dirty="0" lang="en-US" smtClean="0"/>
              <a:t> </a:t>
            </a:r>
            <a:r>
              <a:rPr b="1" dirty="0" lang="en-US" smtClean="0"/>
              <a:t>True learning affects the conduct of the learner. </a:t>
            </a:r>
            <a:r>
              <a:rPr dirty="0" lang="en-US" smtClean="0"/>
              <a:t>There is a change in the mental structure of the learner after every experience.</a:t>
            </a:r>
          </a:p>
          <a:p>
            <a:pPr algn="just">
              <a:buNone/>
            </a:pPr>
            <a:endParaRPr dirty="0" lang="en-US"/>
          </a:p>
        </p:txBody>
      </p:sp>
      <p:sp>
        <p:nvSpPr>
          <p:cNvPr id="1050780" name="Date Placeholder 1"/>
          <p:cNvSpPr>
            <a:spLocks noGrp="1"/>
          </p:cNvSpPr>
          <p:nvPr>
            <p:ph type="dt" sz="half" idx="10"/>
          </p:nvPr>
        </p:nvSpPr>
        <p:spPr/>
        <p:txBody>
          <a:bodyPr/>
          <a:p>
            <a:fld id="{C6695B17-724D-4A12-9866-1BD042FB5A24}" type="datetime1">
              <a:rPr lang="en-GB" smtClean="0">
                <a:solidFill>
                  <a:prstClr val="black">
                    <a:tint val="75000"/>
                  </a:prstClr>
                </a:solidFill>
              </a:rPr>
              <a:t>10/21/2021</a:t>
            </a:fld>
            <a:endParaRPr lang="en-GB">
              <a:solidFill>
                <a:prstClr val="black">
                  <a:tint val="75000"/>
                </a:prstClr>
              </a:solidFill>
            </a:endParaRPr>
          </a:p>
        </p:txBody>
      </p:sp>
    </p:spTree>
  </p:cSld>
  <p:clrMapOvr>
    <a:masterClrMapping/>
  </p:clrMapOvr>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603" name=""/>
        <p:cNvGrpSpPr/>
        <p:nvPr/>
      </p:nvGrpSpPr>
      <p:grpSpPr>
        <a:xfrm>
          <a:off x="0" y="0"/>
          <a:ext cx="0" cy="0"/>
          <a:chOff x="0" y="0"/>
          <a:chExt cx="0" cy="0"/>
        </a:xfrm>
      </p:grpSpPr>
      <p:sp>
        <p:nvSpPr>
          <p:cNvPr id="1050781" name="Title 1"/>
          <p:cNvSpPr>
            <a:spLocks noGrp="1"/>
          </p:cNvSpPr>
          <p:nvPr>
            <p:ph type="title"/>
          </p:nvPr>
        </p:nvSpPr>
        <p:spPr>
          <a:xfrm>
            <a:off x="457200" y="152400"/>
            <a:ext cx="8229600" cy="1066800"/>
          </a:xfrm>
        </p:spPr>
        <p:txBody>
          <a:bodyPr/>
          <a:p>
            <a:r>
              <a:rPr b="1" dirty="0" lang="en-US" smtClean="0">
                <a:solidFill>
                  <a:srgbClr val="FF0000"/>
                </a:solidFill>
              </a:rPr>
              <a:t>3.1.3. Principles </a:t>
            </a:r>
            <a:r>
              <a:rPr b="1" dirty="0" lang="en-US">
                <a:solidFill>
                  <a:srgbClr val="FF0000"/>
                </a:solidFill>
              </a:rPr>
              <a:t>of learning </a:t>
            </a:r>
          </a:p>
        </p:txBody>
      </p:sp>
      <p:sp>
        <p:nvSpPr>
          <p:cNvPr id="1050782" name="Content Placeholder 2"/>
          <p:cNvSpPr>
            <a:spLocks noGrp="1"/>
          </p:cNvSpPr>
          <p:nvPr>
            <p:ph idx="1"/>
          </p:nvPr>
        </p:nvSpPr>
        <p:spPr>
          <a:xfrm>
            <a:off x="152400" y="1295400"/>
            <a:ext cx="8763000" cy="5181600"/>
          </a:xfrm>
        </p:spPr>
        <p:txBody>
          <a:bodyPr>
            <a:normAutofit fontScale="96429" lnSpcReduction="20000"/>
          </a:bodyPr>
          <a:p>
            <a:pPr indent="0" marL="0">
              <a:buNone/>
            </a:pPr>
            <a:r>
              <a:rPr b="1" dirty="0" lang="en-US"/>
              <a:t>There are important principles that help explaining </a:t>
            </a:r>
            <a:r>
              <a:rPr b="1" dirty="0" lang="en-US">
                <a:solidFill>
                  <a:srgbClr val="FF0000"/>
                </a:solidFill>
              </a:rPr>
              <a:t>how learning occurs </a:t>
            </a:r>
            <a:r>
              <a:rPr b="1" dirty="0" lang="en-US"/>
              <a:t>effectively. Some of </a:t>
            </a:r>
            <a:r>
              <a:rPr b="1" dirty="0" lang="en-US" smtClean="0"/>
              <a:t>the </a:t>
            </a:r>
            <a:r>
              <a:rPr b="1" dirty="0" lang="en-US"/>
              <a:t>most important principles of learning are as follows: </a:t>
            </a:r>
          </a:p>
          <a:p>
            <a:pPr indent="0" marL="0">
              <a:buNone/>
            </a:pPr>
            <a:r>
              <a:rPr b="1" dirty="0" lang="en-US" smtClean="0"/>
              <a:t>1. Individuals </a:t>
            </a:r>
            <a:r>
              <a:rPr b="1" dirty="0" lang="en-US"/>
              <a:t>learn best when they are </a:t>
            </a:r>
            <a:r>
              <a:rPr b="1" dirty="0" lang="en-US">
                <a:solidFill>
                  <a:srgbClr val="FF0000"/>
                </a:solidFill>
              </a:rPr>
              <a:t>physically, </a:t>
            </a:r>
            <a:r>
              <a:rPr b="1" dirty="0" lang="en-US" smtClean="0">
                <a:solidFill>
                  <a:srgbClr val="FF0000"/>
                </a:solidFill>
              </a:rPr>
              <a:t> </a:t>
            </a:r>
          </a:p>
          <a:p>
            <a:pPr indent="0" lvl="1" marL="400050">
              <a:buNone/>
            </a:pPr>
            <a:r>
              <a:rPr b="1" dirty="0" lang="en-US" smtClean="0">
                <a:solidFill>
                  <a:srgbClr val="FF0000"/>
                </a:solidFill>
              </a:rPr>
              <a:t>mentally</a:t>
            </a:r>
            <a:r>
              <a:rPr b="1" dirty="0" lang="en-US">
                <a:solidFill>
                  <a:srgbClr val="FF0000"/>
                </a:solidFill>
              </a:rPr>
              <a:t>, and emotionally ready to </a:t>
            </a:r>
            <a:r>
              <a:rPr b="1" dirty="0" lang="en-US" smtClean="0">
                <a:solidFill>
                  <a:srgbClr val="FF0000"/>
                </a:solidFill>
              </a:rPr>
              <a:t>learn</a:t>
            </a:r>
            <a:endParaRPr b="1" dirty="0" lang="en-US"/>
          </a:p>
          <a:p>
            <a:pPr indent="0" marL="0">
              <a:buNone/>
            </a:pPr>
            <a:r>
              <a:rPr b="1" dirty="0" lang="en-US" smtClean="0"/>
              <a:t>2. Students </a:t>
            </a:r>
            <a:r>
              <a:rPr b="1" dirty="0" lang="en-US"/>
              <a:t>learn best and retain information longer </a:t>
            </a:r>
            <a:r>
              <a:rPr b="1" dirty="0" lang="en-US" smtClean="0"/>
              <a:t> </a:t>
            </a:r>
          </a:p>
          <a:p>
            <a:pPr indent="0" lvl="1" marL="400050">
              <a:buNone/>
            </a:pPr>
            <a:r>
              <a:rPr b="1" dirty="0" lang="en-US" smtClean="0"/>
              <a:t>when </a:t>
            </a:r>
            <a:r>
              <a:rPr b="1" dirty="0" lang="en-US"/>
              <a:t>they have </a:t>
            </a:r>
            <a:r>
              <a:rPr b="1" dirty="0" lang="en-US">
                <a:solidFill>
                  <a:srgbClr val="FF0000"/>
                </a:solidFill>
              </a:rPr>
              <a:t>meaningful practice and exercise </a:t>
            </a:r>
          </a:p>
          <a:p>
            <a:pPr indent="0" marL="0">
              <a:buNone/>
            </a:pPr>
            <a:r>
              <a:rPr b="1" dirty="0" lang="en-US" smtClean="0"/>
              <a:t>3. Learning </a:t>
            </a:r>
            <a:r>
              <a:rPr b="1" dirty="0" lang="en-US"/>
              <a:t>is strengthened when accompanied by a </a:t>
            </a:r>
            <a:r>
              <a:rPr b="1" dirty="0" lang="en-US" smtClean="0"/>
              <a:t> </a:t>
            </a:r>
          </a:p>
          <a:p>
            <a:pPr indent="0" lvl="1" marL="400050">
              <a:buNone/>
            </a:pPr>
            <a:r>
              <a:rPr b="1" dirty="0" lang="en-US" smtClean="0"/>
              <a:t>pleasant </a:t>
            </a:r>
            <a:r>
              <a:rPr b="1" dirty="0" lang="en-US"/>
              <a:t>or satisfying feeling, and that learning is weakened when associated with an unpleasant </a:t>
            </a:r>
            <a:r>
              <a:rPr b="1" dirty="0" lang="en-US" smtClean="0"/>
              <a:t>feeling</a:t>
            </a:r>
            <a:endParaRPr b="1" dirty="0" lang="en-US"/>
          </a:p>
        </p:txBody>
      </p:sp>
    </p:spTree>
  </p:cSld>
  <p:clrMapOvr>
    <a:masterClrMapping/>
  </p:clrMapOvr>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604" name=""/>
        <p:cNvGrpSpPr/>
        <p:nvPr/>
      </p:nvGrpSpPr>
      <p:grpSpPr>
        <a:xfrm>
          <a:off x="0" y="0"/>
          <a:ext cx="0" cy="0"/>
          <a:chOff x="0" y="0"/>
          <a:chExt cx="0" cy="0"/>
        </a:xfrm>
      </p:grpSpPr>
      <p:sp>
        <p:nvSpPr>
          <p:cNvPr id="1050783" name="Content Placeholder 2"/>
          <p:cNvSpPr>
            <a:spLocks noGrp="1"/>
          </p:cNvSpPr>
          <p:nvPr>
            <p:ph idx="1"/>
          </p:nvPr>
        </p:nvSpPr>
        <p:spPr>
          <a:xfrm>
            <a:off x="152400" y="457200"/>
            <a:ext cx="8763000" cy="5943600"/>
          </a:xfrm>
        </p:spPr>
        <p:txBody>
          <a:bodyPr>
            <a:normAutofit fontScale="92857" lnSpcReduction="20000"/>
          </a:bodyPr>
          <a:p>
            <a:pPr indent="0" marL="0">
              <a:buNone/>
            </a:pPr>
            <a:r>
              <a:rPr dirty="0" lang="en-US" smtClean="0"/>
              <a:t>4. </a:t>
            </a:r>
            <a:r>
              <a:rPr b="1" dirty="0" lang="en-US" smtClean="0"/>
              <a:t>Things learned </a:t>
            </a:r>
            <a:r>
              <a:rPr b="1" dirty="0" lang="en-US" smtClean="0">
                <a:solidFill>
                  <a:srgbClr val="FF0000"/>
                </a:solidFill>
              </a:rPr>
              <a:t>first create a strong impression </a:t>
            </a:r>
            <a:r>
              <a:rPr b="1" dirty="0" lang="en-US" smtClean="0"/>
              <a:t>in  </a:t>
            </a:r>
          </a:p>
          <a:p>
            <a:pPr indent="0" lvl="1" marL="400050">
              <a:buNone/>
            </a:pPr>
            <a:r>
              <a:rPr b="1" dirty="0" lang="en-US" smtClean="0"/>
              <a:t>the mind that is difficult to erase. </a:t>
            </a:r>
          </a:p>
          <a:p>
            <a:pPr indent="0" marL="0">
              <a:buNone/>
            </a:pPr>
            <a:r>
              <a:rPr b="1" dirty="0" lang="en-US" smtClean="0"/>
              <a:t>5. Things most recently learned are best remembered </a:t>
            </a:r>
          </a:p>
          <a:p>
            <a:pPr indent="0" marL="0">
              <a:buNone/>
            </a:pPr>
            <a:r>
              <a:rPr b="1" dirty="0" lang="en-US" smtClean="0"/>
              <a:t>6. The principle of intensity implies that a student will  </a:t>
            </a:r>
          </a:p>
          <a:p>
            <a:pPr indent="0" lvl="1" marL="400050">
              <a:buNone/>
            </a:pPr>
            <a:r>
              <a:rPr b="1" dirty="0" lang="en-US" smtClean="0"/>
              <a:t>learn more from the real thing than from a substitute. </a:t>
            </a:r>
          </a:p>
          <a:p>
            <a:pPr indent="0" marL="0">
              <a:buNone/>
            </a:pPr>
            <a:r>
              <a:rPr b="1" dirty="0" lang="en-US" smtClean="0"/>
              <a:t>7. Individuals must have some </a:t>
            </a:r>
            <a:r>
              <a:rPr b="1" dirty="0" lang="en-US" smtClean="0">
                <a:solidFill>
                  <a:srgbClr val="FF0000"/>
                </a:solidFill>
              </a:rPr>
              <a:t>abilities and skills </a:t>
            </a:r>
            <a:r>
              <a:rPr b="1" dirty="0" lang="en-US" smtClean="0"/>
              <a:t>that  </a:t>
            </a:r>
          </a:p>
          <a:p>
            <a:pPr indent="0" lvl="1" marL="400050">
              <a:buNone/>
            </a:pPr>
            <a:r>
              <a:rPr b="1" dirty="0" lang="en-US" smtClean="0"/>
              <a:t>may help them to learn. </a:t>
            </a:r>
          </a:p>
          <a:p>
            <a:pPr indent="0" marL="0">
              <a:buNone/>
            </a:pPr>
            <a:r>
              <a:rPr b="1" dirty="0" lang="en-US" smtClean="0"/>
              <a:t>8. Things </a:t>
            </a:r>
            <a:r>
              <a:rPr b="1" dirty="0" lang="en-US" smtClean="0">
                <a:solidFill>
                  <a:srgbClr val="FF0000"/>
                </a:solidFill>
              </a:rPr>
              <a:t>freely learned</a:t>
            </a:r>
            <a:r>
              <a:rPr b="1" dirty="0" lang="en-US" smtClean="0"/>
              <a:t> are best learned - the greater  </a:t>
            </a:r>
          </a:p>
          <a:p>
            <a:pPr indent="0" lvl="1" marL="400050">
              <a:buNone/>
            </a:pPr>
            <a:r>
              <a:rPr b="1" dirty="0" lang="en-US" smtClean="0"/>
              <a:t>the freedom enjoyed by individuals, the higher the intellectual and moral advancement. </a:t>
            </a:r>
          </a:p>
        </p:txBody>
      </p:sp>
    </p:spTree>
  </p:cSld>
  <p:clrMapOvr>
    <a:masterClrMapping/>
  </p:clrMapOvr>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605" name=""/>
        <p:cNvGrpSpPr/>
        <p:nvPr/>
      </p:nvGrpSpPr>
      <p:grpSpPr>
        <a:xfrm>
          <a:off x="0" y="0"/>
          <a:ext cx="0" cy="0"/>
          <a:chOff x="0" y="0"/>
          <a:chExt cx="0" cy="0"/>
        </a:xfrm>
      </p:grpSpPr>
      <p:sp>
        <p:nvSpPr>
          <p:cNvPr id="1050784" name="Title 1"/>
          <p:cNvSpPr>
            <a:spLocks noGrp="1"/>
          </p:cNvSpPr>
          <p:nvPr>
            <p:ph type="title"/>
          </p:nvPr>
        </p:nvSpPr>
        <p:spPr>
          <a:xfrm>
            <a:off x="457200" y="76200"/>
            <a:ext cx="8229600" cy="838200"/>
          </a:xfrm>
        </p:spPr>
        <p:txBody>
          <a:bodyPr>
            <a:normAutofit fontScale="90000"/>
          </a:bodyPr>
          <a:p>
            <a:r>
              <a:rPr b="1" dirty="0" lang="en-US" smtClean="0">
                <a:solidFill>
                  <a:srgbClr val="FF0000"/>
                </a:solidFill>
              </a:rPr>
              <a:t>3.1.4. Factors </a:t>
            </a:r>
            <a:r>
              <a:rPr b="1" dirty="0" lang="en-US">
                <a:solidFill>
                  <a:srgbClr val="FF0000"/>
                </a:solidFill>
              </a:rPr>
              <a:t>Influencing Learning </a:t>
            </a:r>
            <a:endParaRPr dirty="0" lang="en-US">
              <a:solidFill>
                <a:srgbClr val="FF0000"/>
              </a:solidFill>
            </a:endParaRPr>
          </a:p>
        </p:txBody>
      </p:sp>
      <p:sp>
        <p:nvSpPr>
          <p:cNvPr id="1050785" name="Content Placeholder 2"/>
          <p:cNvSpPr>
            <a:spLocks noGrp="1"/>
          </p:cNvSpPr>
          <p:nvPr>
            <p:ph idx="1"/>
          </p:nvPr>
        </p:nvSpPr>
        <p:spPr>
          <a:xfrm>
            <a:off x="152400" y="914400"/>
            <a:ext cx="8763000" cy="5638800"/>
          </a:xfrm>
        </p:spPr>
        <p:txBody>
          <a:bodyPr>
            <a:normAutofit fontScale="78125" lnSpcReduction="20000"/>
          </a:bodyPr>
          <a:p>
            <a:r>
              <a:rPr b="1" dirty="0" sz="3400" lang="en-US"/>
              <a:t>Some of the factors that affect learning are the following. </a:t>
            </a:r>
          </a:p>
          <a:p>
            <a:pPr>
              <a:buNone/>
            </a:pPr>
            <a:r>
              <a:rPr b="1" dirty="0" sz="3400" lang="en-US">
                <a:solidFill>
                  <a:srgbClr val="FF0000"/>
                </a:solidFill>
              </a:rPr>
              <a:t>1. Motivation: </a:t>
            </a:r>
            <a:r>
              <a:rPr b="1" dirty="0" sz="3400" lang="en-US"/>
              <a:t>The learner‘s motivation matters the effectiveness of learning. The stronger and clearer the motives for learning, the greater are the effort to learn. </a:t>
            </a:r>
          </a:p>
          <a:p>
            <a:pPr>
              <a:buNone/>
            </a:pPr>
            <a:r>
              <a:rPr b="1" dirty="0" sz="3400" lang="en-US">
                <a:solidFill>
                  <a:srgbClr val="FF0000"/>
                </a:solidFill>
              </a:rPr>
              <a:t>2. Maturation: </a:t>
            </a:r>
            <a:r>
              <a:rPr b="1" dirty="0" sz="3400" lang="en-US" err="1"/>
              <a:t>Neuro</a:t>
            </a:r>
            <a:r>
              <a:rPr b="1" dirty="0" sz="3400" lang="en-US"/>
              <a:t>-muscular coordination is important for learning a given task. Example, The child has to be mature before she/he is able to learn. </a:t>
            </a:r>
          </a:p>
          <a:p>
            <a:pPr>
              <a:buNone/>
            </a:pPr>
            <a:r>
              <a:rPr b="1" dirty="0" sz="3400" lang="en-US">
                <a:solidFill>
                  <a:srgbClr val="FF0000"/>
                </a:solidFill>
              </a:rPr>
              <a:t>3. Health condition of the learner: </a:t>
            </a:r>
            <a:r>
              <a:rPr b="1" dirty="0" sz="3400" lang="en-US"/>
              <a:t>The learner should be in a good health status to learn. Example- Sensory defects, malnutrition, toxic conditions of the body, loss of sleep and fatigue hinder effective learning. </a:t>
            </a:r>
          </a:p>
          <a:p>
            <a:pPr>
              <a:buNone/>
            </a:pPr>
            <a:r>
              <a:rPr b="1" dirty="0" sz="3400" lang="en-US">
                <a:solidFill>
                  <a:srgbClr val="FF0000"/>
                </a:solidFill>
              </a:rPr>
              <a:t>4. Psychological wellbeing of the learner: </a:t>
            </a:r>
            <a:r>
              <a:rPr b="1" dirty="0" sz="3400" lang="en-US"/>
              <a:t>individual‘s psychological states like worries, fears, feelings of loneliness and inferiority hinders learning. Whereas self-respect, self-reliance, and self-confidence are necessary for effective learning. </a:t>
            </a:r>
          </a:p>
          <a:p>
            <a:endParaRPr dirty="0" lang="en-US"/>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8675" name="Rectangle 3"/>
          <p:cNvSpPr>
            <a:spLocks noGrp="1" noChangeArrowheads="1"/>
          </p:cNvSpPr>
          <p:nvPr>
            <p:ph type="body" idx="1"/>
          </p:nvPr>
        </p:nvSpPr>
        <p:spPr>
          <a:xfrm>
            <a:off x="228600" y="533400"/>
            <a:ext cx="8686800" cy="7315200"/>
          </a:xfrm>
        </p:spPr>
        <p:txBody>
          <a:bodyPr>
            <a:noAutofit/>
          </a:bodyPr>
          <a:p>
            <a:pPr algn="just"/>
            <a:r>
              <a:rPr b="1" dirty="0" sz="2400" lang="en-US"/>
              <a:t>Evolutionary psychology </a:t>
            </a:r>
            <a:r>
              <a:rPr dirty="0" sz="2400" i="1" lang="en-US"/>
              <a:t>Evolutionary psychology </a:t>
            </a:r>
            <a:r>
              <a:rPr dirty="0" sz="2400" lang="en-US"/>
              <a:t>considers how behavior is influenced by our genetic inheritance from our ancestors.</a:t>
            </a:r>
          </a:p>
          <a:p>
            <a:pPr algn="just"/>
            <a:r>
              <a:rPr b="1" dirty="0" sz="2400" lang="en-US"/>
              <a:t>Experimental psychology </a:t>
            </a:r>
            <a:r>
              <a:rPr dirty="0" sz="2400" i="1" lang="en-US"/>
              <a:t>Experimental psychology </a:t>
            </a:r>
            <a:r>
              <a:rPr dirty="0" sz="2400" lang="en-US"/>
              <a:t>studies the processes of sensing, perceiving, learning, and thinking about the world.</a:t>
            </a:r>
          </a:p>
          <a:p>
            <a:pPr algn="just"/>
            <a:r>
              <a:rPr b="1" dirty="0" sz="2400" lang="en-US"/>
              <a:t>Forensic psychology </a:t>
            </a:r>
            <a:r>
              <a:rPr dirty="0" sz="2400" i="1" lang="en-US"/>
              <a:t>Forensic psychology </a:t>
            </a:r>
            <a:r>
              <a:rPr dirty="0" sz="2400" lang="en-US"/>
              <a:t>focuses on legal issues, such as determining the accuracy of witness memories.</a:t>
            </a:r>
          </a:p>
          <a:p>
            <a:pPr algn="just"/>
            <a:r>
              <a:rPr b="1" dirty="0" sz="2400" lang="en-US"/>
              <a:t>Health psychology </a:t>
            </a:r>
            <a:r>
              <a:rPr dirty="0" sz="2400" i="1" lang="en-US"/>
              <a:t>Health psychology </a:t>
            </a:r>
            <a:r>
              <a:rPr dirty="0" sz="2400" lang="en-US"/>
              <a:t>explores the relationship between psychological factors and physical ailments or disease.</a:t>
            </a:r>
          </a:p>
          <a:p>
            <a:pPr algn="just"/>
            <a:r>
              <a:rPr b="1" dirty="0" sz="2400" lang="en-US"/>
              <a:t>Industrial/organizational Psychology</a:t>
            </a:r>
            <a:r>
              <a:rPr dirty="0" sz="2400" lang="en-US"/>
              <a:t> </a:t>
            </a:r>
            <a:r>
              <a:rPr dirty="0" sz="2400" i="1" lang="en-US"/>
              <a:t>Industrial/organizational psychology </a:t>
            </a:r>
            <a:r>
              <a:rPr dirty="0" sz="2400" lang="en-US"/>
              <a:t>is concerned with the psychology of the workplace.</a:t>
            </a:r>
          </a:p>
        </p:txBody>
      </p:sp>
    </p:spTree>
  </p:cSld>
  <p:clrMapOvr>
    <a:masterClrMapping/>
  </p:clrMapOvr>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606" name=""/>
        <p:cNvGrpSpPr/>
        <p:nvPr/>
      </p:nvGrpSpPr>
      <p:grpSpPr>
        <a:xfrm>
          <a:off x="0" y="0"/>
          <a:ext cx="0" cy="0"/>
          <a:chOff x="0" y="0"/>
          <a:chExt cx="0" cy="0"/>
        </a:xfrm>
      </p:grpSpPr>
      <p:sp>
        <p:nvSpPr>
          <p:cNvPr id="1050786" name="Content Placeholder 2"/>
          <p:cNvSpPr>
            <a:spLocks noGrp="1"/>
          </p:cNvSpPr>
          <p:nvPr>
            <p:ph idx="1"/>
          </p:nvPr>
        </p:nvSpPr>
        <p:spPr>
          <a:xfrm>
            <a:off x="152400" y="381000"/>
            <a:ext cx="8763000" cy="6172200"/>
          </a:xfrm>
        </p:spPr>
        <p:txBody>
          <a:bodyPr>
            <a:normAutofit fontScale="93750" lnSpcReduction="20000"/>
          </a:bodyPr>
          <a:p>
            <a:pPr>
              <a:buNone/>
            </a:pPr>
            <a:r>
              <a:rPr b="1" dirty="0" lang="en-US" smtClean="0">
                <a:solidFill>
                  <a:srgbClr val="FF0000"/>
                </a:solidFill>
              </a:rPr>
              <a:t>5. Good working conditions: </a:t>
            </a:r>
            <a:r>
              <a:rPr b="1" dirty="0" lang="en-US" smtClean="0"/>
              <a:t>absence or presence of fresh air, light, comfortable surroundings, moderate temperature, absence of distractions like noise and learning aids determine learning effectiveness. </a:t>
            </a:r>
          </a:p>
          <a:p>
            <a:pPr>
              <a:buNone/>
            </a:pPr>
            <a:r>
              <a:rPr b="1" dirty="0" lang="en-US" smtClean="0">
                <a:solidFill>
                  <a:srgbClr val="FF0000"/>
                </a:solidFill>
              </a:rPr>
              <a:t>6. Background experiences: </a:t>
            </a:r>
            <a:r>
              <a:rPr b="1" dirty="0" lang="en-US" smtClean="0"/>
              <a:t>having background experiences affect effectiveness of learning. </a:t>
            </a:r>
          </a:p>
          <a:p>
            <a:pPr>
              <a:buNone/>
            </a:pPr>
            <a:r>
              <a:rPr b="1" dirty="0" lang="en-US" smtClean="0">
                <a:solidFill>
                  <a:srgbClr val="FF0000"/>
                </a:solidFill>
              </a:rPr>
              <a:t>7. Length of the working period:</a:t>
            </a:r>
            <a:r>
              <a:rPr b="1" dirty="0" lang="en-US" smtClean="0"/>
              <a:t> Learning periods should neither be too short nor too long. Long learning time sets fatigue and reduces effectiveness in learning. </a:t>
            </a:r>
          </a:p>
          <a:p>
            <a:pPr>
              <a:buNone/>
            </a:pPr>
            <a:r>
              <a:rPr b="1" dirty="0" lang="en-US" smtClean="0">
                <a:solidFill>
                  <a:srgbClr val="FF0000"/>
                </a:solidFill>
              </a:rPr>
              <a:t>8. Massed and distributed learning:</a:t>
            </a:r>
            <a:r>
              <a:rPr b="1" dirty="0" lang="en-US" smtClean="0"/>
              <a:t> Learning that spreads across time with reasonable time gaps brings better results compared with crammed learning that occurs at once or within short span of time. </a:t>
            </a:r>
          </a:p>
          <a:p>
            <a:endParaRPr dirty="0" lang="en-US"/>
          </a:p>
        </p:txBody>
      </p:sp>
    </p:spTree>
  </p:cSld>
  <p:clrMapOvr>
    <a:masterClrMapping/>
  </p:clrMapOvr>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607" name=""/>
        <p:cNvGrpSpPr/>
        <p:nvPr/>
      </p:nvGrpSpPr>
      <p:grpSpPr>
        <a:xfrm>
          <a:off x="0" y="0"/>
          <a:ext cx="0" cy="0"/>
          <a:chOff x="0" y="0"/>
          <a:chExt cx="0" cy="0"/>
        </a:xfrm>
      </p:grpSpPr>
      <p:sp>
        <p:nvSpPr>
          <p:cNvPr id="1050787" name="Content Placeholder 2"/>
          <p:cNvSpPr>
            <a:spLocks noGrp="1"/>
          </p:cNvSpPr>
          <p:nvPr>
            <p:ph idx="1"/>
          </p:nvPr>
        </p:nvSpPr>
        <p:spPr>
          <a:xfrm>
            <a:off x="76200" y="228600"/>
            <a:ext cx="8991600" cy="6324600"/>
          </a:xfrm>
        </p:spPr>
        <p:txBody>
          <a:bodyPr rtlCol="0">
            <a:normAutofit/>
          </a:bodyPr>
          <a:p>
            <a:pPr eaLnBrk="1" fontAlgn="auto" hangingPunct="1">
              <a:spcAft>
                <a:spcPts val="0"/>
              </a:spcAft>
              <a:buFontTx/>
              <a:buNone/>
            </a:pPr>
            <a:r>
              <a:rPr b="1" dirty="0" sz="2800" lang="en-US" smtClean="0">
                <a:solidFill>
                  <a:srgbClr val="00B050"/>
                </a:solidFill>
              </a:rPr>
              <a:t>3.2. THEORIES OF LEARNING and Their Applications</a:t>
            </a:r>
            <a:endParaRPr dirty="0" sz="2400" lang="en-US" smtClean="0">
              <a:solidFill>
                <a:srgbClr val="00B050"/>
              </a:solidFill>
            </a:endParaRPr>
          </a:p>
          <a:p>
            <a:pPr eaLnBrk="1" fontAlgn="auto" hangingPunct="1">
              <a:spcAft>
                <a:spcPts val="0"/>
              </a:spcAft>
              <a:buFont typeface="Arial" pitchFamily="34" charset="0"/>
              <a:buChar char="•"/>
            </a:pPr>
            <a:r>
              <a:rPr b="1" dirty="0" sz="2800" lang="en-US" smtClean="0">
                <a:solidFill>
                  <a:srgbClr val="000066"/>
                </a:solidFill>
              </a:rPr>
              <a:t>Behavioral views of learning</a:t>
            </a:r>
          </a:p>
          <a:p>
            <a:pPr eaLnBrk="1" fontAlgn="auto" hangingPunct="1">
              <a:spcAft>
                <a:spcPts val="0"/>
              </a:spcAft>
              <a:buFont typeface="Arial" pitchFamily="34" charset="0"/>
              <a:buChar char="•"/>
            </a:pPr>
            <a:r>
              <a:rPr b="1" dirty="0" sz="2800" lang="en-US" smtClean="0">
                <a:solidFill>
                  <a:srgbClr val="000066"/>
                </a:solidFill>
              </a:rPr>
              <a:t>Social learning theory</a:t>
            </a:r>
          </a:p>
          <a:p>
            <a:pPr eaLnBrk="1" fontAlgn="auto" hangingPunct="1">
              <a:spcAft>
                <a:spcPts val="0"/>
              </a:spcAft>
              <a:buFont typeface="Arial" pitchFamily="34" charset="0"/>
              <a:buChar char="•"/>
            </a:pPr>
            <a:r>
              <a:rPr b="1" dirty="0" sz="2800" lang="en-US" smtClean="0">
                <a:solidFill>
                  <a:srgbClr val="000066"/>
                </a:solidFill>
              </a:rPr>
              <a:t>Cognitive views of learning</a:t>
            </a:r>
          </a:p>
          <a:p>
            <a:pPr eaLnBrk="1" fontAlgn="auto" hangingPunct="1">
              <a:spcAft>
                <a:spcPts val="0"/>
              </a:spcAft>
              <a:buFontTx/>
              <a:buNone/>
            </a:pPr>
            <a:r>
              <a:rPr b="1" dirty="0" sz="2800" lang="en-US" smtClean="0">
                <a:solidFill>
                  <a:srgbClr val="000066"/>
                </a:solidFill>
              </a:rPr>
              <a:t> </a:t>
            </a:r>
            <a:r>
              <a:rPr b="1" dirty="0" sz="2800" lang="en-US" smtClean="0">
                <a:solidFill>
                  <a:srgbClr val="FF0000"/>
                </a:solidFill>
              </a:rPr>
              <a:t>3.2.1. Behavioral views of learning</a:t>
            </a:r>
            <a:endParaRPr b="1" dirty="0" sz="2400" lang="en-US" smtClean="0">
              <a:solidFill>
                <a:srgbClr val="FF0000"/>
              </a:solidFill>
            </a:endParaRPr>
          </a:p>
          <a:p>
            <a:pPr eaLnBrk="1" fontAlgn="auto" hangingPunct="1">
              <a:spcAft>
                <a:spcPts val="0"/>
              </a:spcAft>
              <a:buFontTx/>
              <a:buNone/>
            </a:pPr>
            <a:r>
              <a:rPr b="1" dirty="0" sz="2800" i="1" lang="en-US" smtClean="0">
                <a:solidFill>
                  <a:srgbClr val="0070C0"/>
                </a:solidFill>
              </a:rPr>
              <a:t>S-R theories without reinforcement</a:t>
            </a:r>
            <a:endParaRPr b="1" dirty="0" sz="2800" lang="en-US" smtClean="0">
              <a:solidFill>
                <a:srgbClr val="0070C0"/>
              </a:solidFill>
            </a:endParaRPr>
          </a:p>
          <a:p>
            <a:pPr eaLnBrk="1" fontAlgn="auto" hangingPunct="1">
              <a:spcAft>
                <a:spcPts val="0"/>
              </a:spcAft>
              <a:buFont typeface="Arial" pitchFamily="34" charset="0"/>
              <a:buChar char="•"/>
            </a:pPr>
            <a:r>
              <a:rPr b="1" dirty="0" sz="2800" lang="en-US" smtClean="0">
                <a:solidFill>
                  <a:srgbClr val="000000"/>
                </a:solidFill>
              </a:rPr>
              <a:t>Pavlov’s Classical Theory of Learning</a:t>
            </a:r>
          </a:p>
          <a:p>
            <a:pPr eaLnBrk="1" fontAlgn="auto" hangingPunct="1">
              <a:spcAft>
                <a:spcPts val="0"/>
              </a:spcAft>
              <a:buFont typeface="Arial" pitchFamily="34" charset="0"/>
              <a:buChar char="•"/>
            </a:pPr>
            <a:r>
              <a:rPr b="1" dirty="0" sz="2800" lang="en-US" smtClean="0">
                <a:solidFill>
                  <a:srgbClr val="000000"/>
                </a:solidFill>
              </a:rPr>
              <a:t>Watson’s Theory of Learning</a:t>
            </a:r>
          </a:p>
          <a:p>
            <a:pPr eaLnBrk="1" fontAlgn="auto" hangingPunct="1">
              <a:spcAft>
                <a:spcPts val="0"/>
              </a:spcAft>
              <a:buFont typeface="Arial" pitchFamily="34" charset="0"/>
              <a:buChar char="•"/>
            </a:pPr>
            <a:r>
              <a:rPr b="1" dirty="0" sz="2800" lang="en-US" smtClean="0">
                <a:solidFill>
                  <a:srgbClr val="000000"/>
                </a:solidFill>
              </a:rPr>
              <a:t>Guthrie’s Theory of Learning</a:t>
            </a:r>
          </a:p>
          <a:p>
            <a:pPr eaLnBrk="1" fontAlgn="auto" hangingPunct="1">
              <a:spcAft>
                <a:spcPts val="0"/>
              </a:spcAft>
              <a:buFontTx/>
              <a:buNone/>
            </a:pPr>
            <a:r>
              <a:rPr b="1" dirty="0" sz="2800" i="1" lang="en-US" smtClean="0">
                <a:solidFill>
                  <a:srgbClr val="0070C0"/>
                </a:solidFill>
              </a:rPr>
              <a:t>S-R theories with reinforcement</a:t>
            </a:r>
            <a:endParaRPr b="1" dirty="0" sz="2800" lang="en-US" smtClean="0">
              <a:solidFill>
                <a:srgbClr val="0070C0"/>
              </a:solidFill>
            </a:endParaRPr>
          </a:p>
          <a:p>
            <a:pPr eaLnBrk="1" fontAlgn="auto" hangingPunct="1">
              <a:spcAft>
                <a:spcPts val="0"/>
              </a:spcAft>
              <a:buFont typeface="Arial" pitchFamily="34" charset="0"/>
              <a:buChar char="•"/>
            </a:pPr>
            <a:r>
              <a:rPr b="1" dirty="0" sz="2800" lang="en-US" smtClean="0">
                <a:solidFill>
                  <a:srgbClr val="000000"/>
                </a:solidFill>
              </a:rPr>
              <a:t>Skinner’s theory of operant conditioning</a:t>
            </a:r>
          </a:p>
          <a:p>
            <a:pPr eaLnBrk="1" fontAlgn="auto" hangingPunct="1">
              <a:spcAft>
                <a:spcPts val="0"/>
              </a:spcAft>
              <a:buFont typeface="Arial" pitchFamily="34" charset="0"/>
              <a:buChar char="•"/>
            </a:pPr>
            <a:r>
              <a:rPr b="1" dirty="0" sz="2800" lang="en-US" smtClean="0">
                <a:solidFill>
                  <a:srgbClr val="000000"/>
                </a:solidFill>
              </a:rPr>
              <a:t>Thorndike’s Theory of Learning</a:t>
            </a:r>
          </a:p>
          <a:p>
            <a:pPr eaLnBrk="1" fontAlgn="auto" hangingPunct="1">
              <a:spcAft>
                <a:spcPts val="0"/>
              </a:spcAft>
              <a:buFont typeface="Arial" pitchFamily="34" charset="0"/>
              <a:buChar char="•"/>
            </a:pPr>
            <a:endParaRPr dirty="0" sz="2800" lang="en-US" smtClean="0"/>
          </a:p>
        </p:txBody>
      </p:sp>
      <p:sp>
        <p:nvSpPr>
          <p:cNvPr id="1050788" name="Date Placeholder 3"/>
          <p:cNvSpPr>
            <a:spLocks noGrp="1"/>
          </p:cNvSpPr>
          <p:nvPr>
            <p:ph type="dt" sz="quarter" idx="10"/>
          </p:nvPr>
        </p:nvSpPr>
        <p:spPr/>
        <p:txBody>
          <a:bodyPr/>
          <a:p>
            <a:fld id="{A5AE95A4-2CFE-48C0-B21F-60407A8870FA}" type="datetime1">
              <a:rPr lang="en-GB" smtClean="0">
                <a:solidFill>
                  <a:prstClr val="black">
                    <a:tint val="75000"/>
                  </a:prstClr>
                </a:solidFill>
              </a:rPr>
              <a:t>10/21/2021</a:t>
            </a:fld>
            <a:endParaRPr dirty="0" lang="en-US">
              <a:solidFill>
                <a:prstClr val="black">
                  <a:tint val="75000"/>
                </a:prstClr>
              </a:solidFill>
            </a:endParaRPr>
          </a:p>
        </p:txBody>
      </p:sp>
    </p:spTree>
  </p:cSld>
  <p:clrMapOvr>
    <a:masterClrMapping/>
  </p:clrMapOvr>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608" name=""/>
        <p:cNvGrpSpPr/>
        <p:nvPr/>
      </p:nvGrpSpPr>
      <p:grpSpPr>
        <a:xfrm>
          <a:off x="0" y="0"/>
          <a:ext cx="0" cy="0"/>
          <a:chOff x="0" y="0"/>
          <a:chExt cx="0" cy="0"/>
        </a:xfrm>
      </p:grpSpPr>
      <p:sp>
        <p:nvSpPr>
          <p:cNvPr id="1050789" name="Content Placeholder 2"/>
          <p:cNvSpPr>
            <a:spLocks noGrp="1"/>
          </p:cNvSpPr>
          <p:nvPr>
            <p:ph idx="1"/>
          </p:nvPr>
        </p:nvSpPr>
        <p:spPr>
          <a:xfrm>
            <a:off x="0" y="457200"/>
            <a:ext cx="9144000" cy="6172200"/>
          </a:xfrm>
        </p:spPr>
        <p:txBody>
          <a:bodyPr>
            <a:normAutofit fontScale="96296" lnSpcReduction="20000"/>
          </a:bodyPr>
          <a:p>
            <a:pPr algn="ctr" eaLnBrk="1" hangingPunct="1">
              <a:buFontTx/>
              <a:buNone/>
            </a:pPr>
            <a:r>
              <a:rPr b="1" dirty="0" lang="en-US" smtClean="0">
                <a:solidFill>
                  <a:srgbClr val="00B050"/>
                </a:solidFill>
              </a:rPr>
              <a:t>3.2.1.1. Pavlov’s</a:t>
            </a:r>
            <a:r>
              <a:rPr dirty="0" lang="en-US" smtClean="0">
                <a:solidFill>
                  <a:srgbClr val="00B050"/>
                </a:solidFill>
              </a:rPr>
              <a:t> </a:t>
            </a:r>
            <a:r>
              <a:rPr b="1" dirty="0" lang="en-US" smtClean="0">
                <a:solidFill>
                  <a:srgbClr val="00B050"/>
                </a:solidFill>
              </a:rPr>
              <a:t>Classical Conditioning / Respondent/ Conditioning or type 1 Learning/</a:t>
            </a:r>
            <a:endParaRPr dirty="0" lang="en-US" smtClean="0">
              <a:solidFill>
                <a:srgbClr val="00B050"/>
              </a:solidFill>
            </a:endParaRPr>
          </a:p>
          <a:p>
            <a:pPr algn="just"/>
            <a:r>
              <a:rPr b="1" dirty="0" sz="2800" lang="en-US">
                <a:solidFill>
                  <a:srgbClr val="FF0000"/>
                </a:solidFill>
              </a:rPr>
              <a:t>C</a:t>
            </a:r>
            <a:r>
              <a:rPr b="1" dirty="0" sz="2800" lang="en-US" smtClean="0">
                <a:solidFill>
                  <a:srgbClr val="FF0000"/>
                </a:solidFill>
              </a:rPr>
              <a:t>lassical conditioning </a:t>
            </a:r>
            <a:r>
              <a:rPr b="1" dirty="0" sz="2800" lang="en-US" smtClean="0">
                <a:solidFill>
                  <a:srgbClr val="000000"/>
                </a:solidFill>
              </a:rPr>
              <a:t>theory represents a process in which a natural stimulus pairing with a neutral stimulus, the neutral stimulus acquires all the characteristics of a natural stimulus. </a:t>
            </a:r>
          </a:p>
          <a:p>
            <a:pPr algn="just" eaLnBrk="1" hangingPunct="1"/>
            <a:r>
              <a:rPr b="1" dirty="0" sz="2800" lang="en-US" smtClean="0"/>
              <a:t>It is a </a:t>
            </a:r>
            <a:r>
              <a:rPr b="1" dirty="0" sz="2800" lang="en-US"/>
              <a:t>type </a:t>
            </a:r>
            <a:r>
              <a:rPr b="1" dirty="0" sz="2800" lang="en-US" smtClean="0"/>
              <a:t>of learning </a:t>
            </a:r>
            <a:r>
              <a:rPr b="1" dirty="0" sz="2800" lang="en-US"/>
              <a:t>in which a neutral </a:t>
            </a:r>
            <a:r>
              <a:rPr b="1" dirty="0" sz="2800" lang="en-US" smtClean="0"/>
              <a:t>stimulus comes </a:t>
            </a:r>
            <a:r>
              <a:rPr b="1" dirty="0" sz="2800" lang="en-US"/>
              <a:t>to bring about a response after </a:t>
            </a:r>
            <a:r>
              <a:rPr b="1" dirty="0" sz="2800" lang="en-US" smtClean="0"/>
              <a:t>it is </a:t>
            </a:r>
            <a:r>
              <a:rPr b="1" dirty="0" sz="2800" lang="en-US"/>
              <a:t>paired with a stimulus that </a:t>
            </a:r>
            <a:r>
              <a:rPr b="1" dirty="0" sz="2800" lang="en-US" smtClean="0"/>
              <a:t>naturally brings </a:t>
            </a:r>
            <a:r>
              <a:rPr b="1" dirty="0" sz="2800" lang="en-US"/>
              <a:t>about that response</a:t>
            </a:r>
            <a:r>
              <a:rPr b="1" dirty="0" sz="2800" lang="en-US" smtClean="0"/>
              <a:t>.</a:t>
            </a:r>
            <a:r>
              <a:rPr b="1" dirty="0" sz="2800" lang="en-US">
                <a:solidFill>
                  <a:srgbClr val="000000"/>
                </a:solidFill>
              </a:rPr>
              <a:t> </a:t>
            </a:r>
            <a:endParaRPr b="1" dirty="0" sz="2800" lang="en-US" smtClean="0">
              <a:solidFill>
                <a:srgbClr val="000000"/>
              </a:solidFill>
            </a:endParaRPr>
          </a:p>
          <a:p>
            <a:pPr algn="just" eaLnBrk="1" hangingPunct="1"/>
            <a:r>
              <a:rPr b="1" dirty="0" sz="2800" lang="en-US" smtClean="0">
                <a:solidFill>
                  <a:srgbClr val="000000"/>
                </a:solidFill>
              </a:rPr>
              <a:t>It </a:t>
            </a:r>
            <a:r>
              <a:rPr b="1" dirty="0" sz="2800" lang="en-US">
                <a:solidFill>
                  <a:srgbClr val="000000"/>
                </a:solidFill>
              </a:rPr>
              <a:t>is also </a:t>
            </a:r>
            <a:r>
              <a:rPr b="1" dirty="0" sz="2800" lang="en-US">
                <a:solidFill>
                  <a:srgbClr val="FF0000"/>
                </a:solidFill>
              </a:rPr>
              <a:t>called substitution learning </a:t>
            </a:r>
            <a:r>
              <a:rPr b="1" dirty="0" sz="2800" lang="en-US">
                <a:solidFill>
                  <a:srgbClr val="000000"/>
                </a:solidFill>
              </a:rPr>
              <a:t>because it involves substituting a neutral stimulus in place of natural stimulus. </a:t>
            </a:r>
            <a:endParaRPr b="1" dirty="0" sz="2800" lang="en-US" smtClean="0">
              <a:solidFill>
                <a:srgbClr val="000000"/>
              </a:solidFill>
            </a:endParaRPr>
          </a:p>
          <a:p>
            <a:pPr algn="just" eaLnBrk="1" hangingPunct="1"/>
            <a:r>
              <a:rPr b="1" dirty="0" sz="2800" lang="en-US" smtClean="0">
                <a:solidFill>
                  <a:srgbClr val="00B050"/>
                </a:solidFill>
              </a:rPr>
              <a:t>Stimulus</a:t>
            </a:r>
            <a:r>
              <a:rPr b="1" dirty="0" sz="2800" lang="en-US" smtClean="0">
                <a:solidFill>
                  <a:srgbClr val="000000"/>
                </a:solidFill>
              </a:rPr>
              <a:t> </a:t>
            </a:r>
            <a:r>
              <a:rPr b="1" dirty="0" sz="2800" lang="en-US" smtClean="0">
                <a:solidFill>
                  <a:srgbClr val="000000"/>
                </a:solidFill>
                <a:sym typeface="Wingdings 3" pitchFamily="18" charset="2"/>
              </a:rPr>
              <a:t></a:t>
            </a:r>
            <a:r>
              <a:rPr b="1" dirty="0" sz="2700" lang="en-US" smtClean="0">
                <a:solidFill>
                  <a:srgbClr val="000000"/>
                </a:solidFill>
              </a:rPr>
              <a:t>anything in the environment that one can respond to. </a:t>
            </a:r>
          </a:p>
          <a:p>
            <a:pPr algn="just" eaLnBrk="1" hangingPunct="1"/>
            <a:r>
              <a:rPr b="1" dirty="0" sz="2800" lang="en-US" smtClean="0">
                <a:solidFill>
                  <a:srgbClr val="00B050"/>
                </a:solidFill>
              </a:rPr>
              <a:t>Responses</a:t>
            </a:r>
            <a:r>
              <a:rPr b="1" dirty="0" sz="2800" lang="en-US" smtClean="0">
                <a:solidFill>
                  <a:srgbClr val="000000"/>
                </a:solidFill>
              </a:rPr>
              <a:t> </a:t>
            </a:r>
            <a:r>
              <a:rPr b="1" dirty="0" sz="2800" lang="en-US" smtClean="0">
                <a:solidFill>
                  <a:srgbClr val="000000"/>
                </a:solidFill>
                <a:sym typeface="Wingdings 3" pitchFamily="18" charset="2"/>
              </a:rPr>
              <a:t></a:t>
            </a:r>
            <a:r>
              <a:rPr b="1" dirty="0" sz="2800" lang="en-US" smtClean="0">
                <a:solidFill>
                  <a:srgbClr val="000000"/>
                </a:solidFill>
              </a:rPr>
              <a:t> any behavior or action towards a stimulus.</a:t>
            </a:r>
          </a:p>
          <a:p>
            <a:pPr eaLnBrk="1" hangingPunct="1">
              <a:buFontTx/>
              <a:buNone/>
            </a:pPr>
            <a:endParaRPr dirty="0" sz="2800" lang="en-US" smtClean="0"/>
          </a:p>
        </p:txBody>
      </p:sp>
      <p:sp>
        <p:nvSpPr>
          <p:cNvPr id="1050790" name="Date Placeholder 3"/>
          <p:cNvSpPr>
            <a:spLocks noGrp="1"/>
          </p:cNvSpPr>
          <p:nvPr>
            <p:ph type="dt" sz="quarter" idx="10"/>
          </p:nvPr>
        </p:nvSpPr>
        <p:spPr/>
        <p:txBody>
          <a:bodyPr/>
          <a:p>
            <a:fld id="{2A410EDA-6481-4D73-9A55-12FECDAF895E}" type="datetime1">
              <a:rPr lang="en-GB" smtClean="0">
                <a:solidFill>
                  <a:prstClr val="black">
                    <a:tint val="75000"/>
                  </a:prstClr>
                </a:solidFill>
              </a:rPr>
              <a:t>10/21/2021</a:t>
            </a:fld>
            <a:endParaRPr dirty="0" lang="en-US">
              <a:solidFill>
                <a:prstClr val="black">
                  <a:tint val="75000"/>
                </a:prstClr>
              </a:solidFill>
            </a:endParaRPr>
          </a:p>
        </p:txBody>
      </p:sp>
    </p:spTree>
  </p:cSld>
  <p:clrMapOvr>
    <a:masterClrMapping/>
  </p:clrMapOvr>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609" name=""/>
        <p:cNvGrpSpPr/>
        <p:nvPr/>
      </p:nvGrpSpPr>
      <p:grpSpPr>
        <a:xfrm>
          <a:off x="0" y="0"/>
          <a:ext cx="0" cy="0"/>
          <a:chOff x="0" y="0"/>
          <a:chExt cx="0" cy="0"/>
        </a:xfrm>
      </p:grpSpPr>
      <p:sp>
        <p:nvSpPr>
          <p:cNvPr id="1050791" name="Rectangle 8"/>
          <p:cNvSpPr>
            <a:spLocks noGrp="1" noChangeArrowheads="1"/>
          </p:cNvSpPr>
          <p:nvPr>
            <p:ph idx="1"/>
          </p:nvPr>
        </p:nvSpPr>
        <p:spPr>
          <a:xfrm>
            <a:off x="0" y="152400"/>
            <a:ext cx="9144000" cy="6172200"/>
          </a:xfrm>
        </p:spPr>
        <p:txBody>
          <a:bodyPr/>
          <a:p>
            <a:pPr algn="ctr" eaLnBrk="1" hangingPunct="1">
              <a:lnSpc>
                <a:spcPct val="90000"/>
              </a:lnSpc>
              <a:buFontTx/>
              <a:buNone/>
            </a:pPr>
            <a:r>
              <a:rPr b="1" dirty="0" sz="2800" lang="en-US" smtClean="0">
                <a:solidFill>
                  <a:srgbClr val="FF0000"/>
                </a:solidFill>
                <a:cs typeface="Times New Roman" pitchFamily="18" charset="0"/>
              </a:rPr>
              <a:t>Pavlov’s Classical Conditioning Experiment </a:t>
            </a:r>
            <a:r>
              <a:rPr b="1" dirty="0" sz="2800" lang="en-US" smtClean="0">
                <a:solidFill>
                  <a:schemeClr val="folHlink"/>
                </a:solidFill>
                <a:cs typeface="Times New Roman" pitchFamily="18" charset="0"/>
              </a:rPr>
              <a:t> </a:t>
            </a:r>
          </a:p>
          <a:p>
            <a:pPr algn="ctr" eaLnBrk="1" hangingPunct="1">
              <a:lnSpc>
                <a:spcPct val="90000"/>
              </a:lnSpc>
              <a:buFontTx/>
              <a:buNone/>
            </a:pPr>
            <a:r>
              <a:rPr b="1" dirty="0" sz="2800" lang="en-US" smtClean="0">
                <a:solidFill>
                  <a:schemeClr val="folHlink"/>
                </a:solidFill>
                <a:cs typeface="Times New Roman" pitchFamily="18" charset="0"/>
              </a:rPr>
              <a:t> </a:t>
            </a:r>
            <a:r>
              <a:rPr b="1" dirty="0" sz="2800" lang="en-US" u="sng" smtClean="0">
                <a:solidFill>
                  <a:schemeClr val="folHlink"/>
                </a:solidFill>
                <a:cs typeface="Times New Roman" pitchFamily="18" charset="0"/>
              </a:rPr>
              <a:t>Before conditioning </a:t>
            </a:r>
            <a:endParaRPr dirty="0" sz="2800" lang="en-US" u="sng" smtClean="0">
              <a:solidFill>
                <a:schemeClr val="folHlink"/>
              </a:solidFill>
              <a:cs typeface="Times New Roman" pitchFamily="18" charset="0"/>
            </a:endParaRPr>
          </a:p>
          <a:p>
            <a:pPr algn="just" eaLnBrk="1" hangingPunct="1">
              <a:lnSpc>
                <a:spcPct val="90000"/>
              </a:lnSpc>
            </a:pPr>
            <a:r>
              <a:rPr b="1" dirty="0" sz="2800" lang="en-US" smtClean="0">
                <a:solidFill>
                  <a:srgbClr val="000066"/>
                </a:solidFill>
                <a:cs typeface="Times New Roman" pitchFamily="18" charset="0"/>
              </a:rPr>
              <a:t>Bell (Neutral stimulus) or CS </a:t>
            </a:r>
            <a:r>
              <a:rPr b="1" dirty="0" sz="2800" lang="en-US" smtClean="0">
                <a:solidFill>
                  <a:schemeClr val="folHlink"/>
                </a:solidFill>
                <a:cs typeface="Times New Roman" pitchFamily="18" charset="0"/>
              </a:rPr>
              <a:t>               </a:t>
            </a:r>
            <a:r>
              <a:rPr b="1" dirty="0" sz="2800" lang="en-US" smtClean="0">
                <a:solidFill>
                  <a:srgbClr val="000066"/>
                </a:solidFill>
                <a:cs typeface="Times New Roman" pitchFamily="18" charset="0"/>
              </a:rPr>
              <a:t> No salivation.</a:t>
            </a:r>
          </a:p>
          <a:p>
            <a:pPr algn="just" eaLnBrk="1" hangingPunct="1">
              <a:lnSpc>
                <a:spcPct val="90000"/>
              </a:lnSpc>
            </a:pPr>
            <a:r>
              <a:rPr b="1" dirty="0" sz="2800" lang="en-US" smtClean="0">
                <a:solidFill>
                  <a:srgbClr val="000066"/>
                </a:solidFill>
                <a:cs typeface="Times New Roman" pitchFamily="18" charset="0"/>
              </a:rPr>
              <a:t>Food (natural stimulus) or UCS            salivation (UCR).</a:t>
            </a:r>
            <a:r>
              <a:rPr dirty="0" sz="2800" lang="en-US" smtClean="0">
                <a:cs typeface="Times New Roman" pitchFamily="18" charset="0"/>
              </a:rPr>
              <a:t> </a:t>
            </a:r>
          </a:p>
          <a:p>
            <a:pPr algn="ctr" eaLnBrk="1" hangingPunct="1">
              <a:lnSpc>
                <a:spcPct val="90000"/>
              </a:lnSpc>
              <a:buFontTx/>
              <a:buNone/>
            </a:pPr>
            <a:r>
              <a:rPr dirty="0" sz="2800" lang="en-US" smtClean="0">
                <a:cs typeface="Times New Roman" pitchFamily="18" charset="0"/>
              </a:rPr>
              <a:t> </a:t>
            </a:r>
            <a:r>
              <a:rPr dirty="0" sz="2800" lang="en-US" smtClean="0">
                <a:solidFill>
                  <a:schemeClr val="folHlink"/>
                </a:solidFill>
                <a:cs typeface="Times New Roman" pitchFamily="18" charset="0"/>
              </a:rPr>
              <a:t> </a:t>
            </a:r>
            <a:r>
              <a:rPr b="1" dirty="0" sz="2800" lang="en-US" u="sng" smtClean="0">
                <a:solidFill>
                  <a:schemeClr val="folHlink"/>
                </a:solidFill>
                <a:cs typeface="Times New Roman" pitchFamily="18" charset="0"/>
              </a:rPr>
              <a:t>During conditioning</a:t>
            </a:r>
            <a:r>
              <a:rPr dirty="0" sz="2800" lang="en-US" u="sng" smtClean="0">
                <a:solidFill>
                  <a:schemeClr val="folHlink"/>
                </a:solidFill>
                <a:cs typeface="Times New Roman" pitchFamily="18" charset="0"/>
              </a:rPr>
              <a:t> </a:t>
            </a:r>
          </a:p>
          <a:p>
            <a:pPr algn="just" eaLnBrk="1" hangingPunct="1">
              <a:lnSpc>
                <a:spcPct val="90000"/>
              </a:lnSpc>
            </a:pPr>
            <a:r>
              <a:rPr b="1" dirty="0" sz="2800" lang="en-US" smtClean="0">
                <a:solidFill>
                  <a:srgbClr val="000066"/>
                </a:solidFill>
                <a:cs typeface="Times New Roman" pitchFamily="18" charset="0"/>
              </a:rPr>
              <a:t>Bell (CS) + food (UCS)                salivation (UCR).</a:t>
            </a:r>
            <a:r>
              <a:rPr b="1" dirty="0" sz="2800" lang="en-US" smtClean="0">
                <a:cs typeface="Times New Roman" pitchFamily="18" charset="0"/>
              </a:rPr>
              <a:t> </a:t>
            </a:r>
          </a:p>
          <a:p>
            <a:pPr algn="ctr" eaLnBrk="1" hangingPunct="1">
              <a:lnSpc>
                <a:spcPct val="90000"/>
              </a:lnSpc>
              <a:buFontTx/>
              <a:buNone/>
            </a:pPr>
            <a:r>
              <a:rPr b="1" dirty="0" sz="2800" lang="en-US" u="sng" smtClean="0">
                <a:solidFill>
                  <a:schemeClr val="folHlink"/>
                </a:solidFill>
                <a:cs typeface="Times New Roman" pitchFamily="18" charset="0"/>
              </a:rPr>
              <a:t>After conditioning</a:t>
            </a:r>
            <a:r>
              <a:rPr dirty="0" sz="2800" lang="en-US" smtClean="0">
                <a:cs typeface="Times New Roman" pitchFamily="18" charset="0"/>
              </a:rPr>
              <a:t>  </a:t>
            </a:r>
          </a:p>
          <a:p>
            <a:pPr algn="just" eaLnBrk="1" hangingPunct="1">
              <a:lnSpc>
                <a:spcPct val="90000"/>
              </a:lnSpc>
            </a:pPr>
            <a:r>
              <a:rPr b="1" dirty="0" sz="2800" lang="en-US" smtClean="0">
                <a:solidFill>
                  <a:srgbClr val="000066"/>
                </a:solidFill>
                <a:cs typeface="Times New Roman" pitchFamily="18" charset="0"/>
              </a:rPr>
              <a:t>Bell (CS)                   salivation (CR).     </a:t>
            </a:r>
          </a:p>
          <a:p>
            <a:pPr algn="just" eaLnBrk="1" hangingPunct="1">
              <a:lnSpc>
                <a:spcPct val="90000"/>
              </a:lnSpc>
            </a:pPr>
            <a:endParaRPr b="1" dirty="0" sz="2800" lang="en-US" smtClean="0">
              <a:solidFill>
                <a:srgbClr val="000066"/>
              </a:solidFill>
              <a:cs typeface="Times New Roman" pitchFamily="18" charset="0"/>
            </a:endParaRPr>
          </a:p>
          <a:p>
            <a:pPr algn="just" eaLnBrk="1" hangingPunct="1">
              <a:lnSpc>
                <a:spcPct val="90000"/>
              </a:lnSpc>
              <a:buFontTx/>
              <a:buNone/>
            </a:pPr>
            <a:endParaRPr b="1" dirty="0" sz="2800" lang="en-US" smtClean="0">
              <a:solidFill>
                <a:srgbClr val="000066"/>
              </a:solidFill>
            </a:endParaRPr>
          </a:p>
        </p:txBody>
      </p:sp>
      <p:sp>
        <p:nvSpPr>
          <p:cNvPr id="1050792" name="Date Placeholder 3"/>
          <p:cNvSpPr>
            <a:spLocks noGrp="1"/>
          </p:cNvSpPr>
          <p:nvPr>
            <p:ph type="dt" sz="quarter" idx="10"/>
          </p:nvPr>
        </p:nvSpPr>
        <p:spPr/>
        <p:txBody>
          <a:bodyPr/>
          <a:p>
            <a:fld id="{C8E1C588-964C-4002-BB0B-76469BD56809}" type="datetime1">
              <a:rPr lang="en-GB" smtClean="0">
                <a:solidFill>
                  <a:prstClr val="black">
                    <a:tint val="75000"/>
                  </a:prstClr>
                </a:solidFill>
              </a:rPr>
              <a:t>10/21/2021</a:t>
            </a:fld>
            <a:endParaRPr dirty="0" lang="en-US">
              <a:solidFill>
                <a:prstClr val="black">
                  <a:tint val="75000"/>
                </a:prstClr>
              </a:solidFill>
            </a:endParaRPr>
          </a:p>
        </p:txBody>
      </p:sp>
      <p:sp>
        <p:nvSpPr>
          <p:cNvPr id="1050793" name="Line 10"/>
          <p:cNvSpPr>
            <a:spLocks noChangeShapeType="1"/>
          </p:cNvSpPr>
          <p:nvPr/>
        </p:nvSpPr>
        <p:spPr bwMode="auto">
          <a:xfrm>
            <a:off x="4953000" y="1828800"/>
            <a:ext cx="990600" cy="0"/>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sp>
        <p:nvSpPr>
          <p:cNvPr id="1050794" name="Line 11"/>
          <p:cNvSpPr>
            <a:spLocks noChangeShapeType="1"/>
          </p:cNvSpPr>
          <p:nvPr/>
        </p:nvSpPr>
        <p:spPr bwMode="auto">
          <a:xfrm>
            <a:off x="4953000" y="1371600"/>
            <a:ext cx="990600" cy="0"/>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sp>
        <p:nvSpPr>
          <p:cNvPr id="1050795" name="Line 12"/>
          <p:cNvSpPr>
            <a:spLocks noChangeShapeType="1"/>
          </p:cNvSpPr>
          <p:nvPr/>
        </p:nvSpPr>
        <p:spPr bwMode="auto">
          <a:xfrm>
            <a:off x="3505200" y="2743200"/>
            <a:ext cx="1295400" cy="0"/>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sp>
        <p:nvSpPr>
          <p:cNvPr id="1050796" name="Line 13"/>
          <p:cNvSpPr>
            <a:spLocks noChangeShapeType="1"/>
          </p:cNvSpPr>
          <p:nvPr/>
        </p:nvSpPr>
        <p:spPr bwMode="auto">
          <a:xfrm>
            <a:off x="1600200" y="3733800"/>
            <a:ext cx="1600200" cy="0"/>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pic>
        <p:nvPicPr>
          <p:cNvPr id="2097200" name="Picture 3" descr="C:\Users\Yechale\Desktop\Photo\DSC04685.JPG"/>
          <p:cNvPicPr>
            <a:picLocks noChangeAspect="1" noChangeArrowheads="1"/>
          </p:cNvPicPr>
          <p:nvPr/>
        </p:nvPicPr>
        <p:blipFill>
          <a:blip xmlns:r="http://schemas.openxmlformats.org/officeDocument/2006/relationships" r:embed="rId1"/>
          <a:srcRect/>
          <a:stretch>
            <a:fillRect/>
          </a:stretch>
        </p:blipFill>
        <p:spPr bwMode="auto">
          <a:xfrm>
            <a:off x="1066800" y="4038600"/>
            <a:ext cx="6248400" cy="2667000"/>
          </a:xfrm>
          <a:prstGeom prst="rect"/>
          <a:noFill/>
          <a:ln w="9525">
            <a:noFill/>
            <a:miter lim="800000"/>
            <a:headEnd/>
            <a:tailEnd/>
          </a:ln>
        </p:spPr>
      </p:pic>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791">
                                            <p:txEl>
                                              <p:pRg st="0" end="0"/>
                                            </p:txEl>
                                          </p:spTgt>
                                        </p:tgtEl>
                                        <p:attrNameLst>
                                          <p:attrName>style.visibility</p:attrName>
                                        </p:attrNameLst>
                                      </p:cBhvr>
                                      <p:to>
                                        <p:strVal val="visible"/>
                                      </p:to>
                                    </p:set>
                                    <p:animEffect transition="in" filter="blinds(horizontal)">
                                      <p:cBhvr>
                                        <p:cTn dur="500" id="7"/>
                                        <p:tgtEl>
                                          <p:spTgt spid="1050791">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791">
                                            <p:txEl>
                                              <p:pRg st="1" end="1"/>
                                            </p:txEl>
                                          </p:spTgt>
                                        </p:tgtEl>
                                        <p:attrNameLst>
                                          <p:attrName>style.visibility</p:attrName>
                                        </p:attrNameLst>
                                      </p:cBhvr>
                                      <p:to>
                                        <p:strVal val="visible"/>
                                      </p:to>
                                    </p:set>
                                    <p:animEffect transition="in" filter="blinds(horizontal)">
                                      <p:cBhvr>
                                        <p:cTn dur="500" id="12"/>
                                        <p:tgtEl>
                                          <p:spTgt spid="1050791">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791">
                                            <p:txEl>
                                              <p:pRg st="2" end="2"/>
                                            </p:txEl>
                                          </p:spTgt>
                                        </p:tgtEl>
                                        <p:attrNameLst>
                                          <p:attrName>style.visibility</p:attrName>
                                        </p:attrNameLst>
                                      </p:cBhvr>
                                      <p:to>
                                        <p:strVal val="visible"/>
                                      </p:to>
                                    </p:set>
                                    <p:animEffect transition="in" filter="blinds(horizontal)">
                                      <p:cBhvr>
                                        <p:cTn dur="500" id="17"/>
                                        <p:tgtEl>
                                          <p:spTgt spid="1050791">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791">
                                            <p:txEl>
                                              <p:pRg st="3" end="3"/>
                                            </p:txEl>
                                          </p:spTgt>
                                        </p:tgtEl>
                                        <p:attrNameLst>
                                          <p:attrName>style.visibility</p:attrName>
                                        </p:attrNameLst>
                                      </p:cBhvr>
                                      <p:to>
                                        <p:strVal val="visible"/>
                                      </p:to>
                                    </p:set>
                                    <p:animEffect transition="in" filter="blinds(horizontal)">
                                      <p:cBhvr>
                                        <p:cTn dur="500" id="22"/>
                                        <p:tgtEl>
                                          <p:spTgt spid="1050791">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791">
                                            <p:txEl>
                                              <p:pRg st="4" end="4"/>
                                            </p:txEl>
                                          </p:spTgt>
                                        </p:tgtEl>
                                        <p:attrNameLst>
                                          <p:attrName>style.visibility</p:attrName>
                                        </p:attrNameLst>
                                      </p:cBhvr>
                                      <p:to>
                                        <p:strVal val="visible"/>
                                      </p:to>
                                    </p:set>
                                    <p:animEffect transition="in" filter="blinds(horizontal)">
                                      <p:cBhvr>
                                        <p:cTn dur="500" id="27"/>
                                        <p:tgtEl>
                                          <p:spTgt spid="1050791">
                                            <p:txEl>
                                              <p:pRg st="4" end="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791">
                                            <p:txEl>
                                              <p:pRg st="5" end="5"/>
                                            </p:txEl>
                                          </p:spTgt>
                                        </p:tgtEl>
                                        <p:attrNameLst>
                                          <p:attrName>style.visibility</p:attrName>
                                        </p:attrNameLst>
                                      </p:cBhvr>
                                      <p:to>
                                        <p:strVal val="visible"/>
                                      </p:to>
                                    </p:set>
                                    <p:animEffect transition="in" filter="blinds(horizontal)">
                                      <p:cBhvr>
                                        <p:cTn dur="500" id="32"/>
                                        <p:tgtEl>
                                          <p:spTgt spid="1050791">
                                            <p:txEl>
                                              <p:pRg st="5" end="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791">
                                            <p:txEl>
                                              <p:pRg st="6" end="6"/>
                                            </p:txEl>
                                          </p:spTgt>
                                        </p:tgtEl>
                                        <p:attrNameLst>
                                          <p:attrName>style.visibility</p:attrName>
                                        </p:attrNameLst>
                                      </p:cBhvr>
                                      <p:to>
                                        <p:strVal val="visible"/>
                                      </p:to>
                                    </p:set>
                                    <p:animEffect transition="in" filter="blinds(horizontal)">
                                      <p:cBhvr>
                                        <p:cTn dur="500" id="37"/>
                                        <p:tgtEl>
                                          <p:spTgt spid="1050791">
                                            <p:txEl>
                                              <p:pRg st="6" end="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3" presetSubtype="10">
                                  <p:stCondLst>
                                    <p:cond delay="0"/>
                                  </p:stCondLst>
                                  <p:childTnLst>
                                    <p:set>
                                      <p:cBhvr>
                                        <p:cTn dur="1" fill="hold" id="41">
                                          <p:stCondLst>
                                            <p:cond delay="0"/>
                                          </p:stCondLst>
                                        </p:cTn>
                                        <p:tgtEl>
                                          <p:spTgt spid="1050791">
                                            <p:txEl>
                                              <p:pRg st="7" end="7"/>
                                            </p:txEl>
                                          </p:spTgt>
                                        </p:tgtEl>
                                        <p:attrNameLst>
                                          <p:attrName>style.visibility</p:attrName>
                                        </p:attrNameLst>
                                      </p:cBhvr>
                                      <p:to>
                                        <p:strVal val="visible"/>
                                      </p:to>
                                    </p:set>
                                    <p:animEffect transition="in" filter="blinds(horizontal)">
                                      <p:cBhvr>
                                        <p:cTn dur="500" id="42"/>
                                        <p:tgtEl>
                                          <p:spTgt spid="10507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791"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610" name=""/>
        <p:cNvGrpSpPr/>
        <p:nvPr/>
      </p:nvGrpSpPr>
      <p:grpSpPr>
        <a:xfrm>
          <a:off x="0" y="0"/>
          <a:ext cx="0" cy="0"/>
          <a:chOff x="0" y="0"/>
          <a:chExt cx="0" cy="0"/>
        </a:xfrm>
      </p:grpSpPr>
      <p:sp>
        <p:nvSpPr>
          <p:cNvPr id="1050797" name="Content Placeholder 2"/>
          <p:cNvSpPr>
            <a:spLocks noGrp="1"/>
          </p:cNvSpPr>
          <p:nvPr>
            <p:ph idx="1"/>
          </p:nvPr>
        </p:nvSpPr>
        <p:spPr>
          <a:xfrm>
            <a:off x="76200" y="152400"/>
            <a:ext cx="8991600" cy="6400800"/>
          </a:xfrm>
        </p:spPr>
        <p:txBody>
          <a:bodyPr rtlCol="0">
            <a:normAutofit fontScale="95833" lnSpcReduction="10000"/>
          </a:bodyPr>
          <a:p>
            <a:pPr algn="ctr" eaLnBrk="1" fontAlgn="auto" hangingPunct="1">
              <a:lnSpc>
                <a:spcPct val="90000"/>
              </a:lnSpc>
              <a:spcAft>
                <a:spcPts val="0"/>
              </a:spcAft>
              <a:buFontTx/>
              <a:buNone/>
            </a:pPr>
            <a:r>
              <a:rPr b="1" dirty="0" lang="en-US" smtClean="0">
                <a:solidFill>
                  <a:schemeClr val="folHlink"/>
                </a:solidFill>
                <a:cs typeface="Times New Roman" charset="0"/>
              </a:rPr>
              <a:t>Basics of Classical Conditioning</a:t>
            </a:r>
            <a:endParaRPr dirty="0" lang="en-US" smtClean="0">
              <a:solidFill>
                <a:schemeClr val="folHlink"/>
              </a:solidFill>
              <a:cs typeface="Times New Roman" charset="0"/>
            </a:endParaRPr>
          </a:p>
          <a:p>
            <a:pPr algn="just">
              <a:lnSpc>
                <a:spcPct val="90000"/>
              </a:lnSpc>
              <a:buNone/>
            </a:pPr>
            <a:r>
              <a:rPr b="1" dirty="0" sz="2800" lang="en-US" smtClean="0">
                <a:solidFill>
                  <a:srgbClr val="CC9900"/>
                </a:solidFill>
                <a:cs typeface="Times New Roman" charset="0"/>
              </a:rPr>
              <a:t>1. Neutral Stimulus-</a:t>
            </a:r>
            <a:r>
              <a:rPr dirty="0" sz="2800" lang="en-US"/>
              <a:t> A stimulus that, before conditioning, does not naturally bring about the response of interest</a:t>
            </a:r>
            <a:endParaRPr b="1" dirty="0" sz="2800" lang="en-US" smtClean="0">
              <a:solidFill>
                <a:srgbClr val="CC9900"/>
              </a:solidFill>
              <a:cs typeface="Times New Roman" charset="0"/>
            </a:endParaRPr>
          </a:p>
          <a:p>
            <a:pPr algn="just" eaLnBrk="1" fontAlgn="auto" hangingPunct="1">
              <a:lnSpc>
                <a:spcPct val="90000"/>
              </a:lnSpc>
              <a:spcAft>
                <a:spcPts val="0"/>
              </a:spcAft>
              <a:buFontTx/>
              <a:buNone/>
            </a:pPr>
            <a:r>
              <a:rPr b="1" dirty="0" sz="2800" lang="en-US" smtClean="0">
                <a:solidFill>
                  <a:srgbClr val="CC9900"/>
                </a:solidFill>
                <a:cs typeface="Times New Roman" charset="0"/>
              </a:rPr>
              <a:t>2. Unconditioned stimulus (UCS)</a:t>
            </a:r>
            <a:r>
              <a:rPr b="1" dirty="0" sz="2800" lang="en-US" smtClean="0">
                <a:solidFill>
                  <a:srgbClr val="000000"/>
                </a:solidFill>
                <a:cs typeface="Times New Roman" charset="0"/>
              </a:rPr>
              <a:t> - is the natural stimulus that triggers a response automatically and reflexively. </a:t>
            </a:r>
          </a:p>
          <a:p>
            <a:pPr algn="just" lvl="1">
              <a:lnSpc>
                <a:spcPct val="90000"/>
              </a:lnSpc>
              <a:buFont typeface="Wingdings" pitchFamily="2" charset="2"/>
              <a:buChar char="Ø"/>
            </a:pPr>
            <a:r>
              <a:rPr b="1" dirty="0" sz="2400" lang="en-US" smtClean="0">
                <a:solidFill>
                  <a:srgbClr val="000000"/>
                </a:solidFill>
                <a:latin typeface="Wingdings" charset="2"/>
                <a:cs typeface="Times New Roman" charset="0"/>
              </a:rPr>
              <a:t> </a:t>
            </a:r>
            <a:r>
              <a:rPr b="1" dirty="0" sz="2400" lang="en-US" smtClean="0">
                <a:solidFill>
                  <a:srgbClr val="000000"/>
                </a:solidFill>
                <a:cs typeface="Times New Roman" charset="0"/>
              </a:rPr>
              <a:t>It is unlearned, internal and consistently elicits a response.</a:t>
            </a:r>
          </a:p>
          <a:p>
            <a:pPr algn="just" eaLnBrk="1" fontAlgn="auto" hangingPunct="1">
              <a:lnSpc>
                <a:spcPct val="90000"/>
              </a:lnSpc>
              <a:spcAft>
                <a:spcPts val="0"/>
              </a:spcAft>
              <a:buFontTx/>
              <a:buNone/>
            </a:pPr>
            <a:r>
              <a:rPr b="1" dirty="0" sz="2800" lang="en-US">
                <a:solidFill>
                  <a:srgbClr val="CC9900"/>
                </a:solidFill>
                <a:cs typeface="Times New Roman" charset="0"/>
              </a:rPr>
              <a:t>3</a:t>
            </a:r>
            <a:r>
              <a:rPr b="1" dirty="0" sz="2800" lang="en-US" smtClean="0">
                <a:solidFill>
                  <a:srgbClr val="CC9900"/>
                </a:solidFill>
                <a:cs typeface="Times New Roman" charset="0"/>
              </a:rPr>
              <a:t>. Unconditioned response (UCR)</a:t>
            </a:r>
            <a:r>
              <a:rPr b="1" dirty="0" sz="2800" lang="en-US" smtClean="0">
                <a:solidFill>
                  <a:srgbClr val="000000"/>
                </a:solidFill>
                <a:cs typeface="Times New Roman" charset="0"/>
              </a:rPr>
              <a:t> - the automatic response to unlearned stimulus (UCS) reflexively but not learned and it works naturally. </a:t>
            </a:r>
          </a:p>
          <a:p>
            <a:pPr algn="just" eaLnBrk="1" fontAlgn="auto" hangingPunct="1">
              <a:lnSpc>
                <a:spcPct val="90000"/>
              </a:lnSpc>
              <a:spcAft>
                <a:spcPts val="0"/>
              </a:spcAft>
              <a:buFontTx/>
              <a:buNone/>
            </a:pPr>
            <a:r>
              <a:rPr b="1" dirty="0" sz="2800" lang="en-US">
                <a:solidFill>
                  <a:srgbClr val="CC9900"/>
                </a:solidFill>
                <a:cs typeface="Times New Roman" charset="0"/>
              </a:rPr>
              <a:t>4</a:t>
            </a:r>
            <a:r>
              <a:rPr b="1" dirty="0" sz="2800" lang="en-US" smtClean="0">
                <a:solidFill>
                  <a:srgbClr val="CC9900"/>
                </a:solidFill>
                <a:cs typeface="Times New Roman" charset="0"/>
              </a:rPr>
              <a:t>. Conditional stimulus (CS)</a:t>
            </a:r>
            <a:r>
              <a:rPr b="1" dirty="0" sz="2800" lang="en-US" smtClean="0">
                <a:solidFill>
                  <a:srgbClr val="000000"/>
                </a:solidFill>
                <a:cs typeface="Times New Roman" charset="0"/>
              </a:rPr>
              <a:t> - Originally neutral stimulus that through association (learning), gains the power of eliciting a response.</a:t>
            </a:r>
          </a:p>
          <a:p>
            <a:pPr algn="just" eaLnBrk="1" fontAlgn="auto" hangingPunct="1">
              <a:lnSpc>
                <a:spcPct val="90000"/>
              </a:lnSpc>
              <a:spcAft>
                <a:spcPts val="0"/>
              </a:spcAft>
              <a:buFontTx/>
              <a:buNone/>
            </a:pPr>
            <a:r>
              <a:rPr b="1" dirty="0" sz="2800" lang="en-US">
                <a:solidFill>
                  <a:srgbClr val="CC9900"/>
                </a:solidFill>
                <a:cs typeface="Times New Roman" charset="0"/>
              </a:rPr>
              <a:t>5</a:t>
            </a:r>
            <a:r>
              <a:rPr b="1" dirty="0" sz="2800" lang="en-US" smtClean="0">
                <a:solidFill>
                  <a:srgbClr val="CC9900"/>
                </a:solidFill>
                <a:cs typeface="Times New Roman" charset="0"/>
              </a:rPr>
              <a:t>.  Conditioned response (CR)</a:t>
            </a:r>
            <a:r>
              <a:rPr b="1" dirty="0" sz="2800" lang="en-US" smtClean="0">
                <a:solidFill>
                  <a:srgbClr val="000000"/>
                </a:solidFill>
                <a:cs typeface="Times New Roman" charset="0"/>
              </a:rPr>
              <a:t> - is the response to the CS. </a:t>
            </a:r>
          </a:p>
          <a:p>
            <a:pPr algn="just" eaLnBrk="1" fontAlgn="auto" hangingPunct="1">
              <a:lnSpc>
                <a:spcPct val="90000"/>
              </a:lnSpc>
              <a:spcAft>
                <a:spcPts val="0"/>
              </a:spcAft>
              <a:buFontTx/>
              <a:buNone/>
            </a:pPr>
            <a:r>
              <a:rPr b="1" dirty="0" sz="2800" lang="en-US" smtClean="0">
                <a:solidFill>
                  <a:srgbClr val="000000"/>
                </a:solidFill>
                <a:cs typeface="Times New Roman" charset="0"/>
              </a:rPr>
              <a:t>  - It is process of developing a learned response and it is similar to UCR.</a:t>
            </a:r>
          </a:p>
          <a:p>
            <a:pPr eaLnBrk="1" fontAlgn="auto" hangingPunct="1">
              <a:spcAft>
                <a:spcPts val="0"/>
              </a:spcAft>
              <a:buFont typeface="Arial" pitchFamily="34" charset="0"/>
              <a:buChar char="•"/>
            </a:pPr>
            <a:endParaRPr dirty="0" sz="2800" lang="en-US" smtClean="0"/>
          </a:p>
        </p:txBody>
      </p:sp>
      <p:sp>
        <p:nvSpPr>
          <p:cNvPr id="1050798" name="Date Placeholder 3"/>
          <p:cNvSpPr>
            <a:spLocks noGrp="1"/>
          </p:cNvSpPr>
          <p:nvPr>
            <p:ph type="dt" sz="quarter" idx="10"/>
          </p:nvPr>
        </p:nvSpPr>
        <p:spPr/>
        <p:txBody>
          <a:bodyPr/>
          <a:p>
            <a:fld id="{0E141313-AB30-41C6-A5AF-4941BB0CA6F1}" type="datetime1">
              <a:rPr lang="en-GB" smtClean="0">
                <a:solidFill>
                  <a:prstClr val="black">
                    <a:tint val="75000"/>
                  </a:prstClr>
                </a:solidFill>
              </a:rPr>
              <a:t>10/21/2021</a:t>
            </a:fld>
            <a:endParaRPr dirty="0" lang="en-US">
              <a:solidFill>
                <a:prstClr val="black">
                  <a:tint val="75000"/>
                </a:prstClr>
              </a:solidFill>
            </a:endParaRPr>
          </a:p>
        </p:txBody>
      </p:sp>
    </p:spTree>
  </p:cSld>
  <p:clrMapOvr>
    <a:masterClrMapping/>
  </p:clrMapOvr>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276" name=""/>
        <p:cNvGrpSpPr/>
        <p:nvPr/>
      </p:nvGrpSpPr>
      <p:grpSpPr>
        <a:xfrm>
          <a:off x="0" y="0"/>
          <a:ext cx="0" cy="0"/>
          <a:chOff x="0" y="0"/>
          <a:chExt cx="0" cy="0"/>
        </a:xfrm>
      </p:grpSpPr>
      <p:sp>
        <p:nvSpPr>
          <p:cNvPr id="1048611" name="Rectangle 8"/>
          <p:cNvSpPr>
            <a:spLocks noGrp="1" noChangeArrowheads="1"/>
          </p:cNvSpPr>
          <p:nvPr>
            <p:ph idx="1"/>
          </p:nvPr>
        </p:nvSpPr>
        <p:spPr>
          <a:xfrm>
            <a:off x="0" y="228600"/>
            <a:ext cx="9144000" cy="6172200"/>
          </a:xfrm>
        </p:spPr>
        <p:txBody>
          <a:bodyPr/>
          <a:p>
            <a:pPr>
              <a:buNone/>
            </a:pPr>
            <a:r>
              <a:rPr dirty="0" sz="3600" lang="en-US" smtClean="0"/>
              <a:t> </a:t>
            </a:r>
            <a:r>
              <a:rPr b="1" dirty="0" lang="en-US" u="sng" smtClean="0">
                <a:cs typeface="Times New Roman" pitchFamily="18" charset="0"/>
              </a:rPr>
              <a:t>E.g.</a:t>
            </a:r>
            <a:r>
              <a:rPr b="1" dirty="0" lang="en-US" smtClean="0">
                <a:cs typeface="Times New Roman" pitchFamily="18" charset="0"/>
              </a:rPr>
              <a:t>    </a:t>
            </a:r>
            <a:r>
              <a:rPr b="1" dirty="0" lang="en-US" smtClean="0">
                <a:solidFill>
                  <a:srgbClr val="000066"/>
                </a:solidFill>
                <a:cs typeface="Times New Roman" pitchFamily="18" charset="0"/>
              </a:rPr>
              <a:t>we can take white rat (CS), Loud noise (UCS) and fear of the child called </a:t>
            </a:r>
            <a:r>
              <a:rPr dirty="0" lang="en-US" smtClean="0">
                <a:solidFill>
                  <a:srgbClr val="FF0000"/>
                </a:solidFill>
                <a:latin typeface="Times New Roman"/>
              </a:rPr>
              <a:t>“</a:t>
            </a:r>
            <a:r>
              <a:rPr dirty="0" lang="en-US" smtClean="0">
                <a:solidFill>
                  <a:srgbClr val="FF0000"/>
                </a:solidFill>
                <a:latin typeface="Times New Roman"/>
                <a:ea typeface="Calibri"/>
              </a:rPr>
              <a:t>Little Albert”</a:t>
            </a:r>
            <a:endParaRPr b="1" dirty="0" lang="en-US" smtClean="0">
              <a:solidFill>
                <a:srgbClr val="000066"/>
              </a:solidFill>
              <a:cs typeface="Times New Roman" pitchFamily="18" charset="0"/>
            </a:endParaRPr>
          </a:p>
          <a:p>
            <a:pPr algn="just" eaLnBrk="1" hangingPunct="1">
              <a:buFontTx/>
              <a:buNone/>
            </a:pPr>
            <a:r>
              <a:rPr b="1" dirty="0" lang="en-US" smtClean="0">
                <a:solidFill>
                  <a:srgbClr val="000066"/>
                </a:solidFill>
                <a:cs typeface="Times New Roman" pitchFamily="18" charset="0"/>
              </a:rPr>
              <a:t>- White rat          leads to      No response</a:t>
            </a:r>
          </a:p>
          <a:p>
            <a:pPr algn="just" eaLnBrk="1" hangingPunct="1">
              <a:buFontTx/>
              <a:buNone/>
            </a:pPr>
            <a:r>
              <a:rPr b="1" dirty="0" lang="en-US" smtClean="0">
                <a:solidFill>
                  <a:srgbClr val="000066"/>
                </a:solidFill>
                <a:cs typeface="Times New Roman" pitchFamily="18" charset="0"/>
              </a:rPr>
              <a:t>- Loud sound       elicit         UCR (fear)</a:t>
            </a:r>
          </a:p>
          <a:p>
            <a:pPr algn="just" eaLnBrk="1" hangingPunct="1">
              <a:buFontTx/>
              <a:buNone/>
            </a:pPr>
            <a:r>
              <a:rPr b="1" dirty="0" lang="en-US" smtClean="0">
                <a:solidFill>
                  <a:srgbClr val="000066"/>
                </a:solidFill>
                <a:cs typeface="Times New Roman" pitchFamily="18" charset="0"/>
              </a:rPr>
              <a:t>-White rat + loud noise with several pairings       fear </a:t>
            </a:r>
          </a:p>
          <a:p>
            <a:pPr algn="just" eaLnBrk="1" hangingPunct="1">
              <a:buFontTx/>
              <a:buNone/>
            </a:pPr>
            <a:r>
              <a:rPr b="1" dirty="0" lang="en-US" smtClean="0">
                <a:solidFill>
                  <a:srgbClr val="000066"/>
                </a:solidFill>
                <a:cs typeface="Times New Roman" pitchFamily="18" charset="0"/>
              </a:rPr>
              <a:t> </a:t>
            </a:r>
            <a:r>
              <a:rPr b="1" dirty="0" lang="en-US" smtClean="0">
                <a:solidFill>
                  <a:srgbClr val="000066"/>
                </a:solidFill>
                <a:cs typeface="Times New Roman" pitchFamily="18" charset="0"/>
                <a:sym typeface="Wingdings 3" pitchFamily="18" charset="2"/>
              </a:rPr>
              <a:t></a:t>
            </a:r>
            <a:r>
              <a:rPr b="1" dirty="0" lang="en-US" smtClean="0">
                <a:solidFill>
                  <a:srgbClr val="000066"/>
                </a:solidFill>
                <a:cs typeface="Times New Roman" pitchFamily="18" charset="0"/>
              </a:rPr>
              <a:t>White rat (CS)      elicit          fear (CR)</a:t>
            </a:r>
          </a:p>
          <a:p>
            <a:pPr algn="just" eaLnBrk="1" hangingPunct="1">
              <a:buFontTx/>
              <a:buNone/>
            </a:pPr>
            <a:endParaRPr b="1" dirty="0" lang="en-US" smtClean="0">
              <a:solidFill>
                <a:srgbClr val="000066"/>
              </a:solidFill>
              <a:cs typeface="Times New Roman" pitchFamily="18" charset="0"/>
            </a:endParaRPr>
          </a:p>
          <a:p>
            <a:pPr algn="ctr" eaLnBrk="1" hangingPunct="1">
              <a:buFontTx/>
              <a:buNone/>
            </a:pPr>
            <a:r>
              <a:rPr dirty="0" sz="3600" lang="en-US" smtClean="0"/>
              <a:t> </a:t>
            </a:r>
            <a:r>
              <a:rPr b="1" dirty="0" lang="en-US" smtClean="0">
                <a:solidFill>
                  <a:schemeClr val="folHlink"/>
                </a:solidFill>
                <a:cs typeface="Times New Roman" pitchFamily="18" charset="0"/>
              </a:rPr>
              <a:t>             </a:t>
            </a:r>
            <a:endParaRPr dirty="0" sz="3600" lang="en-US" smtClean="0">
              <a:solidFill>
                <a:schemeClr val="folHlink"/>
              </a:solidFill>
              <a:cs typeface="Times New Roman" pitchFamily="18" charset="0"/>
            </a:endParaRPr>
          </a:p>
          <a:p>
            <a:pPr algn="just" eaLnBrk="1" hangingPunct="1">
              <a:buFontTx/>
              <a:buNone/>
            </a:pPr>
            <a:endParaRPr dirty="0" sz="3600" lang="en-US" smtClean="0">
              <a:solidFill>
                <a:schemeClr val="folHlink"/>
              </a:solidFill>
            </a:endParaRPr>
          </a:p>
        </p:txBody>
      </p:sp>
      <p:sp>
        <p:nvSpPr>
          <p:cNvPr id="1048612" name="Date Placeholder 3"/>
          <p:cNvSpPr>
            <a:spLocks noGrp="1"/>
          </p:cNvSpPr>
          <p:nvPr>
            <p:ph type="dt" sz="quarter" idx="10"/>
          </p:nvPr>
        </p:nvSpPr>
        <p:spPr/>
        <p:txBody>
          <a:bodyPr/>
          <a:p>
            <a:fld id="{451F82D9-2719-4FDF-99CA-D7013B398E45}" type="datetime1">
              <a:rPr lang="en-GB" smtClean="0">
                <a:solidFill>
                  <a:prstClr val="black">
                    <a:tint val="75000"/>
                  </a:prstClr>
                </a:solidFill>
              </a:rPr>
              <a:t>10/21/2021</a:t>
            </a:fld>
            <a:endParaRPr dirty="0" lang="en-US">
              <a:solidFill>
                <a:prstClr val="black">
                  <a:tint val="75000"/>
                </a:prstClr>
              </a:solidFill>
            </a:endParaRPr>
          </a:p>
        </p:txBody>
      </p:sp>
      <p:sp>
        <p:nvSpPr>
          <p:cNvPr id="1048613" name="Line 15"/>
          <p:cNvSpPr>
            <a:spLocks noChangeShapeType="1"/>
          </p:cNvSpPr>
          <p:nvPr/>
        </p:nvSpPr>
        <p:spPr bwMode="auto">
          <a:xfrm flipV="1">
            <a:off x="2438400" y="1828800"/>
            <a:ext cx="1981200" cy="46038"/>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sp>
        <p:nvSpPr>
          <p:cNvPr id="1048614" name="Line 17"/>
          <p:cNvSpPr>
            <a:spLocks noChangeShapeType="1"/>
          </p:cNvSpPr>
          <p:nvPr/>
        </p:nvSpPr>
        <p:spPr bwMode="auto">
          <a:xfrm>
            <a:off x="3200400" y="3581400"/>
            <a:ext cx="1981200" cy="0"/>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sp>
        <p:nvSpPr>
          <p:cNvPr id="1048615" name="Line 18"/>
          <p:cNvSpPr>
            <a:spLocks noChangeShapeType="1"/>
          </p:cNvSpPr>
          <p:nvPr/>
        </p:nvSpPr>
        <p:spPr bwMode="auto">
          <a:xfrm flipV="1">
            <a:off x="2590800" y="2438400"/>
            <a:ext cx="1981200" cy="46038"/>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sp>
        <p:nvSpPr>
          <p:cNvPr id="1048616" name="Line 18"/>
          <p:cNvSpPr>
            <a:spLocks noChangeShapeType="1"/>
          </p:cNvSpPr>
          <p:nvPr/>
        </p:nvSpPr>
        <p:spPr bwMode="auto">
          <a:xfrm flipV="1">
            <a:off x="4114800" y="2971800"/>
            <a:ext cx="3581400" cy="76200"/>
          </a:xfrm>
          <a:prstGeom prst="line"/>
          <a:noFill/>
          <a:ln w="12700" cap="sq">
            <a:solidFill>
              <a:schemeClr val="tx1"/>
            </a:solidFill>
            <a:round/>
            <a:headEnd type="none" w="sm" len="sm"/>
            <a:tailEnd type="triangle" w="sm" len="sm"/>
          </a:ln>
        </p:spPr>
        <p:txBody>
          <a:bodyPr/>
          <a:p>
            <a:pPr defTabSz="914400"/>
            <a:endParaRPr lang="en-US">
              <a:solidFill>
                <a:prstClr val="black"/>
              </a:solidFill>
            </a:endParaRPr>
          </a:p>
        </p:txBody>
      </p:sp>
      <p:pic>
        <p:nvPicPr>
          <p:cNvPr id="2097152" name="Picture 4" descr="C:\Users\Yechale\Desktop\Photo\DSC04687.JPG"/>
          <p:cNvPicPr>
            <a:picLocks noChangeAspect="1" noChangeArrowheads="1"/>
          </p:cNvPicPr>
          <p:nvPr/>
        </p:nvPicPr>
        <p:blipFill>
          <a:blip xmlns:r="http://schemas.openxmlformats.org/officeDocument/2006/relationships" r:embed="rId1"/>
          <a:srcRect/>
          <a:stretch>
            <a:fillRect/>
          </a:stretch>
        </p:blipFill>
        <p:spPr bwMode="auto">
          <a:xfrm>
            <a:off x="838200" y="3733800"/>
            <a:ext cx="7162800" cy="2590800"/>
          </a:xfrm>
          <a:prstGeom prst="rect"/>
          <a:noFill/>
          <a:ln w="9525">
            <a:noFill/>
            <a:miter lim="800000"/>
            <a:headEnd/>
            <a:tailEnd/>
          </a:ln>
        </p:spPr>
      </p:pic>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611">
                                            <p:txEl>
                                              <p:pRg st="0" end="0"/>
                                            </p:txEl>
                                          </p:spTgt>
                                        </p:tgtEl>
                                        <p:attrNameLst>
                                          <p:attrName>style.visibility</p:attrName>
                                        </p:attrNameLst>
                                      </p:cBhvr>
                                      <p:to>
                                        <p:strVal val="visible"/>
                                      </p:to>
                                    </p:set>
                                    <p:animEffect transition="in" filter="blinds(horizontal)">
                                      <p:cBhvr>
                                        <p:cTn dur="500" id="7"/>
                                        <p:tgtEl>
                                          <p:spTgt spid="1048611">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8611">
                                            <p:txEl>
                                              <p:pRg st="1" end="1"/>
                                            </p:txEl>
                                          </p:spTgt>
                                        </p:tgtEl>
                                        <p:attrNameLst>
                                          <p:attrName>style.visibility</p:attrName>
                                        </p:attrNameLst>
                                      </p:cBhvr>
                                      <p:to>
                                        <p:strVal val="visible"/>
                                      </p:to>
                                    </p:set>
                                    <p:animEffect transition="in" filter="blinds(horizontal)">
                                      <p:cBhvr>
                                        <p:cTn dur="500" id="12"/>
                                        <p:tgtEl>
                                          <p:spTgt spid="1048611">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8611">
                                            <p:txEl>
                                              <p:pRg st="2" end="2"/>
                                            </p:txEl>
                                          </p:spTgt>
                                        </p:tgtEl>
                                        <p:attrNameLst>
                                          <p:attrName>style.visibility</p:attrName>
                                        </p:attrNameLst>
                                      </p:cBhvr>
                                      <p:to>
                                        <p:strVal val="visible"/>
                                      </p:to>
                                    </p:set>
                                    <p:animEffect transition="in" filter="blinds(horizontal)">
                                      <p:cBhvr>
                                        <p:cTn dur="500" id="17"/>
                                        <p:tgtEl>
                                          <p:spTgt spid="1048611">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48611">
                                            <p:txEl>
                                              <p:pRg st="3" end="3"/>
                                            </p:txEl>
                                          </p:spTgt>
                                        </p:tgtEl>
                                        <p:attrNameLst>
                                          <p:attrName>style.visibility</p:attrName>
                                        </p:attrNameLst>
                                      </p:cBhvr>
                                      <p:to>
                                        <p:strVal val="visible"/>
                                      </p:to>
                                    </p:set>
                                    <p:animEffect transition="in" filter="blinds(horizontal)">
                                      <p:cBhvr>
                                        <p:cTn dur="500" id="22"/>
                                        <p:tgtEl>
                                          <p:spTgt spid="1048611">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48611">
                                            <p:txEl>
                                              <p:pRg st="4" end="4"/>
                                            </p:txEl>
                                          </p:spTgt>
                                        </p:tgtEl>
                                        <p:attrNameLst>
                                          <p:attrName>style.visibility</p:attrName>
                                        </p:attrNameLst>
                                      </p:cBhvr>
                                      <p:to>
                                        <p:strVal val="visible"/>
                                      </p:to>
                                    </p:set>
                                    <p:animEffect transition="in" filter="blinds(horizontal)">
                                      <p:cBhvr>
                                        <p:cTn dur="500" id="27"/>
                                        <p:tgtEl>
                                          <p:spTgt spid="1048611">
                                            <p:txEl>
                                              <p:pRg st="4" end="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48611">
                                            <p:txEl>
                                              <p:pRg st="6" end="6"/>
                                            </p:txEl>
                                          </p:spTgt>
                                        </p:tgtEl>
                                        <p:attrNameLst>
                                          <p:attrName>style.visibility</p:attrName>
                                        </p:attrNameLst>
                                      </p:cBhvr>
                                      <p:to>
                                        <p:strVal val="visible"/>
                                      </p:to>
                                    </p:set>
                                    <p:animEffect transition="in" filter="blinds(horizontal)">
                                      <p:cBhvr>
                                        <p:cTn dur="500" id="32"/>
                                        <p:tgtEl>
                                          <p:spTgt spid="104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1"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274" name=""/>
        <p:cNvGrpSpPr/>
        <p:nvPr/>
      </p:nvGrpSpPr>
      <p:grpSpPr>
        <a:xfrm>
          <a:off x="0" y="0"/>
          <a:ext cx="0" cy="0"/>
          <a:chOff x="0" y="0"/>
          <a:chExt cx="0" cy="0"/>
        </a:xfrm>
      </p:grpSpPr>
      <p:sp>
        <p:nvSpPr>
          <p:cNvPr id="1048606" name="Rectangle 8"/>
          <p:cNvSpPr>
            <a:spLocks noGrp="1" noChangeArrowheads="1"/>
          </p:cNvSpPr>
          <p:nvPr>
            <p:ph idx="1"/>
          </p:nvPr>
        </p:nvSpPr>
        <p:spPr>
          <a:xfrm>
            <a:off x="152400" y="228600"/>
            <a:ext cx="8991600" cy="6248400"/>
          </a:xfrm>
        </p:spPr>
        <p:txBody>
          <a:bodyPr>
            <a:normAutofit/>
          </a:bodyPr>
          <a:p>
            <a:pPr algn="ctr" eaLnBrk="1" hangingPunct="1">
              <a:buFontTx/>
              <a:buNone/>
            </a:pPr>
            <a:r>
              <a:rPr dirty="0" sz="2800" lang="en-US" smtClean="0"/>
              <a:t> </a:t>
            </a:r>
            <a:r>
              <a:rPr b="1" dirty="0" sz="3400" lang="en-US" smtClean="0">
                <a:solidFill>
                  <a:schemeClr val="folHlink"/>
                </a:solidFill>
                <a:latin typeface="Times New Roman" pitchFamily="18" charset="0"/>
                <a:cs typeface="Times New Roman" pitchFamily="18" charset="0"/>
              </a:rPr>
              <a:t>Principle of classical conditioning</a:t>
            </a:r>
            <a:endParaRPr dirty="0" sz="3400" lang="en-US" smtClean="0">
              <a:solidFill>
                <a:schemeClr val="folHlink"/>
              </a:solidFill>
              <a:latin typeface="Times New Roman" pitchFamily="18" charset="0"/>
              <a:cs typeface="Times New Roman" pitchFamily="18" charset="0"/>
            </a:endParaRPr>
          </a:p>
          <a:p>
            <a:pPr algn="just" eaLnBrk="1" hangingPunct="1">
              <a:buFontTx/>
              <a:buNone/>
            </a:pPr>
            <a:r>
              <a:rPr b="1" dirty="0" sz="3400" lang="en-US" smtClean="0">
                <a:solidFill>
                  <a:srgbClr val="CC9900"/>
                </a:solidFill>
                <a:latin typeface="Times New Roman" pitchFamily="18" charset="0"/>
                <a:cs typeface="Times New Roman" pitchFamily="18" charset="0"/>
                <a:sym typeface="Wingdings" pitchFamily="2" charset="2"/>
              </a:rPr>
              <a:t>.  </a:t>
            </a:r>
            <a:r>
              <a:rPr b="1" dirty="0" sz="3400" lang="en-US" smtClean="0">
                <a:solidFill>
                  <a:srgbClr val="CC9900"/>
                </a:solidFill>
                <a:latin typeface="Times New Roman" pitchFamily="18" charset="0"/>
                <a:cs typeface="Times New Roman" pitchFamily="18" charset="0"/>
              </a:rPr>
              <a:t>Acquisition:</a:t>
            </a:r>
            <a:r>
              <a:rPr b="1" dirty="0" sz="3400" lang="en-US" smtClean="0">
                <a:solidFill>
                  <a:srgbClr val="000000"/>
                </a:solidFill>
                <a:latin typeface="Times New Roman" pitchFamily="18" charset="0"/>
                <a:cs typeface="Times New Roman" pitchFamily="18" charset="0"/>
              </a:rPr>
              <a:t> process of developing learned response. </a:t>
            </a:r>
          </a:p>
          <a:p>
            <a:pPr algn="just" eaLnBrk="1" hangingPunct="1">
              <a:buFontTx/>
              <a:buNone/>
            </a:pPr>
            <a:r>
              <a:rPr b="1" dirty="0" sz="3400" lang="en-US" smtClean="0">
                <a:solidFill>
                  <a:srgbClr val="CC9900"/>
                </a:solidFill>
                <a:latin typeface="Times New Roman" pitchFamily="18" charset="0"/>
                <a:cs typeface="Times New Roman" pitchFamily="18" charset="0"/>
                <a:sym typeface="Wingdings" pitchFamily="2" charset="2"/>
              </a:rPr>
              <a:t></a:t>
            </a:r>
            <a:r>
              <a:rPr b="1" dirty="0" sz="3400" lang="en-US" smtClean="0">
                <a:solidFill>
                  <a:srgbClr val="CC9900"/>
                </a:solidFill>
                <a:latin typeface="Times New Roman" pitchFamily="18" charset="0"/>
                <a:cs typeface="Times New Roman" pitchFamily="18" charset="0"/>
              </a:rPr>
              <a:t>. Extinction:</a:t>
            </a:r>
            <a:r>
              <a:rPr b="1" dirty="0" sz="3400" lang="en-US" smtClean="0">
                <a:latin typeface="Times New Roman" pitchFamily="18" charset="0"/>
                <a:cs typeface="Times New Roman" pitchFamily="18" charset="0"/>
              </a:rPr>
              <a:t> </a:t>
            </a:r>
            <a:r>
              <a:rPr b="1" dirty="0" sz="3400" lang="en-US" smtClean="0">
                <a:solidFill>
                  <a:srgbClr val="000000"/>
                </a:solidFill>
                <a:latin typeface="Times New Roman" pitchFamily="18" charset="0"/>
                <a:cs typeface="Times New Roman" pitchFamily="18" charset="0"/>
              </a:rPr>
              <a:t>is the diminishing of learned response, when the UCS does not follow a  CS.</a:t>
            </a:r>
          </a:p>
          <a:p>
            <a:pPr algn="just" eaLnBrk="1" hangingPunct="1">
              <a:buFontTx/>
              <a:buNone/>
            </a:pPr>
            <a:r>
              <a:rPr b="1" dirty="0" sz="3400" lang="en-US" smtClean="0">
                <a:solidFill>
                  <a:srgbClr val="CC9900"/>
                </a:solidFill>
                <a:latin typeface="Times New Roman" pitchFamily="18" charset="0"/>
                <a:cs typeface="Times New Roman" pitchFamily="18" charset="0"/>
                <a:sym typeface="Wingdings" pitchFamily="2" charset="2"/>
              </a:rPr>
              <a:t></a:t>
            </a:r>
            <a:r>
              <a:rPr b="1" dirty="0" sz="3400" lang="en-US" smtClean="0">
                <a:solidFill>
                  <a:srgbClr val="CC9900"/>
                </a:solidFill>
                <a:latin typeface="Times New Roman" pitchFamily="18" charset="0"/>
                <a:cs typeface="Times New Roman" pitchFamily="18" charset="0"/>
              </a:rPr>
              <a:t>.</a:t>
            </a:r>
            <a:r>
              <a:rPr b="1" dirty="0" sz="3400" lang="en-US" smtClean="0">
                <a:latin typeface="Times New Roman" pitchFamily="18" charset="0"/>
                <a:cs typeface="Times New Roman" pitchFamily="18" charset="0"/>
              </a:rPr>
              <a:t> </a:t>
            </a:r>
            <a:r>
              <a:rPr b="1" dirty="0" sz="3400" lang="en-US" smtClean="0">
                <a:solidFill>
                  <a:srgbClr val="CC9900"/>
                </a:solidFill>
                <a:latin typeface="Times New Roman" pitchFamily="18" charset="0"/>
                <a:cs typeface="Times New Roman" pitchFamily="18" charset="0"/>
              </a:rPr>
              <a:t>Spontaneous Recovery:</a:t>
            </a:r>
            <a:r>
              <a:rPr b="1" dirty="0" sz="3400" lang="en-US" smtClean="0">
                <a:latin typeface="Times New Roman" pitchFamily="18" charset="0"/>
                <a:cs typeface="Times New Roman" pitchFamily="18" charset="0"/>
              </a:rPr>
              <a:t> </a:t>
            </a:r>
            <a:r>
              <a:rPr b="1" dirty="0" sz="3400" lang="en-US" smtClean="0">
                <a:solidFill>
                  <a:srgbClr val="000000"/>
                </a:solidFill>
                <a:latin typeface="Times New Roman" pitchFamily="18" charset="0"/>
                <a:cs typeface="Times New Roman" pitchFamily="18" charset="0"/>
              </a:rPr>
              <a:t>The reappearance of the CR after a rest period suddenly stimulated by the CS.</a:t>
            </a:r>
          </a:p>
        </p:txBody>
      </p:sp>
      <p:sp>
        <p:nvSpPr>
          <p:cNvPr id="1048607" name="Date Placeholder 3"/>
          <p:cNvSpPr>
            <a:spLocks noGrp="1"/>
          </p:cNvSpPr>
          <p:nvPr>
            <p:ph type="dt" sz="quarter" idx="10"/>
          </p:nvPr>
        </p:nvSpPr>
        <p:spPr/>
        <p:txBody>
          <a:bodyPr/>
          <a:p>
            <a:fld id="{E80E92E2-3476-4D45-856F-55E55AE7E9D4}" type="datetime1">
              <a:rPr lang="en-GB" smtClean="0">
                <a:solidFill>
                  <a:prstClr val="black">
                    <a:tint val="75000"/>
                  </a:prstClr>
                </a:solidFill>
              </a:rPr>
              <a:t>10/21/2021</a:t>
            </a:fld>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606">
                                            <p:txEl>
                                              <p:pRg st="0" end="0"/>
                                            </p:txEl>
                                          </p:spTgt>
                                        </p:tgtEl>
                                        <p:attrNameLst>
                                          <p:attrName>style.visibility</p:attrName>
                                        </p:attrNameLst>
                                      </p:cBhvr>
                                      <p:to>
                                        <p:strVal val="visible"/>
                                      </p:to>
                                    </p:set>
                                    <p:animEffect transition="in" filter="blinds(horizontal)">
                                      <p:cBhvr>
                                        <p:cTn dur="500" id="7"/>
                                        <p:tgtEl>
                                          <p:spTgt spid="1048606">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8606">
                                            <p:txEl>
                                              <p:pRg st="1" end="1"/>
                                            </p:txEl>
                                          </p:spTgt>
                                        </p:tgtEl>
                                        <p:attrNameLst>
                                          <p:attrName>style.visibility</p:attrName>
                                        </p:attrNameLst>
                                      </p:cBhvr>
                                      <p:to>
                                        <p:strVal val="visible"/>
                                      </p:to>
                                    </p:set>
                                    <p:animEffect transition="in" filter="blinds(horizontal)">
                                      <p:cBhvr>
                                        <p:cTn dur="500" id="12"/>
                                        <p:tgtEl>
                                          <p:spTgt spid="1048606">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8606">
                                            <p:txEl>
                                              <p:pRg st="2" end="2"/>
                                            </p:txEl>
                                          </p:spTgt>
                                        </p:tgtEl>
                                        <p:attrNameLst>
                                          <p:attrName>style.visibility</p:attrName>
                                        </p:attrNameLst>
                                      </p:cBhvr>
                                      <p:to>
                                        <p:strVal val="visible"/>
                                      </p:to>
                                    </p:set>
                                    <p:animEffect transition="in" filter="blinds(horizontal)">
                                      <p:cBhvr>
                                        <p:cTn dur="500" id="17"/>
                                        <p:tgtEl>
                                          <p:spTgt spid="1048606">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48606">
                                            <p:txEl>
                                              <p:pRg st="3" end="3"/>
                                            </p:txEl>
                                          </p:spTgt>
                                        </p:tgtEl>
                                        <p:attrNameLst>
                                          <p:attrName>style.visibility</p:attrName>
                                        </p:attrNameLst>
                                      </p:cBhvr>
                                      <p:to>
                                        <p:strVal val="visible"/>
                                      </p:to>
                                    </p:set>
                                    <p:animEffect transition="in" filter="blinds(horizontal)">
                                      <p:cBhvr>
                                        <p:cTn dur="500" id="22"/>
                                        <p:tgtEl>
                                          <p:spTgt spid="10486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6"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272" name=""/>
        <p:cNvGrpSpPr/>
        <p:nvPr/>
      </p:nvGrpSpPr>
      <p:grpSpPr>
        <a:xfrm>
          <a:off x="0" y="0"/>
          <a:ext cx="0" cy="0"/>
          <a:chOff x="0" y="0"/>
          <a:chExt cx="0" cy="0"/>
        </a:xfrm>
      </p:grpSpPr>
      <p:sp>
        <p:nvSpPr>
          <p:cNvPr id="1048600" name="Rectangle 8"/>
          <p:cNvSpPr>
            <a:spLocks noGrp="1" noChangeArrowheads="1"/>
          </p:cNvSpPr>
          <p:nvPr>
            <p:ph idx="1"/>
          </p:nvPr>
        </p:nvSpPr>
        <p:spPr>
          <a:xfrm>
            <a:off x="76200" y="533400"/>
            <a:ext cx="9067800" cy="5943600"/>
          </a:xfrm>
        </p:spPr>
        <p:txBody>
          <a:bodyPr/>
          <a:p>
            <a:pPr algn="ctr">
              <a:buNone/>
            </a:pPr>
            <a:r>
              <a:rPr dirty="0" sz="2800" lang="en-US" smtClean="0"/>
              <a:t> </a:t>
            </a:r>
            <a:r>
              <a:rPr b="1" dirty="0" lang="en-US">
                <a:solidFill>
                  <a:schemeClr val="folHlink"/>
                </a:solidFill>
                <a:cs typeface="Times New Roman" pitchFamily="18" charset="0"/>
              </a:rPr>
              <a:t>Generalization and Discrimination</a:t>
            </a:r>
          </a:p>
          <a:p>
            <a:pPr algn="just">
              <a:buFont typeface="Wingdings" pitchFamily="2" charset="2"/>
              <a:buChar char="v"/>
            </a:pPr>
            <a:r>
              <a:rPr dirty="0" lang="en-US">
                <a:cs typeface="Times New Roman" pitchFamily="18" charset="0"/>
              </a:rPr>
              <a:t>Despite differences in color and shape, to most of </a:t>
            </a:r>
            <a:r>
              <a:rPr dirty="0" lang="en-US" smtClean="0">
                <a:cs typeface="Times New Roman" pitchFamily="18" charset="0"/>
              </a:rPr>
              <a:t>us a </a:t>
            </a:r>
            <a:r>
              <a:rPr dirty="0" lang="en-US">
                <a:cs typeface="Times New Roman" pitchFamily="18" charset="0"/>
              </a:rPr>
              <a:t>rose is a rose is a rose. The </a:t>
            </a:r>
            <a:r>
              <a:rPr dirty="0" lang="en-US" smtClean="0">
                <a:cs typeface="Times New Roman" pitchFamily="18" charset="0"/>
              </a:rPr>
              <a:t>pleasure we </a:t>
            </a:r>
            <a:r>
              <a:rPr dirty="0" lang="en-US">
                <a:cs typeface="Times New Roman" pitchFamily="18" charset="0"/>
              </a:rPr>
              <a:t>experience at the beauty, smell, and grace of the flower is similar for </a:t>
            </a:r>
            <a:r>
              <a:rPr dirty="0" lang="en-US" smtClean="0">
                <a:cs typeface="Times New Roman" pitchFamily="18" charset="0"/>
              </a:rPr>
              <a:t>different types </a:t>
            </a:r>
            <a:r>
              <a:rPr dirty="0" lang="en-US">
                <a:cs typeface="Times New Roman" pitchFamily="18" charset="0"/>
              </a:rPr>
              <a:t>of roses. </a:t>
            </a:r>
            <a:endParaRPr dirty="0" lang="en-US" smtClean="0">
              <a:cs typeface="Times New Roman" pitchFamily="18" charset="0"/>
            </a:endParaRPr>
          </a:p>
          <a:p>
            <a:pPr algn="just">
              <a:buFont typeface="Wingdings" pitchFamily="2" charset="2"/>
              <a:buChar char="v"/>
            </a:pPr>
            <a:r>
              <a:rPr dirty="0" lang="en-US" smtClean="0">
                <a:cs typeface="Times New Roman" pitchFamily="18" charset="0"/>
              </a:rPr>
              <a:t>Pavlov </a:t>
            </a:r>
            <a:r>
              <a:rPr dirty="0" lang="en-US">
                <a:cs typeface="Times New Roman" pitchFamily="18" charset="0"/>
              </a:rPr>
              <a:t>noticed a similar phenomenon. His dogs often salivated </a:t>
            </a:r>
            <a:r>
              <a:rPr dirty="0" lang="en-US" smtClean="0">
                <a:cs typeface="Times New Roman" pitchFamily="18" charset="0"/>
              </a:rPr>
              <a:t>not only </a:t>
            </a:r>
            <a:r>
              <a:rPr dirty="0" lang="en-US">
                <a:cs typeface="Times New Roman" pitchFamily="18" charset="0"/>
              </a:rPr>
              <a:t>at the ringing of the bell that was used during their original conditioning but </a:t>
            </a:r>
            <a:r>
              <a:rPr dirty="0" lang="en-US" smtClean="0">
                <a:cs typeface="Times New Roman" pitchFamily="18" charset="0"/>
              </a:rPr>
              <a:t>at the </a:t>
            </a:r>
            <a:r>
              <a:rPr dirty="0" lang="en-US">
                <a:cs typeface="Times New Roman" pitchFamily="18" charset="0"/>
              </a:rPr>
              <a:t>sound of a buzzer as well.</a:t>
            </a:r>
            <a:endParaRPr dirty="0" sz="2400" lang="en-US" smtClean="0"/>
          </a:p>
        </p:txBody>
      </p:sp>
      <p:sp>
        <p:nvSpPr>
          <p:cNvPr id="1048601" name="Date Placeholder 3"/>
          <p:cNvSpPr>
            <a:spLocks noGrp="1"/>
          </p:cNvSpPr>
          <p:nvPr>
            <p:ph type="dt" sz="quarter" idx="10"/>
          </p:nvPr>
        </p:nvSpPr>
        <p:spPr/>
        <p:txBody>
          <a:bodyPr/>
          <a:p>
            <a:fld id="{7A98EF17-FFC0-489B-94DD-EBED2768EA1F}" type="datetime1">
              <a:rPr lang="en-US" smtClean="0">
                <a:solidFill>
                  <a:prstClr val="black">
                    <a:tint val="75000"/>
                  </a:prstClr>
                </a:solidFill>
              </a:rPr>
              <a:t>10/21/2021</a:t>
            </a:fld>
            <a:endParaRPr dirty="0" lang="en-US">
              <a:solidFill>
                <a:prstClr val="black">
                  <a:tint val="75000"/>
                </a:prstClr>
              </a:solidFill>
            </a:endParaRPr>
          </a:p>
        </p:txBody>
      </p:sp>
      <p:sp>
        <p:nvSpPr>
          <p:cNvPr id="1048602" name="Slide Number Placeholder 5"/>
          <p:cNvSpPr>
            <a:spLocks noGrp="1"/>
          </p:cNvSpPr>
          <p:nvPr>
            <p:ph type="sldNum" sz="quarter" idx="12"/>
          </p:nvPr>
        </p:nvSpPr>
        <p:spPr/>
        <p:txBody>
          <a:bodyPr/>
          <a:p>
            <a:fld id="{9729EF64-54BC-4007-AD62-8A82D0DAAD49}" type="slidenum">
              <a:rPr lang="en-US">
                <a:solidFill>
                  <a:prstClr val="black">
                    <a:tint val="75000"/>
                  </a:prstClr>
                </a:solidFill>
              </a:rPr>
              <a:t>127</a:t>
            </a:fld>
            <a:endParaRPr dirty="0" lang="en-US">
              <a:solidFill>
                <a:prstClr val="black">
                  <a:tint val="75000"/>
                </a:prstClr>
              </a:solidFill>
            </a:endParaRPr>
          </a:p>
        </p:txBody>
      </p:sp>
      <p:sp>
        <p:nvSpPr>
          <p:cNvPr id="1048603"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48600">
                                            <p:txEl>
                                              <p:pRg st="0" end="0"/>
                                            </p:txEl>
                                          </p:spTgt>
                                        </p:tgtEl>
                                        <p:attrNameLst>
                                          <p:attrName>style.visibility</p:attrName>
                                        </p:attrNameLst>
                                      </p:cBhvr>
                                      <p:to>
                                        <p:strVal val="visible"/>
                                      </p:to>
                                    </p:set>
                                    <p:animEffect transition="in" filter="blinds(horizontal)">
                                      <p:cBhvr>
                                        <p:cTn dur="500" id="7"/>
                                        <p:tgtEl>
                                          <p:spTgt spid="1048600">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48600">
                                            <p:txEl>
                                              <p:pRg st="1" end="1"/>
                                            </p:txEl>
                                          </p:spTgt>
                                        </p:tgtEl>
                                        <p:attrNameLst>
                                          <p:attrName>style.visibility</p:attrName>
                                        </p:attrNameLst>
                                      </p:cBhvr>
                                      <p:to>
                                        <p:strVal val="visible"/>
                                      </p:to>
                                    </p:set>
                                    <p:animEffect transition="in" filter="blinds(horizontal)">
                                      <p:cBhvr>
                                        <p:cTn dur="500" id="12"/>
                                        <p:tgtEl>
                                          <p:spTgt spid="1048600">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48600">
                                            <p:txEl>
                                              <p:pRg st="2" end="2"/>
                                            </p:txEl>
                                          </p:spTgt>
                                        </p:tgtEl>
                                        <p:attrNameLst>
                                          <p:attrName>style.visibility</p:attrName>
                                        </p:attrNameLst>
                                      </p:cBhvr>
                                      <p:to>
                                        <p:strVal val="visible"/>
                                      </p:to>
                                    </p:set>
                                    <p:animEffect transition="in" filter="blinds(horizontal)">
                                      <p:cBhvr>
                                        <p:cTn dur="500" id="17"/>
                                        <p:tgtEl>
                                          <p:spTgt spid="10486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0"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586" name="Content Placeholder 2"/>
          <p:cNvSpPr>
            <a:spLocks noGrp="1"/>
          </p:cNvSpPr>
          <p:nvPr>
            <p:ph idx="1"/>
          </p:nvPr>
        </p:nvSpPr>
        <p:spPr>
          <a:xfrm>
            <a:off x="152400" y="152400"/>
            <a:ext cx="8763000" cy="6705600"/>
          </a:xfrm>
        </p:spPr>
        <p:txBody>
          <a:bodyPr>
            <a:normAutofit/>
          </a:bodyPr>
          <a:p>
            <a:pPr algn="just"/>
            <a:r>
              <a:rPr dirty="0" sz="2800" lang="en-US"/>
              <a:t>Such behavior is the result of stimulus generalization. </a:t>
            </a:r>
            <a:r>
              <a:rPr b="1" dirty="0" sz="2800" lang="en-US"/>
              <a:t>Stimulus </a:t>
            </a:r>
            <a:r>
              <a:rPr b="1" dirty="0" sz="2800" lang="en-US" smtClean="0"/>
              <a:t>generalization </a:t>
            </a:r>
            <a:r>
              <a:rPr dirty="0" sz="2800" lang="en-US" smtClean="0"/>
              <a:t>occurs </a:t>
            </a:r>
            <a:r>
              <a:rPr dirty="0" sz="2800" lang="en-US"/>
              <a:t>when a conditioned response follows a stimulus that is similar to the </a:t>
            </a:r>
            <a:r>
              <a:rPr dirty="0" sz="2800" lang="en-US" smtClean="0"/>
              <a:t>original conditioned </a:t>
            </a:r>
            <a:r>
              <a:rPr dirty="0" sz="2800" lang="en-US"/>
              <a:t>stimulus. The greater the similarity between two stimuli, the greater </a:t>
            </a:r>
            <a:r>
              <a:rPr dirty="0" sz="2800" lang="en-US" smtClean="0"/>
              <a:t>the likelihood </a:t>
            </a:r>
            <a:r>
              <a:rPr dirty="0" sz="2800" lang="en-US"/>
              <a:t>of stimulus generalization. Little Albert, who, as we mentioned earlier, </a:t>
            </a:r>
            <a:r>
              <a:rPr dirty="0" sz="2800" lang="en-US" smtClean="0"/>
              <a:t>was conditioned </a:t>
            </a:r>
            <a:r>
              <a:rPr dirty="0" sz="2800" lang="en-US"/>
              <a:t>to be fearful of white rats, grew afraid of other furry white things as well.</a:t>
            </a:r>
          </a:p>
          <a:p>
            <a:pPr algn="just"/>
            <a:r>
              <a:rPr dirty="0" sz="2800" lang="en-US"/>
              <a:t>However, according to the principle of stimulus generalization, it is unlikely that </a:t>
            </a:r>
            <a:r>
              <a:rPr dirty="0" sz="2800" lang="en-US" smtClean="0"/>
              <a:t>he would </a:t>
            </a:r>
            <a:r>
              <a:rPr dirty="0" sz="2800" lang="en-US"/>
              <a:t>have been afraid of a black dog, because its color would have differentiated </a:t>
            </a:r>
            <a:r>
              <a:rPr dirty="0" sz="2800" lang="en-US" smtClean="0"/>
              <a:t>it sufficiently </a:t>
            </a:r>
            <a:r>
              <a:rPr dirty="0" sz="2800" lang="en-US"/>
              <a:t>from the original fear-evoking stimulus.</a:t>
            </a:r>
            <a:endParaRPr dirty="0" sz="2800" lang="en-US" smtClean="0"/>
          </a:p>
        </p:txBody>
      </p:sp>
      <p:sp>
        <p:nvSpPr>
          <p:cNvPr id="1048587" name="Date Placeholder 3"/>
          <p:cNvSpPr>
            <a:spLocks noGrp="1"/>
          </p:cNvSpPr>
          <p:nvPr>
            <p:ph type="dt" sz="quarter" idx="10"/>
          </p:nvPr>
        </p:nvSpPr>
        <p:spPr/>
        <p:txBody>
          <a:bodyPr/>
          <a:p>
            <a:fld id="{4E11B278-1DF9-43EE-8148-28DCC829ABB8}" type="datetime1">
              <a:rPr lang="en-US" smtClean="0">
                <a:solidFill>
                  <a:prstClr val="black">
                    <a:tint val="75000"/>
                  </a:prstClr>
                </a:solidFill>
              </a:rPr>
              <a:t>10/21/2021</a:t>
            </a:fld>
            <a:endParaRPr lang="en-US">
              <a:solidFill>
                <a:prstClr val="black">
                  <a:tint val="75000"/>
                </a:prstClr>
              </a:solidFill>
            </a:endParaRPr>
          </a:p>
        </p:txBody>
      </p:sp>
      <p:sp>
        <p:nvSpPr>
          <p:cNvPr id="1048588"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128</a:t>
            </a:fld>
            <a:endParaRPr lang="en-US">
              <a:solidFill>
                <a:prstClr val="black">
                  <a:tint val="75000"/>
                </a:prstClr>
              </a:solidFill>
            </a:endParaRPr>
          </a:p>
        </p:txBody>
      </p:sp>
      <p:sp>
        <p:nvSpPr>
          <p:cNvPr id="1048589" name="Footer Placeholder 5"/>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593" name="Content Placeholder 2"/>
          <p:cNvSpPr>
            <a:spLocks noGrp="1"/>
          </p:cNvSpPr>
          <p:nvPr>
            <p:ph idx="1"/>
          </p:nvPr>
        </p:nvSpPr>
        <p:spPr>
          <a:xfrm>
            <a:off x="152400" y="152400"/>
            <a:ext cx="8763000" cy="6705600"/>
          </a:xfrm>
        </p:spPr>
        <p:txBody>
          <a:bodyPr>
            <a:normAutofit/>
          </a:bodyPr>
          <a:p>
            <a:pPr algn="just"/>
            <a:r>
              <a:rPr dirty="0" sz="2800" lang="en-US"/>
              <a:t>The conditioned response elicited by the new stimulus is usually not as intense </a:t>
            </a:r>
            <a:r>
              <a:rPr dirty="0" sz="2800" lang="en-US" smtClean="0"/>
              <a:t>as the </a:t>
            </a:r>
            <a:r>
              <a:rPr dirty="0" sz="2800" lang="en-US"/>
              <a:t>original conditioned response, although the more similar the new stimulus is </a:t>
            </a:r>
            <a:r>
              <a:rPr dirty="0" sz="2800" lang="en-US" smtClean="0"/>
              <a:t>to the </a:t>
            </a:r>
            <a:r>
              <a:rPr dirty="0" sz="2800" lang="en-US"/>
              <a:t>old one, the more similar the new response will be</a:t>
            </a:r>
            <a:r>
              <a:rPr dirty="0" sz="2800" lang="en-US" smtClean="0"/>
              <a:t>.</a:t>
            </a:r>
          </a:p>
          <a:p>
            <a:pPr algn="just"/>
            <a:r>
              <a:rPr dirty="0" sz="2800" lang="en-US"/>
              <a:t>On the other hand, </a:t>
            </a:r>
            <a:r>
              <a:rPr b="1" dirty="0" sz="2800" lang="en-US"/>
              <a:t>stimulus discrimination </a:t>
            </a:r>
            <a:r>
              <a:rPr dirty="0" sz="2800" lang="en-US"/>
              <a:t>occurs if two stimuli are </a:t>
            </a:r>
            <a:r>
              <a:rPr dirty="0" sz="2800" lang="en-US" smtClean="0"/>
              <a:t>sufficiently distinct </a:t>
            </a:r>
            <a:r>
              <a:rPr dirty="0" sz="2800" lang="en-US"/>
              <a:t>from one another that one evokes a conditioned response but the other </a:t>
            </a:r>
            <a:r>
              <a:rPr dirty="0" sz="2800" lang="en-US" smtClean="0"/>
              <a:t>does not</a:t>
            </a:r>
            <a:r>
              <a:rPr dirty="0" sz="2800" lang="en-US"/>
              <a:t>. Stimulus discrimination provides the ability to differentiate between stimuli</a:t>
            </a:r>
            <a:r>
              <a:rPr dirty="0" sz="2800" lang="en-US" smtClean="0"/>
              <a:t>.</a:t>
            </a:r>
          </a:p>
          <a:p>
            <a:pPr algn="just"/>
            <a:r>
              <a:rPr dirty="0" sz="2800" lang="en-US" smtClean="0"/>
              <a:t>For example, our </a:t>
            </a:r>
            <a:r>
              <a:rPr dirty="0" sz="2800" lang="en-US"/>
              <a:t>ability to </a:t>
            </a:r>
            <a:r>
              <a:rPr dirty="0" sz="2800" lang="en-US" smtClean="0"/>
              <a:t>discriminate between </a:t>
            </a:r>
            <a:r>
              <a:rPr dirty="0" sz="2800" lang="en-US"/>
              <a:t>the behavior of a growling dog and that of one whose tail is wagging can </a:t>
            </a:r>
            <a:r>
              <a:rPr dirty="0" sz="2800" lang="en-US" smtClean="0"/>
              <a:t>lead to </a:t>
            </a:r>
            <a:r>
              <a:rPr dirty="0" sz="2800" lang="en-US"/>
              <a:t>adaptive behavior—avoiding the growling dog and petting the friendly one.</a:t>
            </a:r>
            <a:endParaRPr dirty="0" sz="2800" lang="en-US" smtClean="0"/>
          </a:p>
        </p:txBody>
      </p:sp>
      <p:sp>
        <p:nvSpPr>
          <p:cNvPr id="1048594" name="Date Placeholder 3"/>
          <p:cNvSpPr>
            <a:spLocks noGrp="1"/>
          </p:cNvSpPr>
          <p:nvPr>
            <p:ph type="dt" sz="quarter" idx="10"/>
          </p:nvPr>
        </p:nvSpPr>
        <p:spPr/>
        <p:txBody>
          <a:bodyPr/>
          <a:p>
            <a:fld id="{4E11B278-1DF9-43EE-8148-28DCC829ABB8}" type="datetime1">
              <a:rPr lang="en-US" smtClean="0">
                <a:solidFill>
                  <a:prstClr val="black">
                    <a:tint val="75000"/>
                  </a:prstClr>
                </a:solidFill>
              </a:rPr>
              <a:t>10/21/2021</a:t>
            </a:fld>
            <a:endParaRPr lang="en-US">
              <a:solidFill>
                <a:prstClr val="black">
                  <a:tint val="75000"/>
                </a:prstClr>
              </a:solidFill>
            </a:endParaRPr>
          </a:p>
        </p:txBody>
      </p:sp>
      <p:sp>
        <p:nvSpPr>
          <p:cNvPr id="1048595"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129</a:t>
            </a:fld>
            <a:endParaRPr lang="en-US">
              <a:solidFill>
                <a:prstClr val="black">
                  <a:tint val="75000"/>
                </a:prstClr>
              </a:solidFill>
            </a:endParaRPr>
          </a:p>
        </p:txBody>
      </p:sp>
      <p:sp>
        <p:nvSpPr>
          <p:cNvPr id="1048596" name="Footer Placeholder 5"/>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48676" name="Rectangle 3"/>
          <p:cNvSpPr>
            <a:spLocks noGrp="1" noChangeArrowheads="1"/>
          </p:cNvSpPr>
          <p:nvPr>
            <p:ph type="body" idx="1"/>
          </p:nvPr>
        </p:nvSpPr>
        <p:spPr>
          <a:xfrm>
            <a:off x="228600" y="533400"/>
            <a:ext cx="8686800" cy="7315200"/>
          </a:xfrm>
        </p:spPr>
        <p:txBody>
          <a:bodyPr>
            <a:noAutofit/>
          </a:bodyPr>
          <a:p>
            <a:pPr algn="just"/>
            <a:r>
              <a:rPr b="1" dirty="0" sz="2400" lang="en-US"/>
              <a:t>Personality psychology </a:t>
            </a:r>
            <a:r>
              <a:rPr dirty="0" sz="2400" i="1" lang="en-US"/>
              <a:t>Personality psychology </a:t>
            </a:r>
            <a:r>
              <a:rPr dirty="0" sz="2400" lang="en-US"/>
              <a:t>focuses on the consistency in people’s behavior over time and the traits that differentiate one person from another.</a:t>
            </a:r>
          </a:p>
          <a:p>
            <a:pPr algn="just"/>
            <a:r>
              <a:rPr b="1" dirty="0" sz="2400" lang="en-US" smtClean="0"/>
              <a:t>Psychology </a:t>
            </a:r>
            <a:r>
              <a:rPr b="1" dirty="0" sz="2400" lang="en-US"/>
              <a:t>of women </a:t>
            </a:r>
            <a:r>
              <a:rPr dirty="0" sz="2400" i="1" lang="en-US"/>
              <a:t>Psychology of women </a:t>
            </a:r>
            <a:r>
              <a:rPr dirty="0" sz="2400" lang="en-US"/>
              <a:t>focuses on issues such as discrimination against women and the causes of violence against women.</a:t>
            </a:r>
          </a:p>
        </p:txBody>
      </p:sp>
    </p:spTree>
  </p:cSld>
  <p:clrMapOvr>
    <a:masterClrMapping/>
  </p:clrMapOvr>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8604" name="Content Placeholder 2"/>
          <p:cNvSpPr>
            <a:spLocks noGrp="1"/>
          </p:cNvSpPr>
          <p:nvPr>
            <p:ph idx="1"/>
          </p:nvPr>
        </p:nvSpPr>
        <p:spPr>
          <a:xfrm>
            <a:off x="304800" y="609600"/>
            <a:ext cx="8534400" cy="5516563"/>
          </a:xfrm>
        </p:spPr>
        <p:txBody>
          <a:bodyPr>
            <a:normAutofit fontScale="96667" lnSpcReduction="10000"/>
          </a:bodyPr>
          <a:p>
            <a:pPr algn="just" eaLnBrk="1" hangingPunct="1">
              <a:lnSpc>
                <a:spcPct val="90000"/>
              </a:lnSpc>
              <a:buFontTx/>
              <a:buNone/>
            </a:pPr>
            <a:r>
              <a:rPr b="1" dirty="0" lang="en-US" smtClean="0">
                <a:solidFill>
                  <a:srgbClr val="FF0000"/>
                </a:solidFill>
                <a:cs typeface="Times New Roman" pitchFamily="18" charset="0"/>
              </a:rPr>
              <a:t>To make conditioning effective;</a:t>
            </a:r>
            <a:r>
              <a:rPr b="1" dirty="0" lang="en-US" smtClean="0">
                <a:solidFill>
                  <a:srgbClr val="000066"/>
                </a:solidFill>
                <a:cs typeface="Times New Roman" pitchFamily="18" charset="0"/>
              </a:rPr>
              <a:t> </a:t>
            </a:r>
          </a:p>
          <a:p>
            <a:pPr algn="just" eaLnBrk="1" hangingPunct="1">
              <a:lnSpc>
                <a:spcPct val="90000"/>
              </a:lnSpc>
              <a:buFontTx/>
              <a:buNone/>
            </a:pPr>
            <a:r>
              <a:rPr b="1" dirty="0" lang="en-US" smtClean="0">
                <a:solidFill>
                  <a:srgbClr val="000066"/>
                </a:solidFill>
                <a:cs typeface="Times New Roman" pitchFamily="18" charset="0"/>
              </a:rPr>
              <a:t>- </a:t>
            </a:r>
            <a:r>
              <a:rPr dirty="0" lang="en-US" smtClean="0">
                <a:cs typeface="Times New Roman" pitchFamily="18" charset="0"/>
              </a:rPr>
              <a:t>The time laps between the presentations of the two stimuli (CS &amp; UCS) should be small ranging from half to a few seconds. </a:t>
            </a:r>
          </a:p>
          <a:p>
            <a:pPr algn="just" eaLnBrk="1" hangingPunct="1">
              <a:lnSpc>
                <a:spcPct val="90000"/>
              </a:lnSpc>
              <a:buFontTx/>
              <a:buNone/>
            </a:pPr>
            <a:r>
              <a:rPr dirty="0" lang="en-US" smtClean="0">
                <a:cs typeface="Times New Roman" pitchFamily="18" charset="0"/>
              </a:rPr>
              <a:t>- The CS should present before the presentation of the UCS (sometimes simultaneously).</a:t>
            </a:r>
          </a:p>
          <a:p>
            <a:pPr algn="just" eaLnBrk="1" hangingPunct="1">
              <a:lnSpc>
                <a:spcPct val="90000"/>
              </a:lnSpc>
              <a:buFontTx/>
              <a:buChar char="-"/>
            </a:pPr>
            <a:r>
              <a:rPr dirty="0" lang="en-US" smtClean="0">
                <a:cs typeface="Times New Roman" pitchFamily="18" charset="0"/>
              </a:rPr>
              <a:t>Different types of conditioning can be employed in classical conditioning based on time and order of CS and UCS.</a:t>
            </a:r>
          </a:p>
          <a:p>
            <a:pPr algn="just" indent="0" marL="0">
              <a:lnSpc>
                <a:spcPct val="90000"/>
              </a:lnSpc>
              <a:buNone/>
            </a:pPr>
            <a:r>
              <a:rPr b="1" dirty="0" sz="3000" i="1" lang="en-US" smtClean="0">
                <a:solidFill>
                  <a:srgbClr val="FF0000"/>
                </a:solidFill>
              </a:rPr>
              <a:t>a)</a:t>
            </a:r>
            <a:r>
              <a:rPr b="1" dirty="0" sz="3000" i="1" lang="en-US" smtClean="0">
                <a:solidFill>
                  <a:prstClr val="black"/>
                </a:solidFill>
              </a:rPr>
              <a:t> </a:t>
            </a:r>
            <a:r>
              <a:rPr b="1" dirty="0" sz="3000" i="1" lang="en-US" smtClean="0">
                <a:solidFill>
                  <a:srgbClr val="FF0000"/>
                </a:solidFill>
              </a:rPr>
              <a:t>Delayed conditioning</a:t>
            </a:r>
            <a:r>
              <a:rPr dirty="0" sz="3000" lang="en-US">
                <a:solidFill>
                  <a:srgbClr val="FF0000"/>
                </a:solidFill>
              </a:rPr>
              <a:t>:</a:t>
            </a:r>
            <a:r>
              <a:rPr dirty="0" sz="3000" lang="en-US" smtClean="0">
                <a:solidFill>
                  <a:prstClr val="black"/>
                </a:solidFill>
              </a:rPr>
              <a:t> refers </a:t>
            </a:r>
            <a:r>
              <a:rPr dirty="0" sz="3000" lang="en-US">
                <a:solidFill>
                  <a:prstClr val="black"/>
                </a:solidFill>
              </a:rPr>
              <a:t>to presenting the CS first and letting to remain at least until the onset of the UCS. </a:t>
            </a:r>
            <a:r>
              <a:rPr b="1" dirty="0" sz="3000" lang="en-US">
                <a:solidFill>
                  <a:schemeClr val="tx2"/>
                </a:solidFill>
              </a:rPr>
              <a:t>It produces strong </a:t>
            </a:r>
            <a:r>
              <a:rPr b="1" dirty="0" sz="3000" lang="en-US" smtClean="0">
                <a:solidFill>
                  <a:schemeClr val="tx2"/>
                </a:solidFill>
              </a:rPr>
              <a:t>conditioning.</a:t>
            </a:r>
            <a:endParaRPr b="1" dirty="0" lang="en-US" smtClean="0">
              <a:solidFill>
                <a:schemeClr val="tx2"/>
              </a:solidFill>
            </a:endParaRPr>
          </a:p>
        </p:txBody>
      </p:sp>
      <p:sp>
        <p:nvSpPr>
          <p:cNvPr id="1048605" name="Date Placeholder 3"/>
          <p:cNvSpPr>
            <a:spLocks noGrp="1"/>
          </p:cNvSpPr>
          <p:nvPr>
            <p:ph type="dt" sz="quarter" idx="10"/>
          </p:nvPr>
        </p:nvSpPr>
        <p:spPr/>
        <p:txBody>
          <a:bodyPr/>
          <a:p>
            <a:fld id="{2DBAD976-8BE4-48C7-B268-4729C3C3FBDA}" type="datetime1">
              <a:rPr lang="en-GB" smtClean="0">
                <a:solidFill>
                  <a:prstClr val="black">
                    <a:tint val="75000"/>
                  </a:prstClr>
                </a:solidFill>
              </a:rPr>
              <a:t>10/21/2021</a:t>
            </a:fld>
            <a:endParaRPr dirty="0" lang="en-US">
              <a:solidFill>
                <a:prstClr val="black">
                  <a:tint val="75000"/>
                </a:prstClr>
              </a:solidFill>
            </a:endParaRPr>
          </a:p>
        </p:txBody>
      </p:sp>
    </p:spTree>
  </p:cSld>
  <p:clrMapOvr>
    <a:masterClrMapping/>
  </p:clrMapOvr>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608" name="Title 1"/>
          <p:cNvSpPr>
            <a:spLocks noGrp="1"/>
          </p:cNvSpPr>
          <p:nvPr>
            <p:ph type="title"/>
          </p:nvPr>
        </p:nvSpPr>
        <p:spPr>
          <a:xfrm>
            <a:off x="457200" y="274638"/>
            <a:ext cx="8229600" cy="487362"/>
          </a:xfrm>
        </p:spPr>
        <p:txBody>
          <a:bodyPr>
            <a:normAutofit fontScale="90000"/>
          </a:bodyPr>
          <a:p>
            <a:pPr algn="l"/>
            <a:r>
              <a:rPr dirty="0" lang="en-US" smtClean="0"/>
              <a:t>Cont.</a:t>
            </a:r>
            <a:endParaRPr dirty="0" lang="en-US"/>
          </a:p>
        </p:txBody>
      </p:sp>
      <p:sp>
        <p:nvSpPr>
          <p:cNvPr id="1048609" name="Content Placeholder 2"/>
          <p:cNvSpPr>
            <a:spLocks noGrp="1"/>
          </p:cNvSpPr>
          <p:nvPr>
            <p:ph idx="1"/>
          </p:nvPr>
        </p:nvSpPr>
        <p:spPr>
          <a:xfrm>
            <a:off x="457200" y="914400"/>
            <a:ext cx="8229600" cy="5211763"/>
          </a:xfrm>
        </p:spPr>
        <p:txBody>
          <a:bodyPr/>
          <a:p>
            <a:pPr algn="just" lvl="0">
              <a:buNone/>
            </a:pPr>
            <a:r>
              <a:rPr b="1" dirty="0" sz="2700" i="1" lang="en-US">
                <a:solidFill>
                  <a:srgbClr val="FF0000"/>
                </a:solidFill>
              </a:rPr>
              <a:t>b.</a:t>
            </a:r>
            <a:r>
              <a:rPr b="1" dirty="0" sz="2700" lang="en-US">
                <a:solidFill>
                  <a:srgbClr val="FF0000"/>
                </a:solidFill>
              </a:rPr>
              <a:t> </a:t>
            </a:r>
            <a:r>
              <a:rPr b="1" dirty="0" sz="2700" i="1" lang="en-US">
                <a:solidFill>
                  <a:srgbClr val="FF0000"/>
                </a:solidFill>
              </a:rPr>
              <a:t>Trace conditioning</a:t>
            </a:r>
            <a:r>
              <a:rPr dirty="0" sz="2700" i="1" lang="en-US" smtClean="0">
                <a:solidFill>
                  <a:srgbClr val="FF0000"/>
                </a:solidFill>
              </a:rPr>
              <a:t>: </a:t>
            </a:r>
            <a:r>
              <a:rPr dirty="0" sz="2700" lang="en-US">
                <a:solidFill>
                  <a:prstClr val="black"/>
                </a:solidFill>
              </a:rPr>
              <a:t>refers to presenting the conditioned stimulus first and ending before the onset of the UCS. It produces </a:t>
            </a:r>
            <a:r>
              <a:rPr b="1" dirty="0" sz="2700" lang="en-US">
                <a:solidFill>
                  <a:schemeClr val="tx2"/>
                </a:solidFill>
              </a:rPr>
              <a:t>moderately strong conditioning.</a:t>
            </a:r>
          </a:p>
          <a:p>
            <a:pPr algn="just" lvl="0">
              <a:buNone/>
            </a:pPr>
            <a:r>
              <a:rPr b="1" dirty="0" sz="2700" i="1" lang="en-US">
                <a:solidFill>
                  <a:srgbClr val="FF0000"/>
                </a:solidFill>
              </a:rPr>
              <a:t>c.</a:t>
            </a:r>
            <a:r>
              <a:rPr b="1" dirty="0" sz="2700" i="1" lang="en-US">
                <a:solidFill>
                  <a:prstClr val="black"/>
                </a:solidFill>
              </a:rPr>
              <a:t> </a:t>
            </a:r>
            <a:r>
              <a:rPr b="1" dirty="0" sz="2700" i="1" lang="en-US">
                <a:solidFill>
                  <a:srgbClr val="FF0000"/>
                </a:solidFill>
              </a:rPr>
              <a:t>Simultaneous conditioning</a:t>
            </a:r>
            <a:r>
              <a:rPr dirty="0" sz="2700" i="1" lang="en-US" smtClean="0">
                <a:solidFill>
                  <a:srgbClr val="FF0000"/>
                </a:solidFill>
              </a:rPr>
              <a:t>:</a:t>
            </a:r>
            <a:r>
              <a:rPr dirty="0" sz="2700" lang="en-US" smtClean="0">
                <a:solidFill>
                  <a:srgbClr val="FF0000"/>
                </a:solidFill>
              </a:rPr>
              <a:t> </a:t>
            </a:r>
            <a:r>
              <a:rPr dirty="0" sz="2700" lang="en-US">
                <a:solidFill>
                  <a:prstClr val="black"/>
                </a:solidFill>
              </a:rPr>
              <a:t>refers to beginning and ending of the CS and the UCS together. It </a:t>
            </a:r>
            <a:r>
              <a:rPr b="1" dirty="0" sz="2700" lang="en-US">
                <a:solidFill>
                  <a:schemeClr val="tx2"/>
                </a:solidFill>
              </a:rPr>
              <a:t>produces weak conditioning.</a:t>
            </a:r>
          </a:p>
          <a:p>
            <a:pPr algn="just" lvl="0">
              <a:buNone/>
            </a:pPr>
            <a:r>
              <a:rPr b="1" dirty="0" sz="2700" i="1" lang="en-US">
                <a:solidFill>
                  <a:srgbClr val="FF0000"/>
                </a:solidFill>
              </a:rPr>
              <a:t>d. Backward conditioning</a:t>
            </a:r>
            <a:r>
              <a:rPr dirty="0" sz="2700" i="1" lang="en-US" smtClean="0">
                <a:solidFill>
                  <a:srgbClr val="FF0000"/>
                </a:solidFill>
              </a:rPr>
              <a:t>:</a:t>
            </a:r>
            <a:r>
              <a:rPr dirty="0" sz="2700" i="1" lang="en-US" smtClean="0">
                <a:solidFill>
                  <a:prstClr val="black"/>
                </a:solidFill>
              </a:rPr>
              <a:t> </a:t>
            </a:r>
            <a:r>
              <a:rPr dirty="0" sz="2700" lang="en-US">
                <a:solidFill>
                  <a:prstClr val="black"/>
                </a:solidFill>
              </a:rPr>
              <a:t>is a conditioning in which the onset of the UCS precedes the onset of the CS. It is </a:t>
            </a:r>
            <a:r>
              <a:rPr b="1" dirty="0" sz="2700" lang="en-US">
                <a:solidFill>
                  <a:schemeClr val="tx2"/>
                </a:solidFill>
              </a:rPr>
              <a:t>mostly unsuccessful principle.</a:t>
            </a:r>
          </a:p>
          <a:p>
            <a:endParaRPr dirty="0" lang="en-US"/>
          </a:p>
        </p:txBody>
      </p:sp>
      <p:sp>
        <p:nvSpPr>
          <p:cNvPr id="1048610" name="Date Placeholder 3"/>
          <p:cNvSpPr>
            <a:spLocks noGrp="1"/>
          </p:cNvSpPr>
          <p:nvPr>
            <p:ph type="dt" sz="half" idx="10"/>
          </p:nvPr>
        </p:nvSpPr>
        <p:spPr/>
        <p:txBody>
          <a:bodyPr/>
          <a:p>
            <a:fld id="{714A2FF6-C200-4161-8CD9-59AD5EC452C2}" type="datetime1">
              <a:rPr lang="en-GB" smtClean="0">
                <a:solidFill>
                  <a:prstClr val="black">
                    <a:tint val="75000"/>
                  </a:prstClr>
                </a:solidFill>
              </a:rPr>
              <a:t>10/21/2021</a:t>
            </a:fld>
            <a:endParaRPr lang="en-GB">
              <a:solidFill>
                <a:prstClr val="black">
                  <a:tint val="75000"/>
                </a:prstClr>
              </a:solidFill>
            </a:endParaRPr>
          </a:p>
        </p:txBody>
      </p:sp>
    </p:spTree>
  </p:cSld>
  <p:clrMapOvr>
    <a:masterClrMapping/>
  </p:clrMapOvr>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611" name=""/>
        <p:cNvGrpSpPr/>
        <p:nvPr/>
      </p:nvGrpSpPr>
      <p:grpSpPr>
        <a:xfrm>
          <a:off x="0" y="0"/>
          <a:ext cx="0" cy="0"/>
          <a:chOff x="0" y="0"/>
          <a:chExt cx="0" cy="0"/>
        </a:xfrm>
      </p:grpSpPr>
      <p:sp>
        <p:nvSpPr>
          <p:cNvPr id="1050799" name="Content Placeholder 2"/>
          <p:cNvSpPr>
            <a:spLocks noGrp="1"/>
          </p:cNvSpPr>
          <p:nvPr>
            <p:ph idx="1"/>
          </p:nvPr>
        </p:nvSpPr>
        <p:spPr>
          <a:xfrm>
            <a:off x="0" y="152400"/>
            <a:ext cx="9067800" cy="6934200"/>
          </a:xfrm>
        </p:spPr>
        <p:txBody>
          <a:bodyPr>
            <a:normAutofit fontScale="96429" lnSpcReduction="10000"/>
          </a:bodyPr>
          <a:p>
            <a:pPr algn="just"/>
            <a:r>
              <a:rPr b="1" dirty="0" sz="2800" lang="en-US"/>
              <a:t>Operant conditioning </a:t>
            </a:r>
            <a:r>
              <a:rPr dirty="0" sz="2800" lang="en-US"/>
              <a:t>is learning in which a voluntary response is </a:t>
            </a:r>
            <a:r>
              <a:rPr dirty="0" sz="2800" lang="en-US" smtClean="0"/>
              <a:t>strengthened or </a:t>
            </a:r>
            <a:r>
              <a:rPr dirty="0" sz="2800" lang="en-US"/>
              <a:t>weakened, depending on its favorable or unfavorable consequences. When we </a:t>
            </a:r>
            <a:r>
              <a:rPr dirty="0" sz="2800" lang="en-US" smtClean="0"/>
              <a:t>say that </a:t>
            </a:r>
            <a:r>
              <a:rPr dirty="0" sz="2800" lang="en-US"/>
              <a:t>a response has been strengthened or weakened, we mean that it has been </a:t>
            </a:r>
            <a:r>
              <a:rPr dirty="0" sz="2800" lang="en-US" smtClean="0"/>
              <a:t>made more </a:t>
            </a:r>
            <a:r>
              <a:rPr dirty="0" sz="2800" lang="en-US"/>
              <a:t>or less likely to recur regularly.</a:t>
            </a:r>
          </a:p>
          <a:p>
            <a:pPr algn="just"/>
            <a:r>
              <a:rPr dirty="0" sz="2800" lang="en-US"/>
              <a:t>Unlike classical conditioning, in which the original behaviors are the natural, </a:t>
            </a:r>
            <a:r>
              <a:rPr dirty="0" sz="2800" lang="en-US" smtClean="0"/>
              <a:t>biological responses </a:t>
            </a:r>
            <a:r>
              <a:rPr dirty="0" sz="2800" lang="en-US"/>
              <a:t>to the presence of a stimulus such as food, water, or pain, </a:t>
            </a:r>
            <a:r>
              <a:rPr dirty="0" sz="2800" lang="en-US" smtClean="0"/>
              <a:t>operant conditioning </a:t>
            </a:r>
            <a:r>
              <a:rPr dirty="0" sz="2800" lang="en-US"/>
              <a:t>applies to voluntary responses, which an organism performs </a:t>
            </a:r>
            <a:r>
              <a:rPr dirty="0" sz="2800" lang="en-US" smtClean="0"/>
              <a:t>deliberately to </a:t>
            </a:r>
            <a:r>
              <a:rPr dirty="0" sz="2800" lang="en-US"/>
              <a:t>produce a desirable outcome. </a:t>
            </a:r>
            <a:endParaRPr dirty="0" sz="2800" lang="en-US" smtClean="0"/>
          </a:p>
          <a:p>
            <a:pPr algn="just"/>
            <a:r>
              <a:rPr dirty="0" sz="2800" lang="en-US" smtClean="0"/>
              <a:t>The </a:t>
            </a:r>
            <a:r>
              <a:rPr dirty="0" sz="2800" lang="en-US"/>
              <a:t>term </a:t>
            </a:r>
            <a:r>
              <a:rPr dirty="0" sz="2800" i="1" lang="en-US"/>
              <a:t>operant </a:t>
            </a:r>
            <a:r>
              <a:rPr dirty="0" sz="2800" lang="en-US"/>
              <a:t>emphasizes this point: </a:t>
            </a:r>
            <a:r>
              <a:rPr dirty="0" sz="2800" lang="en-US" smtClean="0"/>
              <a:t>The organism </a:t>
            </a:r>
            <a:r>
              <a:rPr dirty="0" sz="2800" i="1" lang="en-US"/>
              <a:t>operates </a:t>
            </a:r>
            <a:r>
              <a:rPr dirty="0" sz="2800" lang="en-US"/>
              <a:t>on its environment to produce a desirable result. Operant </a:t>
            </a:r>
            <a:r>
              <a:rPr dirty="0" sz="2800" lang="en-US" smtClean="0"/>
              <a:t>conditioning is </a:t>
            </a:r>
            <a:r>
              <a:rPr dirty="0" sz="2800" lang="en-US"/>
              <a:t>at work when we learn that toiling industriously can bring about a raise or </a:t>
            </a:r>
            <a:r>
              <a:rPr dirty="0" sz="2800" lang="en-US" smtClean="0"/>
              <a:t>that studying </a:t>
            </a:r>
            <a:r>
              <a:rPr dirty="0" sz="2800" lang="en-US"/>
              <a:t>hard results in good grades.</a:t>
            </a:r>
            <a:endParaRPr dirty="0" sz="2800" lang="en-US" smtClean="0"/>
          </a:p>
        </p:txBody>
      </p:sp>
      <p:sp>
        <p:nvSpPr>
          <p:cNvPr id="1050800" name="Date Placeholder 3"/>
          <p:cNvSpPr>
            <a:spLocks noGrp="1"/>
          </p:cNvSpPr>
          <p:nvPr>
            <p:ph type="dt" sz="quarter" idx="10"/>
          </p:nvPr>
        </p:nvSpPr>
        <p:spPr/>
        <p:txBody>
          <a:bodyPr/>
          <a:p>
            <a:fld id="{4E11B278-1DF9-43EE-8148-28DCC829ABB8}" type="datetime1">
              <a:rPr lang="en-US" smtClean="0">
                <a:solidFill>
                  <a:prstClr val="black">
                    <a:tint val="75000"/>
                  </a:prstClr>
                </a:solidFill>
              </a:rPr>
              <a:t>10/21/2021</a:t>
            </a:fld>
            <a:endParaRPr lang="en-US">
              <a:solidFill>
                <a:prstClr val="black">
                  <a:tint val="75000"/>
                </a:prstClr>
              </a:solidFill>
            </a:endParaRPr>
          </a:p>
        </p:txBody>
      </p:sp>
      <p:sp>
        <p:nvSpPr>
          <p:cNvPr id="1050801"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132</a:t>
            </a:fld>
            <a:endParaRPr lang="en-US">
              <a:solidFill>
                <a:prstClr val="black">
                  <a:tint val="75000"/>
                </a:prstClr>
              </a:solidFill>
            </a:endParaRPr>
          </a:p>
        </p:txBody>
      </p:sp>
    </p:spTree>
  </p:cSld>
  <p:clrMapOvr>
    <a:masterClrMapping/>
  </p:clrMapOvr>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627" name=""/>
        <p:cNvGrpSpPr/>
        <p:nvPr/>
      </p:nvGrpSpPr>
      <p:grpSpPr>
        <a:xfrm>
          <a:off x="0" y="0"/>
          <a:ext cx="0" cy="0"/>
          <a:chOff x="0" y="0"/>
          <a:chExt cx="0" cy="0"/>
        </a:xfrm>
      </p:grpSpPr>
      <p:sp>
        <p:nvSpPr>
          <p:cNvPr id="1050815" name="Title 1"/>
          <p:cNvSpPr>
            <a:spLocks noGrp="1"/>
          </p:cNvSpPr>
          <p:nvPr>
            <p:ph type="title"/>
          </p:nvPr>
        </p:nvSpPr>
        <p:spPr>
          <a:xfrm>
            <a:off x="457200" y="0"/>
            <a:ext cx="8229600" cy="1066800"/>
          </a:xfrm>
        </p:spPr>
        <p:txBody>
          <a:bodyPr>
            <a:normAutofit/>
          </a:bodyPr>
          <a:p>
            <a:r>
              <a:rPr b="1" dirty="0" sz="3600" lang="en-US" smtClean="0"/>
              <a:t>Operations </a:t>
            </a:r>
            <a:r>
              <a:rPr b="1" dirty="0" sz="3600" lang="en-US" smtClean="0"/>
              <a:t>in Operant Conditioning</a:t>
            </a:r>
            <a:endParaRPr dirty="0" sz="3600" lang="en-US"/>
          </a:p>
        </p:txBody>
      </p:sp>
      <p:sp>
        <p:nvSpPr>
          <p:cNvPr id="1050816" name="Content Placeholder 2"/>
          <p:cNvSpPr>
            <a:spLocks noGrp="1"/>
          </p:cNvSpPr>
          <p:nvPr>
            <p:ph idx="1"/>
          </p:nvPr>
        </p:nvSpPr>
        <p:spPr>
          <a:xfrm>
            <a:off x="152400" y="1066800"/>
            <a:ext cx="8839200" cy="5638800"/>
          </a:xfrm>
        </p:spPr>
        <p:txBody>
          <a:bodyPr>
            <a:noAutofit/>
          </a:bodyPr>
          <a:p>
            <a:pPr algn="just" indent="-463550" lvl="0" marL="463550">
              <a:spcBef>
                <a:spcPts val="300"/>
              </a:spcBef>
              <a:spcAft>
                <a:spcPts val="300"/>
              </a:spcAft>
              <a:buFont typeface="Wingdings" pitchFamily="2" charset="2"/>
              <a:buChar char="q"/>
            </a:pPr>
            <a:r>
              <a:rPr b="1" dirty="0" sz="2700" i="1" lang="en-US" u="sng" smtClean="0"/>
              <a:t>Shaping</a:t>
            </a:r>
            <a:r>
              <a:rPr b="1" dirty="0" sz="2700" i="1" lang="en-US" smtClean="0"/>
              <a:t>:- </a:t>
            </a:r>
            <a:r>
              <a:rPr dirty="0" sz="2700" lang="en-US" smtClean="0"/>
              <a:t>refers to the </a:t>
            </a:r>
            <a:r>
              <a:rPr dirty="0" sz="2700" lang="en-US" u="sng" smtClean="0"/>
              <a:t>judicious use of selective reinforcement</a:t>
            </a:r>
            <a:r>
              <a:rPr dirty="0" sz="2700" lang="en-US" smtClean="0"/>
              <a:t> to bring certain desirable changes in the behavior of the organism. </a:t>
            </a:r>
          </a:p>
          <a:p>
            <a:pPr algn="just">
              <a:spcBef>
                <a:spcPts val="300"/>
              </a:spcBef>
              <a:spcAft>
                <a:spcPts val="300"/>
              </a:spcAft>
            </a:pPr>
            <a:r>
              <a:rPr dirty="0" sz="2700" lang="en-US" smtClean="0"/>
              <a:t>For a response to be reinforced, it must first occur. But, suppose you train a child to use a knife and a fork properly. Such behaviors, and most others in everyday life, have almost no probability of appearing spontaneously. </a:t>
            </a:r>
          </a:p>
          <a:p>
            <a:pPr algn="just">
              <a:spcBef>
                <a:spcPts val="300"/>
              </a:spcBef>
              <a:spcAft>
                <a:spcPts val="300"/>
              </a:spcAft>
            </a:pPr>
            <a:r>
              <a:rPr dirty="0" sz="2700" lang="en-US" smtClean="0"/>
              <a:t>The operant solution for this is shaping. Shaping is an operant conditioning procedure in which </a:t>
            </a:r>
            <a:r>
              <a:rPr b="1" dirty="0" sz="2700" lang="en-US" smtClean="0"/>
              <a:t>successive approximations of a desired response are reinforced</a:t>
            </a:r>
            <a:r>
              <a:rPr dirty="0" sz="2700" lang="en-US" smtClean="0"/>
              <a:t>. </a:t>
            </a:r>
          </a:p>
          <a:p>
            <a:pPr algn="just">
              <a:spcBef>
                <a:spcPts val="300"/>
              </a:spcBef>
              <a:spcAft>
                <a:spcPts val="300"/>
              </a:spcAft>
            </a:pPr>
            <a:r>
              <a:rPr dirty="0" sz="2700" lang="en-US" smtClean="0"/>
              <a:t>In shaping you start by </a:t>
            </a:r>
            <a:r>
              <a:rPr dirty="0" sz="2700" lang="en-US" u="sng" smtClean="0"/>
              <a:t>reinforcing a tendency in the right direction</a:t>
            </a:r>
            <a:r>
              <a:rPr dirty="0" sz="2700" lang="en-US" smtClean="0"/>
              <a:t>. Then you </a:t>
            </a:r>
            <a:r>
              <a:rPr dirty="0" sz="2700" lang="en-US" u="sng" smtClean="0"/>
              <a:t>gradually require responses that are more and more similar to the final desired response</a:t>
            </a:r>
            <a:r>
              <a:rPr dirty="0" sz="2700" lang="en-US" smtClean="0"/>
              <a:t>. </a:t>
            </a:r>
          </a:p>
          <a:p>
            <a:pPr algn="just">
              <a:spcBef>
                <a:spcPts val="300"/>
              </a:spcBef>
              <a:spcAft>
                <a:spcPts val="300"/>
              </a:spcAft>
            </a:pPr>
            <a:endParaRPr dirty="0" sz="2700" lang="en-US" smtClean="0"/>
          </a:p>
          <a:p>
            <a:pPr>
              <a:spcBef>
                <a:spcPts val="300"/>
              </a:spcBef>
              <a:spcAft>
                <a:spcPts val="300"/>
              </a:spcAft>
            </a:pPr>
            <a:endParaRPr dirty="0" sz="2700" lang="en-US"/>
          </a:p>
        </p:txBody>
      </p:sp>
    </p:spTree>
  </p:cSld>
  <p:clrMapOvr>
    <a:masterClrMapping/>
  </p:clrMapOvr>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630" name=""/>
        <p:cNvGrpSpPr/>
        <p:nvPr/>
      </p:nvGrpSpPr>
      <p:grpSpPr>
        <a:xfrm>
          <a:off x="0" y="0"/>
          <a:ext cx="0" cy="0"/>
          <a:chOff x="0" y="0"/>
          <a:chExt cx="0" cy="0"/>
        </a:xfrm>
      </p:grpSpPr>
      <p:sp>
        <p:nvSpPr>
          <p:cNvPr id="1050820" name="Content Placeholder 2"/>
          <p:cNvSpPr>
            <a:spLocks noGrp="1"/>
          </p:cNvSpPr>
          <p:nvPr>
            <p:ph idx="1"/>
          </p:nvPr>
        </p:nvSpPr>
        <p:spPr>
          <a:xfrm>
            <a:off x="152400" y="304800"/>
            <a:ext cx="8839200" cy="6400800"/>
          </a:xfrm>
        </p:spPr>
        <p:txBody>
          <a:bodyPr>
            <a:normAutofit/>
          </a:bodyPr>
          <a:p>
            <a:pPr algn="just" indent="-393700" lvl="0" marL="393700">
              <a:spcBef>
                <a:spcPts val="400"/>
              </a:spcBef>
              <a:spcAft>
                <a:spcPts val="400"/>
              </a:spcAft>
              <a:buFont typeface="Wingdings" pitchFamily="2" charset="2"/>
              <a:buChar char="q"/>
            </a:pPr>
            <a:r>
              <a:rPr b="1" dirty="0" sz="2800" i="1" lang="en-US" smtClean="0"/>
              <a:t>Extinction:</a:t>
            </a:r>
            <a:r>
              <a:rPr dirty="0" sz="2800" lang="en-US" smtClean="0"/>
              <a:t> </a:t>
            </a:r>
            <a:r>
              <a:rPr dirty="0" sz="2800" lang="en-US" smtClean="0"/>
              <a:t>In operant conditioning, extinction refers to the gradual weakening and disappearance of the conditional response if it is not reinforced. Skinner noted this principle by accident when the pellet dispenser jammed. Thus, the rat’s responses (pressing the bar) produced </a:t>
            </a:r>
            <a:r>
              <a:rPr sz="2800" lang="en-US" smtClean="0"/>
              <a:t>no reinforcements. </a:t>
            </a:r>
            <a:endParaRPr dirty="0" sz="2800" lang="en-US" smtClean="0"/>
          </a:p>
        </p:txBody>
      </p:sp>
    </p:spTree>
  </p:cSld>
  <p:clrMapOvr>
    <a:masterClrMapping/>
  </p:clrMapOvr>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633" name=""/>
        <p:cNvGrpSpPr/>
        <p:nvPr/>
      </p:nvGrpSpPr>
      <p:grpSpPr>
        <a:xfrm>
          <a:off x="0" y="0"/>
          <a:ext cx="0" cy="0"/>
          <a:chOff x="0" y="0"/>
          <a:chExt cx="0" cy="0"/>
        </a:xfrm>
      </p:grpSpPr>
      <p:sp>
        <p:nvSpPr>
          <p:cNvPr id="1050824" name="Content Placeholder 2"/>
          <p:cNvSpPr>
            <a:spLocks noGrp="1"/>
          </p:cNvSpPr>
          <p:nvPr>
            <p:ph idx="1"/>
          </p:nvPr>
        </p:nvSpPr>
        <p:spPr>
          <a:xfrm>
            <a:off x="0" y="152400"/>
            <a:ext cx="9067800" cy="6934200"/>
          </a:xfrm>
        </p:spPr>
        <p:txBody>
          <a:bodyPr>
            <a:normAutofit/>
          </a:bodyPr>
          <a:p>
            <a:pPr algn="just" indent="0" marL="0">
              <a:buNone/>
            </a:pPr>
            <a:r>
              <a:rPr b="1" dirty="0" sz="2800" lang="en-US" smtClean="0"/>
              <a:t>Reinforcement: the central concept of operant conditioning</a:t>
            </a:r>
          </a:p>
          <a:p>
            <a:pPr algn="just"/>
            <a:r>
              <a:rPr b="1" dirty="0" sz="2800" lang="en-US" smtClean="0"/>
              <a:t>Reinforcement </a:t>
            </a:r>
            <a:r>
              <a:rPr dirty="0" sz="2800" lang="en-US"/>
              <a:t>is the process by which a stimulus increases the </a:t>
            </a:r>
            <a:r>
              <a:rPr dirty="0" sz="2800" lang="en-US" smtClean="0"/>
              <a:t>probability that </a:t>
            </a:r>
            <a:r>
              <a:rPr dirty="0" sz="2800" lang="en-US"/>
              <a:t>a preceding behavior will be repeated</a:t>
            </a:r>
            <a:r>
              <a:rPr dirty="0" sz="2800" lang="en-US" smtClean="0"/>
              <a:t>.</a:t>
            </a:r>
          </a:p>
          <a:p>
            <a:pPr algn="just"/>
            <a:r>
              <a:rPr dirty="0" sz="2800" lang="en-US"/>
              <a:t>A </a:t>
            </a:r>
            <a:r>
              <a:rPr b="1" dirty="0" sz="2800" lang="en-US" err="1"/>
              <a:t>reinforcer</a:t>
            </a:r>
            <a:r>
              <a:rPr b="1" dirty="0" sz="2800" lang="en-US"/>
              <a:t> </a:t>
            </a:r>
            <a:r>
              <a:rPr dirty="0" sz="2800" lang="en-US"/>
              <a:t>is </a:t>
            </a:r>
            <a:r>
              <a:rPr dirty="0" sz="2800" lang="en-US" smtClean="0"/>
              <a:t>any stimulus </a:t>
            </a:r>
            <a:r>
              <a:rPr dirty="0" sz="2800" lang="en-US"/>
              <a:t>that increases the probability that a preceding behavior will occur again.</a:t>
            </a:r>
          </a:p>
          <a:p>
            <a:pPr algn="just"/>
            <a:r>
              <a:rPr dirty="0" sz="2800" lang="en-US"/>
              <a:t>Hence, food is a </a:t>
            </a:r>
            <a:r>
              <a:rPr dirty="0" sz="2800" lang="en-US" err="1"/>
              <a:t>reinforcer</a:t>
            </a:r>
            <a:r>
              <a:rPr dirty="0" sz="2800" lang="en-US"/>
              <a:t> because it increases the probability that the behavior </a:t>
            </a:r>
            <a:r>
              <a:rPr dirty="0" sz="2800" lang="en-US" smtClean="0"/>
              <a:t>will </a:t>
            </a:r>
            <a:r>
              <a:rPr dirty="0" sz="2800" lang="en-US"/>
              <a:t>take place.</a:t>
            </a:r>
          </a:p>
          <a:p>
            <a:pPr algn="just"/>
            <a:r>
              <a:rPr dirty="0" sz="2800" lang="en-US"/>
              <a:t>What kind of stimuli can act as </a:t>
            </a:r>
            <a:r>
              <a:rPr dirty="0" sz="2800" lang="en-US" err="1"/>
              <a:t>reinforcers</a:t>
            </a:r>
            <a:r>
              <a:rPr dirty="0" sz="2800" lang="en-US"/>
              <a:t>? Bonuses, toys, and good grades </a:t>
            </a:r>
            <a:r>
              <a:rPr dirty="0" sz="2800" lang="en-US" smtClean="0"/>
              <a:t>can serve </a:t>
            </a:r>
            <a:r>
              <a:rPr dirty="0" sz="2800" lang="en-US"/>
              <a:t>as </a:t>
            </a:r>
            <a:r>
              <a:rPr dirty="0" sz="2800" lang="en-US" err="1"/>
              <a:t>reinforcers</a:t>
            </a:r>
            <a:r>
              <a:rPr dirty="0" sz="2800" lang="en-US"/>
              <a:t>—if they strengthen the probability of the response that </a:t>
            </a:r>
            <a:r>
              <a:rPr dirty="0" sz="2800" lang="en-US" smtClean="0"/>
              <a:t>occurred before </a:t>
            </a:r>
            <a:r>
              <a:rPr dirty="0" sz="2800" lang="en-US"/>
              <a:t>their introduction.</a:t>
            </a:r>
            <a:endParaRPr dirty="0" sz="2800" lang="en-US" smtClean="0"/>
          </a:p>
        </p:txBody>
      </p:sp>
      <p:sp>
        <p:nvSpPr>
          <p:cNvPr id="1050825" name="Date Placeholder 3"/>
          <p:cNvSpPr>
            <a:spLocks noGrp="1"/>
          </p:cNvSpPr>
          <p:nvPr>
            <p:ph type="dt" sz="quarter" idx="10"/>
          </p:nvPr>
        </p:nvSpPr>
        <p:spPr/>
        <p:txBody>
          <a:bodyPr/>
          <a:p>
            <a:fld id="{4E11B278-1DF9-43EE-8148-28DCC829ABB8}" type="datetime1">
              <a:rPr lang="en-US" smtClean="0">
                <a:solidFill>
                  <a:prstClr val="black">
                    <a:tint val="75000"/>
                  </a:prstClr>
                </a:solidFill>
              </a:rPr>
              <a:t>10/21/2021</a:t>
            </a:fld>
            <a:endParaRPr lang="en-US">
              <a:solidFill>
                <a:prstClr val="black">
                  <a:tint val="75000"/>
                </a:prstClr>
              </a:solidFill>
            </a:endParaRPr>
          </a:p>
        </p:txBody>
      </p:sp>
      <p:sp>
        <p:nvSpPr>
          <p:cNvPr id="1050826"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135</a:t>
            </a:fld>
            <a:endParaRPr lang="en-US">
              <a:solidFill>
                <a:prstClr val="black">
                  <a:tint val="75000"/>
                </a:prstClr>
              </a:solidFill>
            </a:endParaRPr>
          </a:p>
        </p:txBody>
      </p:sp>
    </p:spTree>
  </p:cSld>
  <p:clrMapOvr>
    <a:masterClrMapping/>
  </p:clrMapOvr>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636" name=""/>
        <p:cNvGrpSpPr/>
        <p:nvPr/>
      </p:nvGrpSpPr>
      <p:grpSpPr>
        <a:xfrm>
          <a:off x="0" y="0"/>
          <a:ext cx="0" cy="0"/>
          <a:chOff x="0" y="0"/>
          <a:chExt cx="0" cy="0"/>
        </a:xfrm>
      </p:grpSpPr>
      <p:sp>
        <p:nvSpPr>
          <p:cNvPr id="1050830" name="Content Placeholder 2"/>
          <p:cNvSpPr>
            <a:spLocks noGrp="1"/>
          </p:cNvSpPr>
          <p:nvPr>
            <p:ph idx="1"/>
          </p:nvPr>
        </p:nvSpPr>
        <p:spPr>
          <a:xfrm>
            <a:off x="0" y="152400"/>
            <a:ext cx="9067800" cy="6934200"/>
          </a:xfrm>
        </p:spPr>
        <p:txBody>
          <a:bodyPr>
            <a:normAutofit fontScale="96429" lnSpcReduction="20000"/>
          </a:bodyPr>
          <a:p>
            <a:pPr algn="just" indent="0" marL="0">
              <a:buNone/>
            </a:pPr>
            <a:r>
              <a:rPr b="1" dirty="0" sz="2800" lang="en-US" smtClean="0"/>
              <a:t>Positive </a:t>
            </a:r>
            <a:r>
              <a:rPr b="1" dirty="0" sz="2800" lang="en-US" err="1" smtClean="0"/>
              <a:t>Reinforcers</a:t>
            </a:r>
            <a:r>
              <a:rPr b="1" dirty="0" sz="2800" lang="en-US" smtClean="0"/>
              <a:t>, Negative </a:t>
            </a:r>
            <a:r>
              <a:rPr b="1" dirty="0" sz="2800" lang="en-US" err="1" smtClean="0"/>
              <a:t>Reinforcers</a:t>
            </a:r>
            <a:r>
              <a:rPr b="1" dirty="0" sz="2800" lang="en-US" smtClean="0"/>
              <a:t>, and Punishment</a:t>
            </a:r>
          </a:p>
          <a:p>
            <a:pPr algn="just"/>
            <a:r>
              <a:rPr dirty="0" sz="2800" lang="en-US" smtClean="0"/>
              <a:t>In </a:t>
            </a:r>
            <a:r>
              <a:rPr dirty="0" sz="2800" lang="en-US"/>
              <a:t>many respects, </a:t>
            </a:r>
            <a:r>
              <a:rPr dirty="0" sz="2800" lang="en-US" err="1"/>
              <a:t>reinforcers</a:t>
            </a:r>
            <a:r>
              <a:rPr dirty="0" sz="2800" lang="en-US"/>
              <a:t> can be thought of in terms of rewards; both a </a:t>
            </a:r>
            <a:r>
              <a:rPr dirty="0" sz="2800" lang="en-US" err="1" smtClean="0"/>
              <a:t>reinforcer</a:t>
            </a:r>
            <a:r>
              <a:rPr dirty="0" sz="2800" lang="en-US"/>
              <a:t> </a:t>
            </a:r>
            <a:r>
              <a:rPr dirty="0" sz="2800" lang="en-US" smtClean="0"/>
              <a:t>and </a:t>
            </a:r>
            <a:r>
              <a:rPr dirty="0" sz="2800" lang="en-US"/>
              <a:t>a reward increase the probability that a preceding response will occur again</a:t>
            </a:r>
            <a:r>
              <a:rPr dirty="0" sz="2800" lang="en-US" smtClean="0"/>
              <a:t>.</a:t>
            </a:r>
          </a:p>
          <a:p>
            <a:pPr algn="just"/>
            <a:r>
              <a:rPr dirty="0" sz="2800" lang="en-US" smtClean="0"/>
              <a:t> But the </a:t>
            </a:r>
            <a:r>
              <a:rPr dirty="0" sz="2800" lang="en-US"/>
              <a:t>term </a:t>
            </a:r>
            <a:r>
              <a:rPr dirty="0" sz="2800" i="1" lang="en-US"/>
              <a:t>reward </a:t>
            </a:r>
            <a:r>
              <a:rPr dirty="0" sz="2800" lang="en-US"/>
              <a:t>is limited to </a:t>
            </a:r>
            <a:r>
              <a:rPr dirty="0" sz="2800" i="1" lang="en-US"/>
              <a:t>positive </a:t>
            </a:r>
            <a:r>
              <a:rPr dirty="0" sz="2800" lang="en-US"/>
              <a:t>occurrences, and this is where it differs from </a:t>
            </a:r>
            <a:r>
              <a:rPr dirty="0" sz="2800" lang="en-US" smtClean="0"/>
              <a:t>a </a:t>
            </a:r>
            <a:r>
              <a:rPr dirty="0" sz="2800" lang="en-US" err="1" smtClean="0"/>
              <a:t>reinforcer</a:t>
            </a:r>
            <a:r>
              <a:rPr dirty="0" sz="2800" lang="en-US" smtClean="0"/>
              <a:t>—for </a:t>
            </a:r>
            <a:r>
              <a:rPr dirty="0" sz="2800" lang="en-US"/>
              <a:t>it turns out that </a:t>
            </a:r>
            <a:r>
              <a:rPr dirty="0" sz="2800" lang="en-US" err="1"/>
              <a:t>reinforcers</a:t>
            </a:r>
            <a:r>
              <a:rPr dirty="0" sz="2800" lang="en-US"/>
              <a:t> can be positive or negative</a:t>
            </a:r>
            <a:r>
              <a:rPr dirty="0" sz="2800" lang="en-US" smtClean="0"/>
              <a:t>.</a:t>
            </a:r>
          </a:p>
          <a:p>
            <a:pPr algn="just"/>
            <a:r>
              <a:rPr dirty="0" sz="2800" lang="en-US"/>
              <a:t>A </a:t>
            </a:r>
            <a:r>
              <a:rPr b="1" dirty="0" sz="2800" lang="en-US"/>
              <a:t>positive </a:t>
            </a:r>
            <a:r>
              <a:rPr b="1" dirty="0" sz="2800" lang="en-US" err="1"/>
              <a:t>reinforcer</a:t>
            </a:r>
            <a:r>
              <a:rPr b="1" dirty="0" sz="2800" lang="en-US"/>
              <a:t> </a:t>
            </a:r>
            <a:r>
              <a:rPr dirty="0" sz="2800" lang="en-US"/>
              <a:t>is a stimulus </a:t>
            </a:r>
            <a:r>
              <a:rPr dirty="0" sz="2800" i="1" lang="en-US"/>
              <a:t>added </a:t>
            </a:r>
            <a:r>
              <a:rPr dirty="0" sz="2800" lang="en-US"/>
              <a:t>to the environment that brings </a:t>
            </a:r>
            <a:r>
              <a:rPr dirty="0" sz="2800" lang="en-US" smtClean="0"/>
              <a:t>about an </a:t>
            </a:r>
            <a:r>
              <a:rPr dirty="0" sz="2800" lang="en-US"/>
              <a:t>increase in a preceding response. If food, water, money, or praise is </a:t>
            </a:r>
            <a:r>
              <a:rPr dirty="0" sz="2800" lang="en-US" smtClean="0"/>
              <a:t>provided after </a:t>
            </a:r>
            <a:r>
              <a:rPr dirty="0" sz="2800" lang="en-US"/>
              <a:t>a response, it is more likely that that response will occur again in the future.</a:t>
            </a:r>
          </a:p>
          <a:p>
            <a:pPr algn="just"/>
            <a:r>
              <a:rPr dirty="0" sz="2800" lang="en-US"/>
              <a:t>The paychecks that workers get at the end of the week, for example, increase </a:t>
            </a:r>
            <a:r>
              <a:rPr dirty="0" sz="2800" lang="en-US" smtClean="0"/>
              <a:t>the likelihood </a:t>
            </a:r>
            <a:r>
              <a:rPr dirty="0" sz="2800" lang="en-US"/>
              <a:t>that they will return to their jobs the following week.</a:t>
            </a:r>
            <a:endParaRPr dirty="0" sz="2800" lang="en-US" smtClean="0"/>
          </a:p>
        </p:txBody>
      </p:sp>
      <p:sp>
        <p:nvSpPr>
          <p:cNvPr id="1050831"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136</a:t>
            </a:fld>
            <a:endParaRPr lang="en-US">
              <a:solidFill>
                <a:prstClr val="black">
                  <a:tint val="75000"/>
                </a:prstClr>
              </a:solidFill>
            </a:endParaRPr>
          </a:p>
        </p:txBody>
      </p:sp>
    </p:spTree>
  </p:cSld>
  <p:clrMapOvr>
    <a:masterClrMapping/>
  </p:clrMapOvr>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639" name=""/>
        <p:cNvGrpSpPr/>
        <p:nvPr/>
      </p:nvGrpSpPr>
      <p:grpSpPr>
        <a:xfrm>
          <a:off x="0" y="0"/>
          <a:ext cx="0" cy="0"/>
          <a:chOff x="0" y="0"/>
          <a:chExt cx="0" cy="0"/>
        </a:xfrm>
      </p:grpSpPr>
      <p:sp>
        <p:nvSpPr>
          <p:cNvPr id="1050835" name="Content Placeholder 2"/>
          <p:cNvSpPr>
            <a:spLocks noGrp="1"/>
          </p:cNvSpPr>
          <p:nvPr>
            <p:ph idx="1"/>
          </p:nvPr>
        </p:nvSpPr>
        <p:spPr>
          <a:xfrm>
            <a:off x="0" y="152400"/>
            <a:ext cx="9067800" cy="6934200"/>
          </a:xfrm>
        </p:spPr>
        <p:txBody>
          <a:bodyPr>
            <a:normAutofit/>
          </a:bodyPr>
          <a:p>
            <a:pPr algn="just"/>
            <a:r>
              <a:rPr dirty="0" sz="2800" lang="en-US"/>
              <a:t>In contrast, a </a:t>
            </a:r>
            <a:r>
              <a:rPr b="1" dirty="0" sz="2800" lang="en-US"/>
              <a:t>negative </a:t>
            </a:r>
            <a:r>
              <a:rPr b="1" dirty="0" sz="2800" lang="en-US" err="1"/>
              <a:t>reinforcer</a:t>
            </a:r>
            <a:r>
              <a:rPr b="1" dirty="0" sz="2800" lang="en-US"/>
              <a:t> </a:t>
            </a:r>
            <a:r>
              <a:rPr dirty="0" sz="2800" lang="en-US"/>
              <a:t>refers to an unpleasant stimulus whose </a:t>
            </a:r>
            <a:r>
              <a:rPr dirty="0" sz="2800" lang="en-US" smtClean="0"/>
              <a:t>removal leads </a:t>
            </a:r>
            <a:r>
              <a:rPr dirty="0" sz="2800" lang="en-US"/>
              <a:t>to an increase in the probability that a preceding response will be repeated in </a:t>
            </a:r>
            <a:r>
              <a:rPr dirty="0" sz="2800" lang="en-US" smtClean="0"/>
              <a:t>the future</a:t>
            </a:r>
            <a:r>
              <a:rPr dirty="0" sz="2800" lang="en-US"/>
              <a:t>. </a:t>
            </a:r>
            <a:endParaRPr dirty="0" sz="2800" lang="en-US" smtClean="0"/>
          </a:p>
          <a:p>
            <a:pPr algn="just"/>
            <a:r>
              <a:rPr dirty="0" sz="2800" lang="en-US" smtClean="0"/>
              <a:t>For </a:t>
            </a:r>
            <a:r>
              <a:rPr dirty="0" sz="2800" lang="en-US"/>
              <a:t>example, if you have an itchy rash (an unpleasant stimulus) that is </a:t>
            </a:r>
            <a:r>
              <a:rPr dirty="0" sz="2800" lang="en-US" smtClean="0"/>
              <a:t>relieved when </a:t>
            </a:r>
            <a:r>
              <a:rPr dirty="0" sz="2800" lang="en-US"/>
              <a:t>you apply a certain brand of ointment, you are more likely to use that </a:t>
            </a:r>
            <a:r>
              <a:rPr dirty="0" sz="2800" lang="en-US" smtClean="0"/>
              <a:t>ointment the </a:t>
            </a:r>
            <a:r>
              <a:rPr dirty="0" sz="2800" lang="en-US"/>
              <a:t>next time you have an itchy rash. Using the ointment, then, is negatively </a:t>
            </a:r>
            <a:r>
              <a:rPr dirty="0" sz="2800" lang="en-US" smtClean="0"/>
              <a:t>reinforcing, because </a:t>
            </a:r>
            <a:r>
              <a:rPr dirty="0" sz="2800" lang="en-US"/>
              <a:t>it removes the unpleasant itch. Similarly, if your iPod volume is so </a:t>
            </a:r>
            <a:r>
              <a:rPr dirty="0" sz="2800" lang="en-US" smtClean="0"/>
              <a:t>loud that </a:t>
            </a:r>
            <a:r>
              <a:rPr dirty="0" sz="2800" lang="en-US"/>
              <a:t>it hurts your ears when you first turn it on, you are likely to reduce the </a:t>
            </a:r>
            <a:r>
              <a:rPr dirty="0" sz="2800" lang="en-US" smtClean="0"/>
              <a:t>volume level</a:t>
            </a:r>
            <a:r>
              <a:rPr dirty="0" sz="2800" lang="en-US"/>
              <a:t>. Lowering the volume is negatively reinforcing, and you are more apt to </a:t>
            </a:r>
            <a:r>
              <a:rPr dirty="0" sz="2800" lang="en-US" smtClean="0"/>
              <a:t>repeat the </a:t>
            </a:r>
            <a:r>
              <a:rPr dirty="0" sz="2800" lang="en-US"/>
              <a:t>action in the future when you first turn it on.</a:t>
            </a:r>
            <a:endParaRPr dirty="0" sz="2800" lang="en-US" smtClean="0"/>
          </a:p>
        </p:txBody>
      </p:sp>
      <p:sp>
        <p:nvSpPr>
          <p:cNvPr id="1050836"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137</a:t>
            </a:fld>
            <a:endParaRPr lang="en-US">
              <a:solidFill>
                <a:prstClr val="black">
                  <a:tint val="75000"/>
                </a:prstClr>
              </a:solidFill>
            </a:endParaRPr>
          </a:p>
        </p:txBody>
      </p:sp>
    </p:spTree>
  </p:cSld>
  <p:clrMapOvr>
    <a:masterClrMapping/>
  </p:clrMapOvr>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642" name=""/>
        <p:cNvGrpSpPr/>
        <p:nvPr/>
      </p:nvGrpSpPr>
      <p:grpSpPr>
        <a:xfrm>
          <a:off x="0" y="0"/>
          <a:ext cx="0" cy="0"/>
          <a:chOff x="0" y="0"/>
          <a:chExt cx="0" cy="0"/>
        </a:xfrm>
      </p:grpSpPr>
      <p:sp>
        <p:nvSpPr>
          <p:cNvPr id="1050840" name="Content Placeholder 2"/>
          <p:cNvSpPr>
            <a:spLocks noGrp="1"/>
          </p:cNvSpPr>
          <p:nvPr>
            <p:ph idx="1"/>
          </p:nvPr>
        </p:nvSpPr>
        <p:spPr>
          <a:xfrm>
            <a:off x="0" y="152400"/>
            <a:ext cx="9067800" cy="6934200"/>
          </a:xfrm>
        </p:spPr>
        <p:txBody>
          <a:bodyPr>
            <a:normAutofit fontScale="96429" lnSpcReduction="20000"/>
          </a:bodyPr>
          <a:p>
            <a:pPr algn="just"/>
            <a:r>
              <a:rPr dirty="0" sz="2800" lang="en-US"/>
              <a:t>Negative reinforcement, then, </a:t>
            </a:r>
            <a:r>
              <a:rPr dirty="0" sz="2800" lang="en-US" smtClean="0"/>
              <a:t>teaches the </a:t>
            </a:r>
            <a:r>
              <a:rPr dirty="0" sz="2800" lang="en-US"/>
              <a:t>individual that taking an action removes a negative condition that exists in </a:t>
            </a:r>
            <a:r>
              <a:rPr dirty="0" sz="2800" lang="en-US" smtClean="0"/>
              <a:t>the environment</a:t>
            </a:r>
            <a:r>
              <a:rPr dirty="0" sz="2800" lang="en-US"/>
              <a:t>. </a:t>
            </a:r>
            <a:endParaRPr dirty="0" sz="2800" lang="en-US" smtClean="0"/>
          </a:p>
          <a:p>
            <a:pPr algn="just"/>
            <a:r>
              <a:rPr dirty="0" sz="2800" lang="en-US" smtClean="0"/>
              <a:t>Like </a:t>
            </a:r>
            <a:r>
              <a:rPr dirty="0" sz="2800" lang="en-US"/>
              <a:t>positive </a:t>
            </a:r>
            <a:r>
              <a:rPr dirty="0" sz="2800" lang="en-US" err="1"/>
              <a:t>reinforcers</a:t>
            </a:r>
            <a:r>
              <a:rPr dirty="0" sz="2800" lang="en-US"/>
              <a:t>, negative </a:t>
            </a:r>
            <a:r>
              <a:rPr dirty="0" sz="2800" lang="en-US" err="1"/>
              <a:t>reinforcers</a:t>
            </a:r>
            <a:r>
              <a:rPr dirty="0" sz="2800" lang="en-US"/>
              <a:t> increase the likelihood </a:t>
            </a:r>
            <a:r>
              <a:rPr dirty="0" sz="2800" lang="en-US" smtClean="0"/>
              <a:t>that preceding </a:t>
            </a:r>
            <a:r>
              <a:rPr dirty="0" sz="2800" lang="en-US"/>
              <a:t>behaviors will be repeated</a:t>
            </a:r>
            <a:r>
              <a:rPr dirty="0" sz="2800" lang="en-US" smtClean="0"/>
              <a:t>.</a:t>
            </a:r>
          </a:p>
          <a:p>
            <a:pPr algn="just"/>
            <a:r>
              <a:rPr dirty="0" sz="2800" lang="en-US"/>
              <a:t>Note that negative reinforcement is not the same as punishment. </a:t>
            </a:r>
            <a:endParaRPr dirty="0" sz="2800" lang="en-US" smtClean="0"/>
          </a:p>
          <a:p>
            <a:pPr algn="just"/>
            <a:r>
              <a:rPr b="1" dirty="0" sz="2800" lang="en-US" smtClean="0"/>
              <a:t>Punishment </a:t>
            </a:r>
            <a:r>
              <a:rPr dirty="0" sz="2800" lang="en-US" smtClean="0"/>
              <a:t>refers </a:t>
            </a:r>
            <a:r>
              <a:rPr dirty="0" sz="2800" lang="en-US"/>
              <a:t>to a stimulus that </a:t>
            </a:r>
            <a:r>
              <a:rPr dirty="0" sz="2800" i="1" lang="en-US"/>
              <a:t>decreases </a:t>
            </a:r>
            <a:r>
              <a:rPr dirty="0" sz="2800" lang="en-US"/>
              <a:t>the probability that a prior behavior will occur again</a:t>
            </a:r>
            <a:r>
              <a:rPr dirty="0" sz="2800" lang="en-US" smtClean="0"/>
              <a:t>.</a:t>
            </a:r>
          </a:p>
          <a:p>
            <a:pPr algn="just"/>
            <a:r>
              <a:rPr dirty="0" sz="2800" lang="en-US"/>
              <a:t>There are two types of punishment: positive punishment and negative </a:t>
            </a:r>
            <a:r>
              <a:rPr dirty="0" sz="2800" lang="en-US" smtClean="0"/>
              <a:t>punishment, just </a:t>
            </a:r>
            <a:r>
              <a:rPr dirty="0" sz="2800" lang="en-US"/>
              <a:t>as there are positive reinforcement and negative reinforcement. (In </a:t>
            </a:r>
            <a:r>
              <a:rPr dirty="0" sz="2800" lang="en-US" smtClean="0"/>
              <a:t>both cases</a:t>
            </a:r>
            <a:r>
              <a:rPr dirty="0" sz="2800" lang="en-US"/>
              <a:t>, “positive” means adding something, and “negative” means removing something.)</a:t>
            </a:r>
            <a:endParaRPr dirty="0" sz="2800" lang="en-US" smtClean="0"/>
          </a:p>
        </p:txBody>
      </p:sp>
      <p:sp>
        <p:nvSpPr>
          <p:cNvPr id="1050841"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138</a:t>
            </a:fld>
            <a:endParaRPr lang="en-US">
              <a:solidFill>
                <a:prstClr val="black">
                  <a:tint val="75000"/>
                </a:prstClr>
              </a:solidFill>
            </a:endParaRPr>
          </a:p>
        </p:txBody>
      </p:sp>
    </p:spTree>
  </p:cSld>
  <p:clrMapOvr>
    <a:masterClrMapping/>
  </p:clrMapOvr>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645" name=""/>
        <p:cNvGrpSpPr/>
        <p:nvPr/>
      </p:nvGrpSpPr>
      <p:grpSpPr>
        <a:xfrm>
          <a:off x="0" y="0"/>
          <a:ext cx="0" cy="0"/>
          <a:chOff x="0" y="0"/>
          <a:chExt cx="0" cy="0"/>
        </a:xfrm>
      </p:grpSpPr>
      <p:sp>
        <p:nvSpPr>
          <p:cNvPr id="1050845" name="Content Placeholder 2"/>
          <p:cNvSpPr>
            <a:spLocks noGrp="1"/>
          </p:cNvSpPr>
          <p:nvPr>
            <p:ph idx="1"/>
          </p:nvPr>
        </p:nvSpPr>
        <p:spPr>
          <a:xfrm>
            <a:off x="0" y="152400"/>
            <a:ext cx="9067800" cy="6934200"/>
          </a:xfrm>
        </p:spPr>
        <p:txBody>
          <a:bodyPr>
            <a:normAutofit fontScale="96429" lnSpcReduction="20000"/>
          </a:bodyPr>
          <a:p>
            <a:pPr algn="just"/>
            <a:r>
              <a:rPr dirty="0" sz="2800" i="1" lang="en-US"/>
              <a:t>Positive punishment </a:t>
            </a:r>
            <a:r>
              <a:rPr dirty="0" sz="2800" lang="en-US"/>
              <a:t>weakens a response through the application of an </a:t>
            </a:r>
            <a:r>
              <a:rPr dirty="0" sz="2800" lang="en-US" smtClean="0"/>
              <a:t>unpleasant stimulus</a:t>
            </a:r>
            <a:r>
              <a:rPr dirty="0" sz="2800" lang="en-US"/>
              <a:t>. For instance, spanking a child for misbehaving or spending ten years </a:t>
            </a:r>
            <a:r>
              <a:rPr dirty="0" sz="2800" lang="en-US" smtClean="0"/>
              <a:t>in jail </a:t>
            </a:r>
            <a:r>
              <a:rPr dirty="0" sz="2800" lang="en-US"/>
              <a:t>for committing a crime is positive punishment. </a:t>
            </a:r>
            <a:endParaRPr dirty="0" sz="2800" lang="en-US" smtClean="0"/>
          </a:p>
          <a:p>
            <a:pPr algn="just"/>
            <a:r>
              <a:rPr dirty="0" sz="2800" lang="en-US" smtClean="0"/>
              <a:t>In </a:t>
            </a:r>
            <a:r>
              <a:rPr dirty="0" sz="2800" lang="en-US"/>
              <a:t>contrast, </a:t>
            </a:r>
            <a:r>
              <a:rPr dirty="0" sz="2800" i="1" lang="en-US"/>
              <a:t>negative </a:t>
            </a:r>
            <a:r>
              <a:rPr dirty="0" sz="2800" i="1" lang="en-US" smtClean="0"/>
              <a:t>punishment </a:t>
            </a:r>
            <a:r>
              <a:rPr dirty="0" sz="2800" lang="en-US" smtClean="0"/>
              <a:t>consists </a:t>
            </a:r>
            <a:r>
              <a:rPr dirty="0" sz="2800" lang="en-US"/>
              <a:t>of the removal of something pleasant. For instance, when a teenager is </a:t>
            </a:r>
            <a:r>
              <a:rPr dirty="0" sz="2800" lang="en-US" smtClean="0"/>
              <a:t>told she </a:t>
            </a:r>
            <a:r>
              <a:rPr dirty="0" sz="2800" lang="en-US"/>
              <a:t>is </a:t>
            </a:r>
            <a:r>
              <a:rPr dirty="0" sz="2800" lang="en-US" smtClean="0"/>
              <a:t>“grounded” </a:t>
            </a:r>
            <a:r>
              <a:rPr dirty="0" sz="2800" lang="en-US"/>
              <a:t>and will no longer be able to use the family car because of her </a:t>
            </a:r>
            <a:r>
              <a:rPr dirty="0" sz="2800" lang="en-US" smtClean="0"/>
              <a:t>poor grades</a:t>
            </a:r>
            <a:r>
              <a:rPr dirty="0" sz="2800" lang="en-US"/>
              <a:t>, or when an employee is informed that he has been demoted with a cut in </a:t>
            </a:r>
            <a:r>
              <a:rPr dirty="0" sz="2800" lang="en-US" smtClean="0"/>
              <a:t>pay because </a:t>
            </a:r>
            <a:r>
              <a:rPr dirty="0" sz="2800" lang="en-US"/>
              <a:t>of a poor job evaluation, negative punishment is being administered. </a:t>
            </a:r>
            <a:endParaRPr dirty="0" sz="2800" lang="en-US" smtClean="0"/>
          </a:p>
          <a:p>
            <a:pPr algn="just"/>
            <a:r>
              <a:rPr dirty="0" sz="2800" lang="en-US" smtClean="0"/>
              <a:t>Both positive </a:t>
            </a:r>
            <a:r>
              <a:rPr dirty="0" sz="2800" lang="en-US"/>
              <a:t>and negative punishment result in a decrease in the likelihood that a </a:t>
            </a:r>
            <a:r>
              <a:rPr dirty="0" sz="2800" lang="en-US" smtClean="0"/>
              <a:t>prior behavior </a:t>
            </a:r>
            <a:r>
              <a:rPr dirty="0" sz="2800" lang="en-US"/>
              <a:t>will be repeated.</a:t>
            </a:r>
            <a:endParaRPr dirty="0" sz="2800" lang="en-US" smtClean="0"/>
          </a:p>
        </p:txBody>
      </p:sp>
      <p:sp>
        <p:nvSpPr>
          <p:cNvPr id="1050846" name="Slide Number Placeholder 4"/>
          <p:cNvSpPr>
            <a:spLocks noGrp="1"/>
          </p:cNvSpPr>
          <p:nvPr>
            <p:ph type="sldNum" sz="quarter" idx="12"/>
          </p:nvPr>
        </p:nvSpPr>
        <p:spPr/>
        <p:txBody>
          <a:bodyPr/>
          <a:p>
            <a:fld id="{E9930784-69B5-4DEE-9C74-6F4789772F17}" type="slidenum">
              <a:rPr lang="en-US" smtClean="0">
                <a:solidFill>
                  <a:prstClr val="black">
                    <a:tint val="75000"/>
                  </a:prstClr>
                </a:solidFill>
              </a:rPr>
              <a:t>139</a:t>
            </a:fld>
            <a:endParaRPr lang="en-US">
              <a:solidFill>
                <a:prstClr val="black">
                  <a:tint val="75000"/>
                </a:prstClr>
              </a:solidFill>
            </a:endParaRPr>
          </a:p>
        </p:txBody>
      </p:sp>
    </p:spTree>
  </p:cSld>
  <p:clrMapOvr>
    <a:masterClrMapping/>
  </p:clrMapOvr>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sp>
        <p:nvSpPr>
          <p:cNvPr id="1048677" name="Rectangle 3"/>
          <p:cNvSpPr>
            <a:spLocks noGrp="1" noChangeArrowheads="1"/>
          </p:cNvSpPr>
          <p:nvPr>
            <p:ph type="body" idx="1"/>
          </p:nvPr>
        </p:nvSpPr>
        <p:spPr>
          <a:xfrm>
            <a:off x="228600" y="533400"/>
            <a:ext cx="8686800" cy="7315200"/>
          </a:xfrm>
        </p:spPr>
        <p:txBody>
          <a:bodyPr>
            <a:noAutofit/>
          </a:bodyPr>
          <a:p>
            <a:pPr algn="just"/>
            <a:r>
              <a:rPr b="1" dirty="0" sz="2400" lang="en-US"/>
              <a:t>School psychology </a:t>
            </a:r>
            <a:r>
              <a:rPr dirty="0" sz="2400" i="1" lang="en-US"/>
              <a:t>School psychology </a:t>
            </a:r>
            <a:r>
              <a:rPr dirty="0" sz="2400" lang="en-US"/>
              <a:t>is devoted to counseling children in elementary and secondary schools who have academic or emotional problems.</a:t>
            </a:r>
          </a:p>
          <a:p>
            <a:pPr algn="just"/>
            <a:r>
              <a:rPr b="1" dirty="0" sz="2400" lang="en-US"/>
              <a:t>Social psychology </a:t>
            </a:r>
            <a:r>
              <a:rPr dirty="0" sz="2400" i="1" lang="en-US"/>
              <a:t>Social psychology </a:t>
            </a:r>
            <a:r>
              <a:rPr dirty="0" sz="2400" lang="en-US"/>
              <a:t>is the study of how people’s thoughts, feelings, and actions are affected by others.</a:t>
            </a:r>
          </a:p>
          <a:p>
            <a:pPr algn="just"/>
            <a:r>
              <a:rPr b="1" dirty="0" sz="2400" lang="en-US"/>
              <a:t>Sport psychology </a:t>
            </a:r>
            <a:r>
              <a:rPr dirty="0" sz="2400" i="1" lang="en-US"/>
              <a:t>Sport psychology </a:t>
            </a:r>
            <a:r>
              <a:rPr dirty="0" sz="2400" lang="en-US"/>
              <a:t>applies psychology to athletic activity and exercise.</a:t>
            </a:r>
          </a:p>
        </p:txBody>
      </p:sp>
    </p:spTree>
  </p:cSld>
  <p:clrMapOvr>
    <a:masterClrMapping/>
  </p:clrMapOvr>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648" name=""/>
        <p:cNvGrpSpPr/>
        <p:nvPr/>
      </p:nvGrpSpPr>
      <p:grpSpPr>
        <a:xfrm>
          <a:off x="0" y="0"/>
          <a:ext cx="0" cy="0"/>
          <a:chOff x="0" y="0"/>
          <a:chExt cx="0" cy="0"/>
        </a:xfrm>
      </p:grpSpPr>
      <p:sp>
        <p:nvSpPr>
          <p:cNvPr id="1050850"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51"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140</a:t>
            </a:fld>
            <a:endParaRPr lang="en-US">
              <a:solidFill>
                <a:prstClr val="black">
                  <a:tint val="75000"/>
                </a:prstClr>
              </a:solidFill>
            </a:endParaRPr>
          </a:p>
        </p:txBody>
      </p:sp>
      <p:sp>
        <p:nvSpPr>
          <p:cNvPr id="1050852" name="Rectangle 10"/>
          <p:cNvSpPr>
            <a:spLocks noGrp="1" noChangeArrowheads="1"/>
          </p:cNvSpPr>
          <p:nvPr>
            <p:ph type="body" idx="1"/>
          </p:nvPr>
        </p:nvSpPr>
        <p:spPr>
          <a:xfrm>
            <a:off x="0" y="457200"/>
            <a:ext cx="8839200" cy="5638800"/>
          </a:xfrm>
        </p:spPr>
        <p:txBody>
          <a:bodyPr>
            <a:normAutofit fontScale="95833" lnSpcReduction="10000"/>
          </a:bodyPr>
          <a:p>
            <a:pPr algn="ctr">
              <a:lnSpc>
                <a:spcPct val="90000"/>
              </a:lnSpc>
              <a:buNone/>
            </a:pPr>
            <a:r>
              <a:rPr dirty="0" sz="2800" lang="en-US" smtClean="0"/>
              <a:t>  </a:t>
            </a:r>
            <a:r>
              <a:rPr b="1" dirty="0" lang="en-US" smtClean="0"/>
              <a:t>Schedules of reinforcement: timing life’s rewards</a:t>
            </a:r>
            <a:endParaRPr dirty="0" lang="en-US" smtClean="0">
              <a:solidFill>
                <a:srgbClr val="CC0000"/>
              </a:solidFill>
              <a:cs typeface="Times New Roman" pitchFamily="18" charset="0"/>
            </a:endParaRPr>
          </a:p>
          <a:p>
            <a:pPr algn="just"/>
            <a:r>
              <a:rPr dirty="0" sz="2800" lang="en-US" smtClean="0"/>
              <a:t> </a:t>
            </a:r>
            <a:r>
              <a:rPr dirty="0" sz="2800" lang="en-US"/>
              <a:t>The world would be a different place if poker players never played cards again </a:t>
            </a:r>
            <a:r>
              <a:rPr dirty="0" sz="2800" lang="en-US" smtClean="0"/>
              <a:t>after the </a:t>
            </a:r>
            <a:r>
              <a:rPr dirty="0" sz="2800" lang="en-US"/>
              <a:t>first losing hand, fishermen returned to shore as soon as they missed a catch, </a:t>
            </a:r>
            <a:r>
              <a:rPr dirty="0" sz="2800" lang="en-US" smtClean="0"/>
              <a:t>or telemarketers </a:t>
            </a:r>
            <a:r>
              <a:rPr dirty="0" sz="2800" lang="en-US"/>
              <a:t>never made another phone call after their first hang-up. The fact </a:t>
            </a:r>
            <a:r>
              <a:rPr dirty="0" sz="2800" lang="en-US" smtClean="0"/>
              <a:t>that such </a:t>
            </a:r>
            <a:r>
              <a:rPr dirty="0" sz="2800" lang="en-US"/>
              <a:t>unreinforced behaviors continue, often with great frequency and </a:t>
            </a:r>
            <a:r>
              <a:rPr dirty="0" sz="2800" lang="en-US" smtClean="0"/>
              <a:t>persistence, illustrates </a:t>
            </a:r>
            <a:r>
              <a:rPr dirty="0" sz="2800" lang="en-US"/>
              <a:t>that reinforcement need not be received continually for behavior to </a:t>
            </a:r>
            <a:r>
              <a:rPr dirty="0" sz="2800" lang="en-US" smtClean="0"/>
              <a:t>be learned </a:t>
            </a:r>
            <a:r>
              <a:rPr dirty="0" sz="2800" lang="en-US"/>
              <a:t>and maintained. </a:t>
            </a:r>
            <a:endParaRPr dirty="0" sz="2800" lang="en-US" smtClean="0"/>
          </a:p>
          <a:p>
            <a:pPr algn="just"/>
            <a:r>
              <a:rPr dirty="0" sz="2800" lang="en-US" smtClean="0"/>
              <a:t>In </a:t>
            </a:r>
            <a:r>
              <a:rPr dirty="0" sz="2800" lang="en-US"/>
              <a:t>fact, behavior that is reinforced only occasionally can </a:t>
            </a:r>
            <a:r>
              <a:rPr dirty="0" sz="2800" lang="en-US" smtClean="0"/>
              <a:t>ultimately be </a:t>
            </a:r>
            <a:r>
              <a:rPr dirty="0" sz="2800" lang="en-US"/>
              <a:t>learned better than can behavior that is always reinforced. </a:t>
            </a:r>
            <a:r>
              <a:rPr dirty="0" lang="en-US" smtClean="0"/>
              <a:t>	</a:t>
            </a:r>
            <a:r>
              <a:rPr b="1" dirty="0" sz="2800" lang="en-US" smtClean="0">
                <a:solidFill>
                  <a:srgbClr val="000066"/>
                </a:solidFill>
                <a:cs typeface="Times New Roman" pitchFamily="18" charset="0"/>
              </a:rPr>
              <a:t>  </a:t>
            </a:r>
          </a:p>
          <a:p>
            <a:pPr algn="just" eaLnBrk="1" hangingPunct="1">
              <a:lnSpc>
                <a:spcPct val="90000"/>
              </a:lnSpc>
              <a:buFontTx/>
              <a:buNone/>
            </a:pPr>
            <a:endParaRPr b="1" dirty="0" sz="2800" lang="en-US" smtClean="0">
              <a:solidFill>
                <a:srgbClr val="000066"/>
              </a:solidFill>
              <a:cs typeface="Times New Roman" pitchFamily="18" charset="0"/>
            </a:endParaRPr>
          </a:p>
          <a:p>
            <a:pPr algn="just" eaLnBrk="1" hangingPunct="1">
              <a:lnSpc>
                <a:spcPct val="90000"/>
              </a:lnSpc>
              <a:buFontTx/>
              <a:buNone/>
            </a:pPr>
            <a:endParaRPr b="1" dirty="0" sz="2400" lang="en-US" smtClean="0">
              <a:solidFill>
                <a:srgbClr val="000066"/>
              </a:solidFill>
            </a:endParaRPr>
          </a:p>
        </p:txBody>
      </p:sp>
      <p:sp>
        <p:nvSpPr>
          <p:cNvPr id="1050853"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52">
                                            <p:txEl>
                                              <p:pRg st="0" end="0"/>
                                            </p:txEl>
                                          </p:spTgt>
                                        </p:tgtEl>
                                        <p:attrNameLst>
                                          <p:attrName>style.visibility</p:attrName>
                                        </p:attrNameLst>
                                      </p:cBhvr>
                                      <p:to>
                                        <p:strVal val="visible"/>
                                      </p:to>
                                    </p:set>
                                    <p:animEffect transition="in" filter="blinds(horizontal)">
                                      <p:cBhvr>
                                        <p:cTn dur="500" id="7"/>
                                        <p:tgtEl>
                                          <p:spTgt spid="1050852">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52">
                                            <p:txEl>
                                              <p:pRg st="1" end="1"/>
                                            </p:txEl>
                                          </p:spTgt>
                                        </p:tgtEl>
                                        <p:attrNameLst>
                                          <p:attrName>style.visibility</p:attrName>
                                        </p:attrNameLst>
                                      </p:cBhvr>
                                      <p:to>
                                        <p:strVal val="visible"/>
                                      </p:to>
                                    </p:set>
                                    <p:animEffect transition="in" filter="blinds(horizontal)">
                                      <p:cBhvr>
                                        <p:cTn dur="500" id="12"/>
                                        <p:tgtEl>
                                          <p:spTgt spid="1050852">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852">
                                            <p:txEl>
                                              <p:pRg st="2" end="2"/>
                                            </p:txEl>
                                          </p:spTgt>
                                        </p:tgtEl>
                                        <p:attrNameLst>
                                          <p:attrName>style.visibility</p:attrName>
                                        </p:attrNameLst>
                                      </p:cBhvr>
                                      <p:to>
                                        <p:strVal val="visible"/>
                                      </p:to>
                                    </p:set>
                                    <p:animEffect transition="in" filter="blinds(horizontal)">
                                      <p:cBhvr>
                                        <p:cTn dur="500" id="17"/>
                                        <p:tgtEl>
                                          <p:spTgt spid="10508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52"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649" name=""/>
        <p:cNvGrpSpPr/>
        <p:nvPr/>
      </p:nvGrpSpPr>
      <p:grpSpPr>
        <a:xfrm>
          <a:off x="0" y="0"/>
          <a:ext cx="0" cy="0"/>
          <a:chOff x="0" y="0"/>
          <a:chExt cx="0" cy="0"/>
        </a:xfrm>
      </p:grpSpPr>
      <p:sp>
        <p:nvSpPr>
          <p:cNvPr id="1050854"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55"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141</a:t>
            </a:fld>
            <a:endParaRPr lang="en-US">
              <a:solidFill>
                <a:prstClr val="black">
                  <a:tint val="75000"/>
                </a:prstClr>
              </a:solidFill>
            </a:endParaRPr>
          </a:p>
        </p:txBody>
      </p:sp>
      <p:sp>
        <p:nvSpPr>
          <p:cNvPr id="1050856" name="Rectangle 10"/>
          <p:cNvSpPr>
            <a:spLocks noGrp="1" noChangeArrowheads="1"/>
          </p:cNvSpPr>
          <p:nvPr>
            <p:ph type="body" idx="1"/>
          </p:nvPr>
        </p:nvSpPr>
        <p:spPr>
          <a:xfrm>
            <a:off x="0" y="457200"/>
            <a:ext cx="8839200" cy="5638800"/>
          </a:xfrm>
        </p:spPr>
        <p:txBody>
          <a:bodyPr>
            <a:normAutofit/>
          </a:bodyPr>
          <a:p>
            <a:pPr algn="just"/>
            <a:r>
              <a:rPr dirty="0" sz="2800" lang="en-US" smtClean="0"/>
              <a:t> </a:t>
            </a:r>
            <a:r>
              <a:rPr dirty="0" sz="2800" lang="en-US"/>
              <a:t>When we refer to the frequency and timing of reinforcement that follows </a:t>
            </a:r>
            <a:r>
              <a:rPr dirty="0" sz="2800" lang="en-US" smtClean="0"/>
              <a:t>desired behavior</a:t>
            </a:r>
            <a:r>
              <a:rPr dirty="0" sz="2800" lang="en-US"/>
              <a:t>, we are talking about </a:t>
            </a:r>
            <a:r>
              <a:rPr b="1" dirty="0" sz="2800" lang="en-US"/>
              <a:t>schedules of reinforcement</a:t>
            </a:r>
            <a:r>
              <a:rPr dirty="0" sz="2800" lang="en-US"/>
              <a:t>. </a:t>
            </a:r>
            <a:endParaRPr dirty="0" sz="2800" lang="en-US" smtClean="0"/>
          </a:p>
          <a:p>
            <a:pPr algn="just"/>
            <a:r>
              <a:rPr dirty="0" sz="2800" lang="en-US" smtClean="0"/>
              <a:t>Behavior </a:t>
            </a:r>
            <a:r>
              <a:rPr dirty="0" sz="2800" lang="en-US"/>
              <a:t>that is </a:t>
            </a:r>
            <a:r>
              <a:rPr dirty="0" sz="2800" lang="en-US" smtClean="0"/>
              <a:t>reinforced every </a:t>
            </a:r>
            <a:r>
              <a:rPr dirty="0" sz="2800" lang="en-US"/>
              <a:t>time it occurs is said to be on a </a:t>
            </a:r>
            <a:r>
              <a:rPr b="1" dirty="0" sz="2800" lang="en-US"/>
              <a:t>continuous reinforcement schedule</a:t>
            </a:r>
            <a:r>
              <a:rPr dirty="0" sz="2800" lang="en-US"/>
              <a:t>;</a:t>
            </a:r>
          </a:p>
          <a:p>
            <a:pPr algn="just"/>
            <a:r>
              <a:rPr dirty="0" sz="2800" lang="en-US"/>
              <a:t>I</a:t>
            </a:r>
            <a:r>
              <a:rPr dirty="0" sz="2800" lang="en-US" smtClean="0"/>
              <a:t>f </a:t>
            </a:r>
            <a:r>
              <a:rPr dirty="0" sz="2800" lang="en-US"/>
              <a:t>it is reinforced some but not all of the time, it is on a </a:t>
            </a:r>
            <a:r>
              <a:rPr b="1" dirty="0" sz="2800" lang="en-US"/>
              <a:t>partial </a:t>
            </a:r>
            <a:r>
              <a:rPr dirty="0" sz="2800" lang="en-US"/>
              <a:t>(or </a:t>
            </a:r>
            <a:r>
              <a:rPr b="1" dirty="0" sz="2800" lang="en-US"/>
              <a:t>intermittent</a:t>
            </a:r>
            <a:r>
              <a:rPr dirty="0" sz="2800" lang="en-US"/>
              <a:t>) </a:t>
            </a:r>
            <a:r>
              <a:rPr b="1" dirty="0" sz="2800" lang="en-US" smtClean="0"/>
              <a:t>reinforcement schedule</a:t>
            </a:r>
            <a:r>
              <a:rPr dirty="0" sz="2800" lang="en-US" smtClean="0"/>
              <a:t>.</a:t>
            </a:r>
          </a:p>
          <a:p>
            <a:pPr algn="just"/>
            <a:r>
              <a:rPr dirty="0" sz="2800" lang="en-US" smtClean="0"/>
              <a:t>Although </a:t>
            </a:r>
            <a:r>
              <a:rPr dirty="0" sz="2800" lang="en-US"/>
              <a:t>learning occurs more rapidly under a </a:t>
            </a:r>
            <a:r>
              <a:rPr dirty="0" sz="2800" lang="en-US" smtClean="0"/>
              <a:t>continuous reinforcement </a:t>
            </a:r>
            <a:r>
              <a:rPr dirty="0" sz="2800" lang="en-US"/>
              <a:t>schedule, behavior lasts longer after reinforcement stops when it </a:t>
            </a:r>
            <a:r>
              <a:rPr dirty="0" sz="2800" lang="en-US" smtClean="0"/>
              <a:t>is learned </a:t>
            </a:r>
            <a:r>
              <a:rPr dirty="0" sz="2800" lang="en-US"/>
              <a:t>under a partial reinforcement schedule</a:t>
            </a:r>
            <a:endParaRPr b="1" dirty="0" sz="2800" lang="en-US" smtClean="0">
              <a:solidFill>
                <a:srgbClr val="000066"/>
              </a:solidFill>
              <a:cs typeface="Times New Roman" pitchFamily="18" charset="0"/>
            </a:endParaRPr>
          </a:p>
          <a:p>
            <a:pPr algn="just" eaLnBrk="1" hangingPunct="1">
              <a:lnSpc>
                <a:spcPct val="90000"/>
              </a:lnSpc>
              <a:buFontTx/>
              <a:buNone/>
            </a:pPr>
            <a:endParaRPr b="1" dirty="0" sz="2400" lang="en-US" smtClean="0">
              <a:solidFill>
                <a:srgbClr val="000066"/>
              </a:solidFill>
            </a:endParaRPr>
          </a:p>
        </p:txBody>
      </p:sp>
      <p:sp>
        <p:nvSpPr>
          <p:cNvPr id="1050857"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56">
                                            <p:txEl>
                                              <p:pRg st="0" end="0"/>
                                            </p:txEl>
                                          </p:spTgt>
                                        </p:tgtEl>
                                        <p:attrNameLst>
                                          <p:attrName>style.visibility</p:attrName>
                                        </p:attrNameLst>
                                      </p:cBhvr>
                                      <p:to>
                                        <p:strVal val="visible"/>
                                      </p:to>
                                    </p:set>
                                    <p:animEffect transition="in" filter="blinds(horizontal)">
                                      <p:cBhvr>
                                        <p:cTn dur="500" id="7"/>
                                        <p:tgtEl>
                                          <p:spTgt spid="1050856">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56">
                                            <p:txEl>
                                              <p:pRg st="1" end="1"/>
                                            </p:txEl>
                                          </p:spTgt>
                                        </p:tgtEl>
                                        <p:attrNameLst>
                                          <p:attrName>style.visibility</p:attrName>
                                        </p:attrNameLst>
                                      </p:cBhvr>
                                      <p:to>
                                        <p:strVal val="visible"/>
                                      </p:to>
                                    </p:set>
                                    <p:animEffect transition="in" filter="blinds(horizontal)">
                                      <p:cBhvr>
                                        <p:cTn dur="500" id="12"/>
                                        <p:tgtEl>
                                          <p:spTgt spid="1050856">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856">
                                            <p:txEl>
                                              <p:pRg st="2" end="2"/>
                                            </p:txEl>
                                          </p:spTgt>
                                        </p:tgtEl>
                                        <p:attrNameLst>
                                          <p:attrName>style.visibility</p:attrName>
                                        </p:attrNameLst>
                                      </p:cBhvr>
                                      <p:to>
                                        <p:strVal val="visible"/>
                                      </p:to>
                                    </p:set>
                                    <p:animEffect transition="in" filter="blinds(horizontal)">
                                      <p:cBhvr>
                                        <p:cTn dur="500" id="17"/>
                                        <p:tgtEl>
                                          <p:spTgt spid="1050856">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856">
                                            <p:txEl>
                                              <p:pRg st="3" end="3"/>
                                            </p:txEl>
                                          </p:spTgt>
                                        </p:tgtEl>
                                        <p:attrNameLst>
                                          <p:attrName>style.visibility</p:attrName>
                                        </p:attrNameLst>
                                      </p:cBhvr>
                                      <p:to>
                                        <p:strVal val="visible"/>
                                      </p:to>
                                    </p:set>
                                    <p:animEffect transition="in" filter="blinds(horizontal)">
                                      <p:cBhvr>
                                        <p:cTn dur="500" id="22"/>
                                        <p:tgtEl>
                                          <p:spTgt spid="10508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56"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650" name=""/>
        <p:cNvGrpSpPr/>
        <p:nvPr/>
      </p:nvGrpSpPr>
      <p:grpSpPr>
        <a:xfrm>
          <a:off x="0" y="0"/>
          <a:ext cx="0" cy="0"/>
          <a:chOff x="0" y="0"/>
          <a:chExt cx="0" cy="0"/>
        </a:xfrm>
      </p:grpSpPr>
      <p:sp>
        <p:nvSpPr>
          <p:cNvPr id="1050858"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59"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142</a:t>
            </a:fld>
            <a:endParaRPr lang="en-US">
              <a:solidFill>
                <a:prstClr val="black">
                  <a:tint val="75000"/>
                </a:prstClr>
              </a:solidFill>
            </a:endParaRPr>
          </a:p>
        </p:txBody>
      </p:sp>
      <p:sp>
        <p:nvSpPr>
          <p:cNvPr id="1050860" name="Rectangle 10"/>
          <p:cNvSpPr>
            <a:spLocks noGrp="1" noChangeArrowheads="1"/>
          </p:cNvSpPr>
          <p:nvPr>
            <p:ph type="body" idx="1"/>
          </p:nvPr>
        </p:nvSpPr>
        <p:spPr>
          <a:xfrm>
            <a:off x="0" y="457200"/>
            <a:ext cx="8839200" cy="5638800"/>
          </a:xfrm>
        </p:spPr>
        <p:txBody>
          <a:bodyPr>
            <a:normAutofit/>
          </a:bodyPr>
          <a:p>
            <a:pPr algn="just"/>
            <a:r>
              <a:rPr dirty="0" sz="2800" lang="en-US" smtClean="0"/>
              <a:t> </a:t>
            </a:r>
            <a:r>
              <a:rPr dirty="0" sz="2800" lang="en-US"/>
              <a:t>Although many different partial </a:t>
            </a:r>
            <a:r>
              <a:rPr dirty="0" sz="2800" lang="en-US" smtClean="0"/>
              <a:t>reinforcement schedules </a:t>
            </a:r>
            <a:r>
              <a:rPr dirty="0" sz="2800" lang="en-US"/>
              <a:t>have been examined, they can most readily be put into two categories:</a:t>
            </a:r>
          </a:p>
          <a:p>
            <a:pPr algn="just"/>
            <a:r>
              <a:rPr dirty="0" sz="2800" lang="en-US" smtClean="0"/>
              <a:t>Schedules </a:t>
            </a:r>
            <a:r>
              <a:rPr dirty="0" sz="2800" lang="en-US"/>
              <a:t>that consider the </a:t>
            </a:r>
            <a:r>
              <a:rPr dirty="0" sz="2800" i="1" lang="en-US"/>
              <a:t>number of responses </a:t>
            </a:r>
            <a:r>
              <a:rPr dirty="0" sz="2800" lang="en-US"/>
              <a:t>made before reinforcement </a:t>
            </a:r>
            <a:r>
              <a:rPr dirty="0" sz="2800" lang="en-US" smtClean="0"/>
              <a:t>is given</a:t>
            </a:r>
            <a:r>
              <a:rPr dirty="0" sz="2800" lang="en-US"/>
              <a:t>, called fixed-ratio and variable-ratio schedules, and those that consider </a:t>
            </a:r>
            <a:r>
              <a:rPr dirty="0" sz="2800" lang="en-US" smtClean="0"/>
              <a:t>the </a:t>
            </a:r>
            <a:r>
              <a:rPr dirty="0" sz="2800" i="1" lang="en-US" smtClean="0"/>
              <a:t>amount </a:t>
            </a:r>
            <a:r>
              <a:rPr dirty="0" sz="2800" i="1" lang="en-US"/>
              <a:t>of time </a:t>
            </a:r>
            <a:r>
              <a:rPr dirty="0" sz="2800" lang="en-US"/>
              <a:t>that elapses before reinforcement is provided, called fixed-interval </a:t>
            </a:r>
            <a:r>
              <a:rPr dirty="0" sz="2800" lang="en-US" smtClean="0"/>
              <a:t>and variable-interval schedules.</a:t>
            </a:r>
            <a:endParaRPr b="1" dirty="0" sz="2400" lang="en-US" smtClean="0">
              <a:solidFill>
                <a:srgbClr val="000066"/>
              </a:solidFill>
            </a:endParaRPr>
          </a:p>
        </p:txBody>
      </p:sp>
      <p:sp>
        <p:nvSpPr>
          <p:cNvPr id="1050861"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60">
                                            <p:txEl>
                                              <p:pRg st="0" end="0"/>
                                            </p:txEl>
                                          </p:spTgt>
                                        </p:tgtEl>
                                        <p:attrNameLst>
                                          <p:attrName>style.visibility</p:attrName>
                                        </p:attrNameLst>
                                      </p:cBhvr>
                                      <p:to>
                                        <p:strVal val="visible"/>
                                      </p:to>
                                    </p:set>
                                    <p:animEffect transition="in" filter="blinds(horizontal)">
                                      <p:cBhvr>
                                        <p:cTn dur="500" id="7"/>
                                        <p:tgtEl>
                                          <p:spTgt spid="1050860">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60">
                                            <p:txEl>
                                              <p:pRg st="1" end="1"/>
                                            </p:txEl>
                                          </p:spTgt>
                                        </p:tgtEl>
                                        <p:attrNameLst>
                                          <p:attrName>style.visibility</p:attrName>
                                        </p:attrNameLst>
                                      </p:cBhvr>
                                      <p:to>
                                        <p:strVal val="visible"/>
                                      </p:to>
                                    </p:set>
                                    <p:animEffect transition="in" filter="blinds(horizontal)">
                                      <p:cBhvr>
                                        <p:cTn dur="500" id="12"/>
                                        <p:tgtEl>
                                          <p:spTgt spid="10508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60"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651" name=""/>
        <p:cNvGrpSpPr/>
        <p:nvPr/>
      </p:nvGrpSpPr>
      <p:grpSpPr>
        <a:xfrm>
          <a:off x="0" y="0"/>
          <a:ext cx="0" cy="0"/>
          <a:chOff x="0" y="0"/>
          <a:chExt cx="0" cy="0"/>
        </a:xfrm>
      </p:grpSpPr>
      <p:sp>
        <p:nvSpPr>
          <p:cNvPr id="1050862"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63"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143</a:t>
            </a:fld>
            <a:endParaRPr lang="en-US">
              <a:solidFill>
                <a:prstClr val="black">
                  <a:tint val="75000"/>
                </a:prstClr>
              </a:solidFill>
            </a:endParaRPr>
          </a:p>
        </p:txBody>
      </p:sp>
      <p:sp>
        <p:nvSpPr>
          <p:cNvPr id="1050864" name="Rectangle 10"/>
          <p:cNvSpPr>
            <a:spLocks noGrp="1" noChangeArrowheads="1"/>
          </p:cNvSpPr>
          <p:nvPr>
            <p:ph type="body" idx="1"/>
          </p:nvPr>
        </p:nvSpPr>
        <p:spPr>
          <a:xfrm>
            <a:off x="0" y="457200"/>
            <a:ext cx="8839200" cy="5638800"/>
          </a:xfrm>
        </p:spPr>
        <p:txBody>
          <a:bodyPr>
            <a:normAutofit/>
          </a:bodyPr>
          <a:p>
            <a:pPr algn="ctr" indent="0" marL="0">
              <a:buNone/>
            </a:pPr>
            <a:r>
              <a:rPr dirty="0" sz="2800" lang="en-US" smtClean="0"/>
              <a:t> </a:t>
            </a:r>
            <a:r>
              <a:rPr b="1" dirty="0" sz="2800" lang="en-US"/>
              <a:t>Fixed- and Variable-Ratio </a:t>
            </a:r>
            <a:r>
              <a:rPr b="1" dirty="0" sz="2800" lang="en-US" smtClean="0"/>
              <a:t>Schedules</a:t>
            </a:r>
            <a:r>
              <a:rPr dirty="0" sz="2800" lang="en-US" smtClean="0"/>
              <a:t> </a:t>
            </a:r>
          </a:p>
          <a:p>
            <a:pPr algn="just"/>
            <a:r>
              <a:rPr dirty="0" sz="2800" lang="en-US" smtClean="0"/>
              <a:t>In </a:t>
            </a:r>
            <a:r>
              <a:rPr dirty="0" sz="2800" lang="en-US"/>
              <a:t>a </a:t>
            </a:r>
            <a:r>
              <a:rPr b="1" dirty="0" sz="2800" lang="en-US"/>
              <a:t>fixed-ratio schedule</a:t>
            </a:r>
            <a:r>
              <a:rPr dirty="0" sz="2800" lang="en-US"/>
              <a:t>, reinforcement </a:t>
            </a:r>
            <a:r>
              <a:rPr dirty="0" sz="2800" lang="en-US" smtClean="0"/>
              <a:t>is given </a:t>
            </a:r>
            <a:r>
              <a:rPr dirty="0" sz="2800" lang="en-US"/>
              <a:t>only after a specific number of responses. For instance, a rat might receive a </a:t>
            </a:r>
            <a:r>
              <a:rPr dirty="0" sz="2800" lang="en-US" smtClean="0"/>
              <a:t>food pellet </a:t>
            </a:r>
            <a:r>
              <a:rPr dirty="0" sz="2800" lang="en-US"/>
              <a:t>every tenth time it pressed a lever; here, the ratio would be 1:10. Similarly, </a:t>
            </a:r>
            <a:r>
              <a:rPr dirty="0" sz="2800" lang="en-US" smtClean="0"/>
              <a:t>garment workers </a:t>
            </a:r>
            <a:r>
              <a:rPr dirty="0" sz="2800" lang="en-US"/>
              <a:t>are generally paid on fixed-ratio schedules: They receive a </a:t>
            </a:r>
            <a:r>
              <a:rPr dirty="0" sz="2800" lang="en-US" smtClean="0"/>
              <a:t>specific number </a:t>
            </a:r>
            <a:r>
              <a:rPr dirty="0" sz="2800" lang="en-US"/>
              <a:t>of dollars for every blouse they sew. Because a greater rate of </a:t>
            </a:r>
            <a:r>
              <a:rPr dirty="0" sz="2800" lang="en-US" smtClean="0"/>
              <a:t>production means </a:t>
            </a:r>
            <a:r>
              <a:rPr dirty="0" sz="2800" lang="en-US"/>
              <a:t>more reinforcement, people on fixed-ratio schedules are apt to work as </a:t>
            </a:r>
            <a:r>
              <a:rPr dirty="0" sz="2800" lang="en-US" smtClean="0"/>
              <a:t>quickly as possible.</a:t>
            </a:r>
            <a:endParaRPr b="1" dirty="0" sz="2400" lang="en-US" smtClean="0">
              <a:solidFill>
                <a:srgbClr val="000066"/>
              </a:solidFill>
            </a:endParaRPr>
          </a:p>
        </p:txBody>
      </p:sp>
      <p:sp>
        <p:nvSpPr>
          <p:cNvPr id="1050865"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64">
                                            <p:txEl>
                                              <p:pRg st="0" end="0"/>
                                            </p:txEl>
                                          </p:spTgt>
                                        </p:tgtEl>
                                        <p:attrNameLst>
                                          <p:attrName>style.visibility</p:attrName>
                                        </p:attrNameLst>
                                      </p:cBhvr>
                                      <p:to>
                                        <p:strVal val="visible"/>
                                      </p:to>
                                    </p:set>
                                    <p:animEffect transition="in" filter="blinds(horizontal)">
                                      <p:cBhvr>
                                        <p:cTn dur="500" id="7"/>
                                        <p:tgtEl>
                                          <p:spTgt spid="1050864">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64">
                                            <p:txEl>
                                              <p:pRg st="1" end="1"/>
                                            </p:txEl>
                                          </p:spTgt>
                                        </p:tgtEl>
                                        <p:attrNameLst>
                                          <p:attrName>style.visibility</p:attrName>
                                        </p:attrNameLst>
                                      </p:cBhvr>
                                      <p:to>
                                        <p:strVal val="visible"/>
                                      </p:to>
                                    </p:set>
                                    <p:animEffect transition="in" filter="blinds(horizontal)">
                                      <p:cBhvr>
                                        <p:cTn dur="500" id="12"/>
                                        <p:tgtEl>
                                          <p:spTgt spid="10508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64"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654" name=""/>
        <p:cNvGrpSpPr/>
        <p:nvPr/>
      </p:nvGrpSpPr>
      <p:grpSpPr>
        <a:xfrm>
          <a:off x="0" y="0"/>
          <a:ext cx="0" cy="0"/>
          <a:chOff x="0" y="0"/>
          <a:chExt cx="0" cy="0"/>
        </a:xfrm>
      </p:grpSpPr>
      <p:sp>
        <p:nvSpPr>
          <p:cNvPr id="1050869"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70"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144</a:t>
            </a:fld>
            <a:endParaRPr lang="en-US">
              <a:solidFill>
                <a:prstClr val="black">
                  <a:tint val="75000"/>
                </a:prstClr>
              </a:solidFill>
            </a:endParaRPr>
          </a:p>
        </p:txBody>
      </p:sp>
      <p:sp>
        <p:nvSpPr>
          <p:cNvPr id="1050871" name="Rectangle 10"/>
          <p:cNvSpPr>
            <a:spLocks noGrp="1" noChangeArrowheads="1"/>
          </p:cNvSpPr>
          <p:nvPr>
            <p:ph type="body" idx="1"/>
          </p:nvPr>
        </p:nvSpPr>
        <p:spPr>
          <a:xfrm>
            <a:off x="0" y="457200"/>
            <a:ext cx="8839200" cy="5638800"/>
          </a:xfrm>
        </p:spPr>
        <p:txBody>
          <a:bodyPr>
            <a:normAutofit/>
          </a:bodyPr>
          <a:p>
            <a:pPr algn="just"/>
            <a:r>
              <a:rPr dirty="0" sz="2800" lang="en-US" smtClean="0"/>
              <a:t> </a:t>
            </a:r>
            <a:r>
              <a:rPr dirty="0" sz="2800" lang="en-US"/>
              <a:t>In a </a:t>
            </a:r>
            <a:r>
              <a:rPr b="1" dirty="0" sz="2800" lang="en-US"/>
              <a:t>variable-ratio schedule</a:t>
            </a:r>
            <a:r>
              <a:rPr dirty="0" sz="2800" lang="en-US"/>
              <a:t>, reinforcement occurs after a varying number </a:t>
            </a:r>
            <a:r>
              <a:rPr dirty="0" sz="2800" lang="en-US" smtClean="0"/>
              <a:t>of responses </a:t>
            </a:r>
            <a:r>
              <a:rPr dirty="0" sz="2800" lang="en-US"/>
              <a:t>rather than after a fixed number. Although the specific number </a:t>
            </a:r>
            <a:r>
              <a:rPr dirty="0" sz="2800" lang="en-US" smtClean="0"/>
              <a:t>of responses </a:t>
            </a:r>
            <a:r>
              <a:rPr dirty="0" sz="2800" lang="en-US"/>
              <a:t>necessary to receive reinforcement varies, the number of responses </a:t>
            </a:r>
            <a:r>
              <a:rPr dirty="0" sz="2800" lang="en-US" smtClean="0"/>
              <a:t>usually hovers </a:t>
            </a:r>
            <a:r>
              <a:rPr dirty="0" sz="2800" lang="en-US"/>
              <a:t>around a specific average. </a:t>
            </a:r>
            <a:r>
              <a:rPr dirty="0" sz="2800" lang="en-US" smtClean="0"/>
              <a:t>Gambling and begging are the two examples of variable ratio schedule, </a:t>
            </a:r>
            <a:r>
              <a:rPr dirty="0" sz="2800" lang="en-US"/>
              <a:t>which lead to a high rate of response </a:t>
            </a:r>
            <a:r>
              <a:rPr dirty="0" sz="2800" lang="en-US" smtClean="0"/>
              <a:t>and resistance </a:t>
            </a:r>
            <a:r>
              <a:rPr dirty="0" sz="2800" lang="en-US"/>
              <a:t>to extinction.</a:t>
            </a:r>
            <a:endParaRPr b="1" dirty="0" sz="2400" lang="en-US" smtClean="0">
              <a:solidFill>
                <a:srgbClr val="000066"/>
              </a:solidFill>
            </a:endParaRPr>
          </a:p>
        </p:txBody>
      </p:sp>
      <p:sp>
        <p:nvSpPr>
          <p:cNvPr id="1050872"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71">
                                            <p:txEl>
                                              <p:pRg st="0" end="0"/>
                                            </p:txEl>
                                          </p:spTgt>
                                        </p:tgtEl>
                                        <p:attrNameLst>
                                          <p:attrName>style.visibility</p:attrName>
                                        </p:attrNameLst>
                                      </p:cBhvr>
                                      <p:to>
                                        <p:strVal val="visible"/>
                                      </p:to>
                                    </p:set>
                                    <p:animEffect transition="in" filter="blinds(horizontal)">
                                      <p:cBhvr>
                                        <p:cTn dur="500" id="7"/>
                                        <p:tgtEl>
                                          <p:spTgt spid="10508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71" grpId="0"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657" name=""/>
        <p:cNvGrpSpPr/>
        <p:nvPr/>
      </p:nvGrpSpPr>
      <p:grpSpPr>
        <a:xfrm>
          <a:off x="0" y="0"/>
          <a:ext cx="0" cy="0"/>
          <a:chOff x="0" y="0"/>
          <a:chExt cx="0" cy="0"/>
        </a:xfrm>
      </p:grpSpPr>
      <p:sp>
        <p:nvSpPr>
          <p:cNvPr id="1050876"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77"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145</a:t>
            </a:fld>
            <a:endParaRPr lang="en-US">
              <a:solidFill>
                <a:prstClr val="black">
                  <a:tint val="75000"/>
                </a:prstClr>
              </a:solidFill>
            </a:endParaRPr>
          </a:p>
        </p:txBody>
      </p:sp>
      <p:sp>
        <p:nvSpPr>
          <p:cNvPr id="1050878" name="Rectangle 10"/>
          <p:cNvSpPr>
            <a:spLocks noGrp="1" noChangeArrowheads="1"/>
          </p:cNvSpPr>
          <p:nvPr>
            <p:ph type="body" idx="1"/>
          </p:nvPr>
        </p:nvSpPr>
        <p:spPr>
          <a:xfrm>
            <a:off x="0" y="457200"/>
            <a:ext cx="8839200" cy="5638800"/>
          </a:xfrm>
        </p:spPr>
        <p:txBody>
          <a:bodyPr>
            <a:normAutofit fontScale="79167" lnSpcReduction="20000"/>
          </a:bodyPr>
          <a:p>
            <a:pPr algn="just" indent="0" marL="0">
              <a:buNone/>
            </a:pPr>
            <a:r>
              <a:rPr dirty="0" sz="2800" lang="en-US" smtClean="0"/>
              <a:t> </a:t>
            </a:r>
            <a:r>
              <a:rPr b="1" dirty="0" sz="2800" lang="en-US"/>
              <a:t>Fixed- and Variable-Interval Schedules: The Passage of </a:t>
            </a:r>
            <a:r>
              <a:rPr b="1" dirty="0" sz="2800" lang="en-US" smtClean="0"/>
              <a:t>Time</a:t>
            </a:r>
            <a:endParaRPr dirty="0" sz="2800" lang="en-US" smtClean="0"/>
          </a:p>
          <a:p>
            <a:pPr algn="just"/>
            <a:r>
              <a:rPr dirty="0" sz="2800" lang="en-US" smtClean="0"/>
              <a:t> </a:t>
            </a:r>
            <a:r>
              <a:rPr dirty="0" sz="2800" lang="en-US"/>
              <a:t>In contrast </a:t>
            </a:r>
            <a:r>
              <a:rPr dirty="0" sz="2800" lang="en-US" smtClean="0"/>
              <a:t>to fixed- </a:t>
            </a:r>
            <a:r>
              <a:rPr dirty="0" sz="2800" lang="en-US"/>
              <a:t>and variable-ratio schedules, in which the crucial factor is the number </a:t>
            </a:r>
            <a:r>
              <a:rPr dirty="0" sz="2800" lang="en-US" smtClean="0"/>
              <a:t>of responses</a:t>
            </a:r>
            <a:r>
              <a:rPr dirty="0" sz="2800" lang="en-US"/>
              <a:t>, fixed-</a:t>
            </a:r>
            <a:r>
              <a:rPr dirty="0" sz="2800" i="1" lang="en-US"/>
              <a:t>interval </a:t>
            </a:r>
            <a:r>
              <a:rPr dirty="0" sz="2800" lang="en-US"/>
              <a:t>and variable-</a:t>
            </a:r>
            <a:r>
              <a:rPr dirty="0" sz="2800" i="1" lang="en-US"/>
              <a:t>interval </a:t>
            </a:r>
            <a:r>
              <a:rPr dirty="0" sz="2800" lang="en-US"/>
              <a:t>schedules focus on the amount of </a:t>
            </a:r>
            <a:r>
              <a:rPr dirty="0" sz="2800" lang="en-US" smtClean="0"/>
              <a:t>time that </a:t>
            </a:r>
            <a:r>
              <a:rPr dirty="0" sz="2800" lang="en-US"/>
              <a:t>has elapsed since a person or animal was rewarded. </a:t>
            </a:r>
            <a:endParaRPr dirty="0" sz="2800" lang="en-US" smtClean="0"/>
          </a:p>
          <a:p>
            <a:pPr algn="just">
              <a:buBlip>
                <a:blip xmlns:r="http://schemas.openxmlformats.org/officeDocument/2006/relationships" r:embed="rId1"/>
              </a:buBlip>
            </a:pPr>
            <a:r>
              <a:rPr dirty="0" sz="2800" lang="en-US" smtClean="0"/>
              <a:t>One </a:t>
            </a:r>
            <a:r>
              <a:rPr dirty="0" sz="2800" lang="en-US"/>
              <a:t>example of a </a:t>
            </a:r>
            <a:r>
              <a:rPr dirty="0" sz="2800" lang="en-US" smtClean="0"/>
              <a:t>fixed interval schedule </a:t>
            </a:r>
            <a:r>
              <a:rPr dirty="0" sz="2800" lang="en-US"/>
              <a:t>is a weekly paycheck. For people who receive regular, weekly </a:t>
            </a:r>
            <a:r>
              <a:rPr dirty="0" sz="2800" lang="en-US" smtClean="0"/>
              <a:t>paychecks, it </a:t>
            </a:r>
            <a:r>
              <a:rPr dirty="0" sz="2800" lang="en-US"/>
              <a:t>typically makes relatively little difference exactly how much they </a:t>
            </a:r>
            <a:r>
              <a:rPr dirty="0" sz="2800" lang="en-US" smtClean="0"/>
              <a:t>produce in </a:t>
            </a:r>
            <a:r>
              <a:rPr dirty="0" sz="2800" lang="en-US"/>
              <a:t>a given </a:t>
            </a:r>
            <a:r>
              <a:rPr dirty="0" sz="2800" lang="en-US" smtClean="0"/>
              <a:t>week. Because </a:t>
            </a:r>
            <a:r>
              <a:rPr dirty="0" sz="2800" lang="en-US"/>
              <a:t>a </a:t>
            </a:r>
            <a:r>
              <a:rPr b="1" dirty="0" sz="2800" lang="en-US"/>
              <a:t>fixed-interval schedule </a:t>
            </a:r>
            <a:r>
              <a:rPr dirty="0" sz="2800" lang="en-US"/>
              <a:t>provides reinforcement for a response only if </a:t>
            </a:r>
            <a:r>
              <a:rPr dirty="0" sz="2800" lang="en-US" smtClean="0"/>
              <a:t>a fixed </a:t>
            </a:r>
            <a:r>
              <a:rPr dirty="0" sz="2800" lang="en-US"/>
              <a:t>time period has elapsed, overall rates of response are relatively low. This is </a:t>
            </a:r>
            <a:r>
              <a:rPr dirty="0" sz="2800" lang="en-US" smtClean="0"/>
              <a:t>especially true </a:t>
            </a:r>
            <a:r>
              <a:rPr dirty="0" sz="2800" lang="en-US"/>
              <a:t>in the period just after reinforcement, when the time before another </a:t>
            </a:r>
            <a:r>
              <a:rPr dirty="0" sz="2800" lang="en-US" smtClean="0"/>
              <a:t>reinforcement is </a:t>
            </a:r>
            <a:r>
              <a:rPr dirty="0" sz="2800" lang="en-US"/>
              <a:t>relatively great. Students’ study habits often exemplify this reality. If </a:t>
            </a:r>
            <a:r>
              <a:rPr dirty="0" sz="2800" lang="en-US" smtClean="0"/>
              <a:t>the periods </a:t>
            </a:r>
            <a:r>
              <a:rPr dirty="0" sz="2800" lang="en-US"/>
              <a:t>between exams are relatively long (meaning that the opportunity for </a:t>
            </a:r>
            <a:r>
              <a:rPr dirty="0" sz="2800" lang="en-US" smtClean="0"/>
              <a:t>reinforcement for </a:t>
            </a:r>
            <a:r>
              <a:rPr dirty="0" sz="2800" lang="en-US"/>
              <a:t>good performance is given fairly infrequently), students often </a:t>
            </a:r>
            <a:r>
              <a:rPr dirty="0" sz="2800" lang="en-US" smtClean="0"/>
              <a:t>study minimally </a:t>
            </a:r>
            <a:r>
              <a:rPr dirty="0" sz="2800" lang="en-US"/>
              <a:t>or not at all until the day of the exam draws near. Just before the </a:t>
            </a:r>
            <a:r>
              <a:rPr dirty="0" sz="2800" lang="en-US" smtClean="0"/>
              <a:t>exam, however</a:t>
            </a:r>
            <a:r>
              <a:rPr dirty="0" sz="2800" lang="en-US"/>
              <a:t>, students begin to cram for it, signaling a rapid increase in the rate of </a:t>
            </a:r>
            <a:r>
              <a:rPr dirty="0" sz="2800" lang="en-US" smtClean="0"/>
              <a:t>their studying </a:t>
            </a:r>
            <a:r>
              <a:rPr dirty="0" sz="2800" lang="en-US"/>
              <a:t>response. As you might expect, immediately after the exam there is a </a:t>
            </a:r>
            <a:r>
              <a:rPr dirty="0" sz="2800" lang="en-US" smtClean="0"/>
              <a:t>rapid decline </a:t>
            </a:r>
            <a:r>
              <a:rPr dirty="0" sz="2800" lang="en-US"/>
              <a:t>in the rate of responding, with few people opening a book the day after a test.</a:t>
            </a:r>
            <a:endParaRPr b="1" dirty="0" sz="2400" lang="en-US" smtClean="0">
              <a:solidFill>
                <a:srgbClr val="000066"/>
              </a:solidFill>
            </a:endParaRPr>
          </a:p>
        </p:txBody>
      </p:sp>
      <p:sp>
        <p:nvSpPr>
          <p:cNvPr id="1050879"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78">
                                            <p:txEl>
                                              <p:pRg st="0" end="0"/>
                                            </p:txEl>
                                          </p:spTgt>
                                        </p:tgtEl>
                                        <p:attrNameLst>
                                          <p:attrName>style.visibility</p:attrName>
                                        </p:attrNameLst>
                                      </p:cBhvr>
                                      <p:to>
                                        <p:strVal val="visible"/>
                                      </p:to>
                                    </p:set>
                                    <p:animEffect transition="in" filter="blinds(horizontal)">
                                      <p:cBhvr>
                                        <p:cTn dur="500" id="7"/>
                                        <p:tgtEl>
                                          <p:spTgt spid="1050878">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78">
                                            <p:txEl>
                                              <p:pRg st="1" end="1"/>
                                            </p:txEl>
                                          </p:spTgt>
                                        </p:tgtEl>
                                        <p:attrNameLst>
                                          <p:attrName>style.visibility</p:attrName>
                                        </p:attrNameLst>
                                      </p:cBhvr>
                                      <p:to>
                                        <p:strVal val="visible"/>
                                      </p:to>
                                    </p:set>
                                    <p:animEffect transition="in" filter="blinds(horizontal)">
                                      <p:cBhvr>
                                        <p:cTn dur="500" id="12"/>
                                        <p:tgtEl>
                                          <p:spTgt spid="1050878">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878">
                                            <p:txEl>
                                              <p:pRg st="2" end="2"/>
                                            </p:txEl>
                                          </p:spTgt>
                                        </p:tgtEl>
                                        <p:attrNameLst>
                                          <p:attrName>style.visibility</p:attrName>
                                        </p:attrNameLst>
                                      </p:cBhvr>
                                      <p:to>
                                        <p:strVal val="visible"/>
                                      </p:to>
                                    </p:set>
                                    <p:animEffect transition="in" filter="blinds(horizontal)">
                                      <p:cBhvr>
                                        <p:cTn dur="500" id="17"/>
                                        <p:tgtEl>
                                          <p:spTgt spid="10508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78" grpId="0" build="p"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660" name=""/>
        <p:cNvGrpSpPr/>
        <p:nvPr/>
      </p:nvGrpSpPr>
      <p:grpSpPr>
        <a:xfrm>
          <a:off x="0" y="0"/>
          <a:ext cx="0" cy="0"/>
          <a:chOff x="0" y="0"/>
          <a:chExt cx="0" cy="0"/>
        </a:xfrm>
      </p:grpSpPr>
      <p:sp>
        <p:nvSpPr>
          <p:cNvPr id="1050883" name="Date Placeholder 3"/>
          <p:cNvSpPr>
            <a:spLocks noGrp="1"/>
          </p:cNvSpPr>
          <p:nvPr>
            <p:ph type="dt" sz="quarter" idx="10"/>
          </p:nvPr>
        </p:nvSpPr>
        <p:spPr/>
        <p:txBody>
          <a:bodyPr/>
          <a:p>
            <a:fld id="{866285AA-A697-454B-81F2-6F099F21FBE7}" type="datetime1">
              <a:rPr lang="en-US" smtClean="0">
                <a:solidFill>
                  <a:prstClr val="black">
                    <a:tint val="75000"/>
                  </a:prstClr>
                </a:solidFill>
              </a:rPr>
              <a:t>10/21/2021</a:t>
            </a:fld>
            <a:endParaRPr lang="en-US">
              <a:solidFill>
                <a:prstClr val="black">
                  <a:tint val="75000"/>
                </a:prstClr>
              </a:solidFill>
            </a:endParaRPr>
          </a:p>
        </p:txBody>
      </p:sp>
      <p:sp>
        <p:nvSpPr>
          <p:cNvPr id="1050884" name="Slide Number Placeholder 5"/>
          <p:cNvSpPr>
            <a:spLocks noGrp="1"/>
          </p:cNvSpPr>
          <p:nvPr>
            <p:ph type="sldNum" sz="quarter" idx="12"/>
          </p:nvPr>
        </p:nvSpPr>
        <p:spPr/>
        <p:txBody>
          <a:bodyPr/>
          <a:p>
            <a:fld id="{E0DC9221-DDE2-4356-BF6A-B0536F5BCB6C}" type="slidenum">
              <a:rPr lang="en-US">
                <a:solidFill>
                  <a:prstClr val="black">
                    <a:tint val="75000"/>
                  </a:prstClr>
                </a:solidFill>
              </a:rPr>
              <a:t>146</a:t>
            </a:fld>
            <a:endParaRPr lang="en-US">
              <a:solidFill>
                <a:prstClr val="black">
                  <a:tint val="75000"/>
                </a:prstClr>
              </a:solidFill>
            </a:endParaRPr>
          </a:p>
        </p:txBody>
      </p:sp>
      <p:sp>
        <p:nvSpPr>
          <p:cNvPr id="1050885" name="Rectangle 10"/>
          <p:cNvSpPr>
            <a:spLocks noGrp="1" noChangeArrowheads="1"/>
          </p:cNvSpPr>
          <p:nvPr>
            <p:ph type="body" idx="1"/>
          </p:nvPr>
        </p:nvSpPr>
        <p:spPr>
          <a:xfrm>
            <a:off x="0" y="457200"/>
            <a:ext cx="8839200" cy="5638800"/>
          </a:xfrm>
        </p:spPr>
        <p:txBody>
          <a:bodyPr>
            <a:normAutofit fontScale="91667" lnSpcReduction="10000"/>
          </a:bodyPr>
          <a:p>
            <a:pPr algn="just"/>
            <a:r>
              <a:rPr dirty="0" sz="2800" lang="en-US" smtClean="0"/>
              <a:t> </a:t>
            </a:r>
            <a:r>
              <a:rPr dirty="0" sz="2400" lang="en-US"/>
              <a:t>One way to decrease the delay in responding that occurs just after </a:t>
            </a:r>
            <a:r>
              <a:rPr dirty="0" sz="2400" lang="en-US" smtClean="0"/>
              <a:t>reinforcement, and </a:t>
            </a:r>
            <a:r>
              <a:rPr dirty="0" sz="2400" lang="en-US"/>
              <a:t>to maintain the desired behavior more consistently throughout an interval, is </a:t>
            </a:r>
            <a:r>
              <a:rPr dirty="0" sz="2400" lang="en-US" smtClean="0"/>
              <a:t>to use </a:t>
            </a:r>
            <a:r>
              <a:rPr dirty="0" sz="2400" lang="en-US"/>
              <a:t>a variable-interval schedule. In a </a:t>
            </a:r>
            <a:r>
              <a:rPr b="1" dirty="0" sz="2400" lang="en-US"/>
              <a:t>variable-interval schedule</a:t>
            </a:r>
            <a:r>
              <a:rPr dirty="0" sz="2400" lang="en-US"/>
              <a:t>, the time </a:t>
            </a:r>
            <a:r>
              <a:rPr dirty="0" sz="2400" lang="en-US" smtClean="0"/>
              <a:t>between reinforcements </a:t>
            </a:r>
            <a:r>
              <a:rPr dirty="0" sz="2400" lang="en-US"/>
              <a:t>varies around some average rather than being fixed. For example, </a:t>
            </a:r>
            <a:r>
              <a:rPr dirty="0" sz="2400" lang="en-US" smtClean="0"/>
              <a:t>a professor </a:t>
            </a:r>
            <a:r>
              <a:rPr dirty="0" sz="2400" lang="en-US"/>
              <a:t>who gives surprise quizzes that vary from one every three days to one </a:t>
            </a:r>
            <a:r>
              <a:rPr dirty="0" sz="2400" lang="en-US" smtClean="0"/>
              <a:t>every three </a:t>
            </a:r>
            <a:r>
              <a:rPr dirty="0" sz="2400" lang="en-US"/>
              <a:t>weeks, averaging one every two weeks, is using a variable-interval schedule.</a:t>
            </a:r>
          </a:p>
          <a:p>
            <a:pPr algn="just">
              <a:buFont typeface="Wingdings" pitchFamily="2" charset="2"/>
              <a:buChar char="ü"/>
            </a:pPr>
            <a:r>
              <a:rPr dirty="0" sz="2400" lang="en-US"/>
              <a:t>Compared to the study habits we observed with a fixed-interval schedule, </a:t>
            </a:r>
            <a:r>
              <a:rPr dirty="0" sz="2400" lang="en-US" smtClean="0"/>
              <a:t>students’ study </a:t>
            </a:r>
            <a:r>
              <a:rPr dirty="0" sz="2400" lang="en-US"/>
              <a:t>habits under such a variable-interval schedule would most likely be very </a:t>
            </a:r>
            <a:r>
              <a:rPr dirty="0" sz="2400" lang="en-US" smtClean="0"/>
              <a:t>different. Students </a:t>
            </a:r>
            <a:r>
              <a:rPr dirty="0" sz="2400" lang="en-US"/>
              <a:t>would be apt to study more regularly because they would never </a:t>
            </a:r>
            <a:r>
              <a:rPr dirty="0" sz="2400" lang="en-US" smtClean="0"/>
              <a:t>know when </a:t>
            </a:r>
            <a:r>
              <a:rPr dirty="0" sz="2400" lang="en-US"/>
              <a:t>the next surprise quiz was coming. Variable-interval schedules, in general, </a:t>
            </a:r>
            <a:r>
              <a:rPr dirty="0" sz="2400" lang="en-US" smtClean="0"/>
              <a:t>are more </a:t>
            </a:r>
            <a:r>
              <a:rPr dirty="0" sz="2400" lang="en-US"/>
              <a:t>likely to produce relatively steady rates of responding than are </a:t>
            </a:r>
            <a:r>
              <a:rPr dirty="0" sz="2400" lang="en-US" smtClean="0"/>
              <a:t>fixed-interval schedules</a:t>
            </a:r>
            <a:r>
              <a:rPr dirty="0" sz="2400" lang="en-US"/>
              <a:t>, with responses that take longer to extinguish after reinforcement ends.</a:t>
            </a:r>
            <a:endParaRPr b="1" dirty="0" sz="2400" lang="en-US" smtClean="0">
              <a:solidFill>
                <a:srgbClr val="000066"/>
              </a:solidFill>
            </a:endParaRPr>
          </a:p>
        </p:txBody>
      </p:sp>
      <p:sp>
        <p:nvSpPr>
          <p:cNvPr id="1050886"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85">
                                            <p:txEl>
                                              <p:pRg st="0" end="0"/>
                                            </p:txEl>
                                          </p:spTgt>
                                        </p:tgtEl>
                                        <p:attrNameLst>
                                          <p:attrName>style.visibility</p:attrName>
                                        </p:attrNameLst>
                                      </p:cBhvr>
                                      <p:to>
                                        <p:strVal val="visible"/>
                                      </p:to>
                                    </p:set>
                                    <p:animEffect transition="in" filter="blinds(horizontal)">
                                      <p:cBhvr>
                                        <p:cTn dur="500" id="7"/>
                                        <p:tgtEl>
                                          <p:spTgt spid="1050885">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85">
                                            <p:txEl>
                                              <p:pRg st="1" end="1"/>
                                            </p:txEl>
                                          </p:spTgt>
                                        </p:tgtEl>
                                        <p:attrNameLst>
                                          <p:attrName>style.visibility</p:attrName>
                                        </p:attrNameLst>
                                      </p:cBhvr>
                                      <p:to>
                                        <p:strVal val="visible"/>
                                      </p:to>
                                    </p:set>
                                    <p:animEffect transition="in" filter="blinds(horizontal)">
                                      <p:cBhvr>
                                        <p:cTn dur="500" id="12"/>
                                        <p:tgtEl>
                                          <p:spTgt spid="10508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85" grpId="0"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663" name=""/>
        <p:cNvGrpSpPr/>
        <p:nvPr/>
      </p:nvGrpSpPr>
      <p:grpSpPr>
        <a:xfrm>
          <a:off x="0" y="0"/>
          <a:ext cx="0" cy="0"/>
          <a:chOff x="0" y="0"/>
          <a:chExt cx="0" cy="0"/>
        </a:xfrm>
      </p:grpSpPr>
      <p:sp>
        <p:nvSpPr>
          <p:cNvPr id="1050890" name="Date Placeholder 3"/>
          <p:cNvSpPr>
            <a:spLocks noGrp="1"/>
          </p:cNvSpPr>
          <p:nvPr>
            <p:ph type="dt" sz="quarter" idx="10"/>
          </p:nvPr>
        </p:nvSpPr>
        <p:spPr/>
        <p:txBody>
          <a:bodyPr/>
          <a:p>
            <a:fld id="{01EBD444-339B-4133-8925-5CEB393A16BE}" type="datetime1">
              <a:rPr lang="en-GB" smtClean="0">
                <a:solidFill>
                  <a:prstClr val="black">
                    <a:tint val="75000"/>
                  </a:prstClr>
                </a:solidFill>
              </a:rPr>
              <a:t>10/21/2021</a:t>
            </a:fld>
            <a:endParaRPr lang="en-US">
              <a:solidFill>
                <a:prstClr val="black">
                  <a:tint val="75000"/>
                </a:prstClr>
              </a:solidFill>
            </a:endParaRPr>
          </a:p>
        </p:txBody>
      </p:sp>
      <p:sp>
        <p:nvSpPr>
          <p:cNvPr id="1050891" name="Rectangle 3"/>
          <p:cNvSpPr>
            <a:spLocks noGrp="1" noChangeArrowheads="1"/>
          </p:cNvSpPr>
          <p:nvPr>
            <p:ph type="body" idx="1"/>
          </p:nvPr>
        </p:nvSpPr>
        <p:spPr>
          <a:xfrm>
            <a:off x="0" y="304800"/>
            <a:ext cx="9144000" cy="6248400"/>
          </a:xfrm>
        </p:spPr>
        <p:txBody>
          <a:bodyPr>
            <a:normAutofit fontScale="95833" lnSpcReduction="20000"/>
          </a:bodyPr>
          <a:p>
            <a:pPr eaLnBrk="1" hangingPunct="1">
              <a:buFontTx/>
              <a:buNone/>
            </a:pPr>
            <a:r>
              <a:rPr b="1" dirty="0" lang="en-US" smtClean="0">
                <a:solidFill>
                  <a:srgbClr val="CC0000"/>
                </a:solidFill>
                <a:cs typeface="Times New Roman" pitchFamily="18" charset="0"/>
              </a:rPr>
              <a:t>Implications of Operant Conditioning</a:t>
            </a:r>
            <a:endParaRPr dirty="0" lang="en-US" smtClean="0">
              <a:solidFill>
                <a:srgbClr val="CC0000"/>
              </a:solidFill>
              <a:cs typeface="Times New Roman" pitchFamily="18" charset="0"/>
            </a:endParaRP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Use </a:t>
            </a:r>
            <a:r>
              <a:rPr b="1" dirty="0" sz="2800" lang="en-US" err="1" smtClean="0">
                <a:solidFill>
                  <a:srgbClr val="000066"/>
                </a:solidFill>
                <a:cs typeface="Times New Roman" pitchFamily="18" charset="0"/>
              </a:rPr>
              <a:t>reinforcers</a:t>
            </a:r>
            <a:r>
              <a:rPr b="1" dirty="0" sz="2800" lang="en-US" smtClean="0">
                <a:solidFill>
                  <a:srgbClr val="000066"/>
                </a:solidFill>
                <a:cs typeface="Times New Roman" pitchFamily="18" charset="0"/>
              </a:rPr>
              <a:t> periodically to extend the desired behavior</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Give reinforces immediately for a desired </a:t>
            </a:r>
            <a:r>
              <a:rPr b="1" dirty="0" sz="2800" lang="en-US" err="1" smtClean="0">
                <a:solidFill>
                  <a:srgbClr val="000066"/>
                </a:solidFill>
                <a:cs typeface="Times New Roman" pitchFamily="18" charset="0"/>
              </a:rPr>
              <a:t>br</a:t>
            </a:r>
            <a:r>
              <a:rPr b="1" dirty="0" sz="2800" lang="en-US" smtClean="0">
                <a:solidFill>
                  <a:srgbClr val="000066"/>
                </a:solidFill>
                <a:cs typeface="Times New Roman" pitchFamily="18" charset="0"/>
              </a:rPr>
              <a:t> of students.</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Use praise and ignore- means praising students who follow rules and ignore rule breakers.</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Carefully and systematically praise students. </a:t>
            </a:r>
          </a:p>
          <a:p>
            <a:pPr algn="just">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Use the </a:t>
            </a:r>
            <a:r>
              <a:rPr b="1" dirty="0" sz="2800" i="1" lang="en-US" err="1" smtClean="0">
                <a:solidFill>
                  <a:srgbClr val="FF0000"/>
                </a:solidFill>
                <a:cs typeface="Times New Roman" pitchFamily="18" charset="0"/>
              </a:rPr>
              <a:t>Premack</a:t>
            </a:r>
            <a:r>
              <a:rPr b="1" dirty="0" sz="2800" i="1" lang="en-US" smtClean="0">
                <a:solidFill>
                  <a:srgbClr val="FF0000"/>
                </a:solidFill>
                <a:cs typeface="Times New Roman" pitchFamily="18" charset="0"/>
              </a:rPr>
              <a:t> principle </a:t>
            </a:r>
            <a:r>
              <a:rPr b="1" dirty="0" sz="2800" kern="0" lang="en-US" smtClean="0">
                <a:solidFill>
                  <a:srgbClr val="00264C"/>
                </a:solidFill>
                <a:latin typeface="Times New Roman"/>
              </a:rPr>
              <a:t>(using </a:t>
            </a:r>
            <a:r>
              <a:rPr b="1" dirty="0" sz="2800" kern="0" lang="en-US">
                <a:solidFill>
                  <a:srgbClr val="00264C"/>
                </a:solidFill>
                <a:latin typeface="Times New Roman"/>
              </a:rPr>
              <a:t>bait exchange high for low)</a:t>
            </a:r>
            <a:r>
              <a:rPr b="1" dirty="0" sz="2800" lang="en-US" smtClean="0">
                <a:solidFill>
                  <a:srgbClr val="FF0000"/>
                </a:solidFill>
                <a:cs typeface="Times New Roman" pitchFamily="18" charset="0"/>
              </a:rPr>
              <a:t> </a:t>
            </a:r>
            <a:r>
              <a:rPr b="1" dirty="0" sz="2800" lang="en-US" smtClean="0">
                <a:solidFill>
                  <a:srgbClr val="000066"/>
                </a:solidFill>
                <a:cs typeface="Times New Roman" pitchFamily="18" charset="0"/>
              </a:rPr>
              <a:t>to reinforce</a:t>
            </a:r>
            <a:r>
              <a:rPr dirty="0" sz="2400" lang="en-US" smtClean="0">
                <a:solidFill>
                  <a:srgbClr val="000066"/>
                </a:solidFill>
                <a:cs typeface="Times New Roman" pitchFamily="18" charset="0"/>
              </a:rPr>
              <a:t>.</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Use </a:t>
            </a:r>
            <a:r>
              <a:rPr b="1" dirty="0" sz="2800" i="1" lang="en-US" smtClean="0">
                <a:solidFill>
                  <a:srgbClr val="FF0000"/>
                </a:solidFill>
                <a:cs typeface="Times New Roman" pitchFamily="18" charset="0"/>
              </a:rPr>
              <a:t>shaping</a:t>
            </a:r>
            <a:r>
              <a:rPr b="1" dirty="0" sz="2800" lang="en-US" smtClean="0">
                <a:solidFill>
                  <a:srgbClr val="FF0000"/>
                </a:solidFill>
                <a:cs typeface="Times New Roman" pitchFamily="18" charset="0"/>
              </a:rPr>
              <a:t> - successive </a:t>
            </a:r>
            <a:r>
              <a:rPr b="1" dirty="0" sz="2800" lang="en-US" smtClean="0">
                <a:solidFill>
                  <a:srgbClr val="000066"/>
                </a:solidFill>
                <a:cs typeface="Times New Roman" pitchFamily="18" charset="0"/>
              </a:rPr>
              <a:t>approximation, which involves reinforcing progress instead of waiting for perfection. </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Reinforce improvement in accuracy, longer periods of performance and participation to persist the br. </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Use guidelines when reinforce and punish students</a:t>
            </a:r>
            <a:r>
              <a:rPr dirty="0" sz="2400" lang="en-US" smtClean="0">
                <a:solidFill>
                  <a:srgbClr val="000066"/>
                </a:solidFill>
                <a:cs typeface="Times New Roman" pitchFamily="18" charset="0"/>
              </a:rPr>
              <a:t>. </a:t>
            </a:r>
          </a:p>
          <a:p>
            <a:pPr algn="just" eaLnBrk="1" hangingPunct="1">
              <a:buFontTx/>
              <a:buNone/>
            </a:pPr>
            <a:r>
              <a:rPr dirty="0" sz="2400" lang="en-US" smtClean="0">
                <a:solidFill>
                  <a:srgbClr val="000066"/>
                </a:solidFill>
                <a:latin typeface="Wingdings" pitchFamily="2" charset="2"/>
                <a:cs typeface="Times New Roman" pitchFamily="18" charset="0"/>
              </a:rPr>
              <a:t>v</a:t>
            </a:r>
            <a:r>
              <a:rPr dirty="0" sz="2400" lang="en-US" smtClean="0">
                <a:solidFill>
                  <a:srgbClr val="000066"/>
                </a:solidFill>
                <a:cs typeface="Times New Roman" pitchFamily="18" charset="0"/>
              </a:rPr>
              <a:t> </a:t>
            </a:r>
            <a:r>
              <a:rPr b="1" dirty="0" sz="2800" lang="en-US" smtClean="0">
                <a:solidFill>
                  <a:srgbClr val="000066"/>
                </a:solidFill>
                <a:cs typeface="Times New Roman" pitchFamily="18" charset="0"/>
              </a:rPr>
              <a:t>Use appropriate schedule of reinforcement to persist behavior.</a:t>
            </a:r>
          </a:p>
          <a:p>
            <a:pPr algn="just" eaLnBrk="1" hangingPunct="1">
              <a:buFontTx/>
              <a:buNone/>
            </a:pPr>
            <a:r>
              <a:rPr b="1" dirty="0" sz="2800" lang="en-US" smtClean="0">
                <a:solidFill>
                  <a:srgbClr val="000066"/>
                </a:solidFill>
                <a:cs typeface="Times New Roman" pitchFamily="18" charset="0"/>
              </a:rPr>
              <a:t>         </a:t>
            </a:r>
            <a:endParaRPr dirty="0" sz="2400" lang="en-US" smtClean="0">
              <a:solidFill>
                <a:srgbClr val="000066"/>
              </a:solidFill>
              <a:cs typeface="Times New Roman" pitchFamily="18" charset="0"/>
            </a:endParaRPr>
          </a:p>
        </p:txBody>
      </p:sp>
    </p:spTree>
  </p:cSld>
  <p:clrMapOvr>
    <a:masterClrMapping/>
  </p:clrMapOvr>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664" name=""/>
        <p:cNvGrpSpPr/>
        <p:nvPr/>
      </p:nvGrpSpPr>
      <p:grpSpPr>
        <a:xfrm>
          <a:off x="0" y="0"/>
          <a:ext cx="0" cy="0"/>
          <a:chOff x="0" y="0"/>
          <a:chExt cx="0" cy="0"/>
        </a:xfrm>
      </p:grpSpPr>
      <p:sp>
        <p:nvSpPr>
          <p:cNvPr id="1050892" name="Date Placeholder 3"/>
          <p:cNvSpPr>
            <a:spLocks noGrp="1"/>
          </p:cNvSpPr>
          <p:nvPr>
            <p:ph type="dt" sz="quarter" idx="10"/>
          </p:nvPr>
        </p:nvSpPr>
        <p:spPr/>
        <p:txBody>
          <a:bodyPr/>
          <a:p>
            <a:fld id="{285B04F2-320C-405F-98C5-866AD250D07A}" type="datetime1">
              <a:rPr lang="en-GB" smtClean="0">
                <a:solidFill>
                  <a:prstClr val="black">
                    <a:tint val="75000"/>
                  </a:prstClr>
                </a:solidFill>
              </a:rPr>
              <a:t>10/21/2021</a:t>
            </a:fld>
            <a:endParaRPr lang="en-US">
              <a:solidFill>
                <a:prstClr val="black">
                  <a:tint val="75000"/>
                </a:prstClr>
              </a:solidFill>
            </a:endParaRPr>
          </a:p>
        </p:txBody>
      </p:sp>
      <p:sp>
        <p:nvSpPr>
          <p:cNvPr id="1050893" name="Rectangle 3"/>
          <p:cNvSpPr>
            <a:spLocks noGrp="1" noChangeArrowheads="1"/>
          </p:cNvSpPr>
          <p:nvPr>
            <p:ph type="body" idx="1"/>
          </p:nvPr>
        </p:nvSpPr>
        <p:spPr>
          <a:xfrm>
            <a:off x="152400" y="457200"/>
            <a:ext cx="8991600" cy="5638800"/>
          </a:xfrm>
        </p:spPr>
        <p:txBody>
          <a:bodyPr>
            <a:normAutofit fontScale="87500" lnSpcReduction="10000"/>
          </a:bodyPr>
          <a:p>
            <a:pPr algn="ctr" eaLnBrk="1" hangingPunct="1">
              <a:lnSpc>
                <a:spcPct val="90000"/>
              </a:lnSpc>
              <a:buFontTx/>
              <a:buNone/>
            </a:pPr>
            <a:r>
              <a:rPr dirty="0" sz="2400" lang="en-US" smtClean="0"/>
              <a:t>  </a:t>
            </a:r>
            <a:r>
              <a:rPr b="1" dirty="0" lang="en-US" smtClean="0">
                <a:solidFill>
                  <a:srgbClr val="CC0000"/>
                </a:solidFill>
                <a:cs typeface="Times New Roman" pitchFamily="18" charset="0"/>
              </a:rPr>
              <a:t>3.2.2.  Observational /Social/ Learning Theory</a:t>
            </a:r>
          </a:p>
          <a:p>
            <a:pPr algn="just" eaLnBrk="1" hangingPunct="1">
              <a:lnSpc>
                <a:spcPct val="90000"/>
              </a:lnSpc>
              <a:buFontTx/>
              <a:buNone/>
            </a:pPr>
            <a:r>
              <a:rPr dirty="0" sz="2400" lang="en-US" smtClean="0">
                <a:solidFill>
                  <a:srgbClr val="000066"/>
                </a:solidFill>
                <a:latin typeface="Wingdings" pitchFamily="2" charset="2"/>
                <a:cs typeface="Times New Roman" pitchFamily="18" charset="0"/>
                <a:sym typeface="Wingdings" pitchFamily="2" charset="2"/>
              </a:rPr>
              <a:t></a:t>
            </a:r>
            <a:r>
              <a:rPr b="1" dirty="0" sz="2800" lang="en-US" smtClean="0">
                <a:solidFill>
                  <a:srgbClr val="0070C0"/>
                </a:solidFill>
                <a:cs typeface="Times New Roman" pitchFamily="18" charset="0"/>
              </a:rPr>
              <a:t>Albert Bandura </a:t>
            </a:r>
            <a:r>
              <a:rPr b="1" dirty="0" sz="2800" lang="en-US" smtClean="0">
                <a:solidFill>
                  <a:srgbClr val="000066"/>
                </a:solidFill>
                <a:cs typeface="Times New Roman" pitchFamily="18" charset="0"/>
              </a:rPr>
              <a:t>is the prime proponent of this theory. </a:t>
            </a:r>
          </a:p>
          <a:p>
            <a:pPr algn="just" eaLnBrk="1" hangingPunct="1">
              <a:lnSpc>
                <a:spcPct val="90000"/>
              </a:lnSpc>
              <a:buFontTx/>
              <a:buNone/>
            </a:pPr>
            <a:r>
              <a:rPr b="1" dirty="0" sz="2800" lang="en-US" smtClean="0">
                <a:solidFill>
                  <a:srgbClr val="000066"/>
                </a:solidFill>
                <a:latin typeface="Wingdings" pitchFamily="2" charset="2"/>
                <a:cs typeface="Times New Roman" pitchFamily="18" charset="0"/>
                <a:sym typeface="Wingdings" pitchFamily="2" charset="2"/>
              </a:rPr>
              <a:t></a:t>
            </a:r>
            <a:r>
              <a:rPr b="1" dirty="0" sz="2800" lang="en-US" smtClean="0">
                <a:solidFill>
                  <a:srgbClr val="000066"/>
                </a:solidFill>
                <a:cs typeface="Times New Roman" pitchFamily="18" charset="0"/>
              </a:rPr>
              <a:t>Learning takes place through </a:t>
            </a:r>
            <a:r>
              <a:rPr b="1" dirty="0" sz="2800" lang="en-US" smtClean="0">
                <a:solidFill>
                  <a:schemeClr val="folHlink"/>
                </a:solidFill>
                <a:cs typeface="Times New Roman" pitchFamily="18" charset="0"/>
              </a:rPr>
              <a:t>observation, imitation, modeling, mimicking or watching others.</a:t>
            </a:r>
          </a:p>
          <a:p>
            <a:pPr algn="just" eaLnBrk="1" hangingPunct="1">
              <a:lnSpc>
                <a:spcPct val="90000"/>
              </a:lnSpc>
              <a:buFontTx/>
              <a:buNone/>
            </a:pPr>
            <a:r>
              <a:rPr b="1" dirty="0" sz="2800" lang="en-US" smtClean="0">
                <a:solidFill>
                  <a:srgbClr val="000066"/>
                </a:solidFill>
                <a:latin typeface="Wingdings" pitchFamily="2" charset="2"/>
                <a:cs typeface="Times New Roman" pitchFamily="18" charset="0"/>
                <a:sym typeface="Wingdings" pitchFamily="2" charset="2"/>
              </a:rPr>
              <a:t></a:t>
            </a:r>
            <a:r>
              <a:rPr b="1" dirty="0" sz="2800" lang="en-US" smtClean="0">
                <a:solidFill>
                  <a:srgbClr val="CC0000"/>
                </a:solidFill>
                <a:cs typeface="Times New Roman" pitchFamily="18" charset="0"/>
              </a:rPr>
              <a:t>Vicarious learning</a:t>
            </a:r>
            <a:r>
              <a:rPr b="1" dirty="0" sz="2800" lang="en-US" smtClean="0">
                <a:solidFill>
                  <a:srgbClr val="000066"/>
                </a:solidFill>
                <a:cs typeface="Times New Roman" pitchFamily="18" charset="0"/>
              </a:rPr>
              <a:t> – learning by seeing the consequence of another persons br.</a:t>
            </a:r>
          </a:p>
          <a:p>
            <a:pPr algn="just" eaLnBrk="1" hangingPunct="1">
              <a:lnSpc>
                <a:spcPct val="90000"/>
              </a:lnSpc>
              <a:buFontTx/>
              <a:buNone/>
            </a:pPr>
            <a:r>
              <a:rPr b="1" dirty="0" sz="2800" lang="en-US" smtClean="0">
                <a:solidFill>
                  <a:srgbClr val="000066"/>
                </a:solidFill>
                <a:latin typeface="Wingdings" pitchFamily="2" charset="2"/>
                <a:cs typeface="Times New Roman" pitchFamily="18" charset="0"/>
                <a:sym typeface="Wingdings" pitchFamily="2" charset="2"/>
              </a:rPr>
              <a:t></a:t>
            </a:r>
            <a:r>
              <a:rPr b="1" dirty="0" sz="2800" lang="en-US" smtClean="0">
                <a:solidFill>
                  <a:srgbClr val="000066"/>
                </a:solidFill>
                <a:cs typeface="Times New Roman" pitchFamily="18" charset="0"/>
              </a:rPr>
              <a:t>observing reinforcing consequences </a:t>
            </a:r>
            <a:r>
              <a:rPr b="1" dirty="0" sz="2800" lang="en-US" smtClean="0">
                <a:solidFill>
                  <a:srgbClr val="FF0000"/>
                </a:solidFill>
                <a:cs typeface="Times New Roman" pitchFamily="18" charset="0"/>
              </a:rPr>
              <a:t>(vicarious reinforcement) </a:t>
            </a:r>
            <a:r>
              <a:rPr b="1" dirty="0" sz="2800" lang="en-US" smtClean="0">
                <a:solidFill>
                  <a:srgbClr val="000066"/>
                </a:solidFill>
                <a:cs typeface="Times New Roman" pitchFamily="18" charset="0"/>
              </a:rPr>
              <a:t>for that br.    </a:t>
            </a:r>
          </a:p>
          <a:p>
            <a:pPr algn="just" eaLnBrk="1" hangingPunct="1">
              <a:lnSpc>
                <a:spcPct val="90000"/>
              </a:lnSpc>
              <a:buFontTx/>
              <a:buNone/>
            </a:pPr>
            <a:r>
              <a:rPr b="1" dirty="0" sz="2800" lang="en-US" smtClean="0">
                <a:solidFill>
                  <a:srgbClr val="000066"/>
                </a:solidFill>
                <a:cs typeface="Times New Roman" pitchFamily="18" charset="0"/>
              </a:rPr>
              <a:t> </a:t>
            </a:r>
            <a:r>
              <a:rPr b="1" dirty="0" sz="2800" lang="en-US" smtClean="0">
                <a:solidFill>
                  <a:srgbClr val="000066"/>
                </a:solidFill>
                <a:latin typeface="Wingdings" pitchFamily="2" charset="2"/>
                <a:cs typeface="Times New Roman" pitchFamily="18" charset="0"/>
                <a:sym typeface="Wingdings" pitchFamily="2" charset="2"/>
              </a:rPr>
              <a:t></a:t>
            </a:r>
            <a:r>
              <a:rPr b="1" dirty="0" sz="2800" lang="en-US" smtClean="0">
                <a:solidFill>
                  <a:srgbClr val="000066"/>
                </a:solidFill>
                <a:cs typeface="Times New Roman" pitchFamily="18" charset="0"/>
              </a:rPr>
              <a:t>observing a punitive consequence </a:t>
            </a:r>
            <a:r>
              <a:rPr b="1" dirty="0" sz="2800" lang="en-US" smtClean="0">
                <a:solidFill>
                  <a:srgbClr val="FF0000"/>
                </a:solidFill>
                <a:cs typeface="Times New Roman" pitchFamily="18" charset="0"/>
              </a:rPr>
              <a:t>(Vicarious punishment).</a:t>
            </a:r>
          </a:p>
          <a:p>
            <a:pPr algn="just" eaLnBrk="1" hangingPunct="1">
              <a:lnSpc>
                <a:spcPct val="90000"/>
              </a:lnSpc>
              <a:buFont typeface="Wingdings"/>
              <a:buChar char="v"/>
            </a:pPr>
            <a:r>
              <a:rPr b="1" dirty="0" sz="2800" lang="en-US" smtClean="0">
                <a:solidFill>
                  <a:srgbClr val="000066"/>
                </a:solidFill>
                <a:cs typeface="Times New Roman" pitchFamily="18" charset="0"/>
              </a:rPr>
              <a:t>Children do not always immediately display behavior learned from models. </a:t>
            </a:r>
          </a:p>
          <a:p>
            <a:pPr algn="just" eaLnBrk="1" hangingPunct="1">
              <a:lnSpc>
                <a:spcPct val="90000"/>
              </a:lnSpc>
              <a:buFont typeface="Wingdings"/>
              <a:buChar char="v"/>
            </a:pPr>
            <a:r>
              <a:rPr b="1" dirty="0" sz="2800" lang="en-US" smtClean="0">
                <a:solidFill>
                  <a:srgbClr val="000066"/>
                </a:solidFill>
                <a:cs typeface="Times New Roman" pitchFamily="18" charset="0"/>
              </a:rPr>
              <a:t>This is the evidence that </a:t>
            </a:r>
            <a:r>
              <a:rPr b="1" sz="2800" lang="en-US" smtClean="0">
                <a:solidFill>
                  <a:srgbClr val="FF0000"/>
                </a:solidFill>
                <a:cs typeface="Times New Roman" pitchFamily="18" charset="0"/>
              </a:rPr>
              <a:t>acquisition &amp; performance</a:t>
            </a:r>
            <a:r>
              <a:rPr b="1" sz="2800" lang="en-US" smtClean="0">
                <a:solidFill>
                  <a:srgbClr val="000066"/>
                </a:solidFill>
                <a:cs typeface="Times New Roman" pitchFamily="18" charset="0"/>
              </a:rPr>
              <a:t> </a:t>
            </a:r>
            <a:r>
              <a:rPr b="1" dirty="0" sz="2800" lang="en-US" smtClean="0">
                <a:solidFill>
                  <a:srgbClr val="000066"/>
                </a:solidFill>
                <a:cs typeface="Times New Roman" pitchFamily="18" charset="0"/>
              </a:rPr>
              <a:t>are not identical.</a:t>
            </a:r>
          </a:p>
          <a:p>
            <a:pPr algn="just" eaLnBrk="1" hangingPunct="1">
              <a:lnSpc>
                <a:spcPct val="90000"/>
              </a:lnSpc>
              <a:buFontTx/>
              <a:buNone/>
            </a:pPr>
            <a:endParaRPr b="1" dirty="0" sz="2800" lang="en-US" smtClean="0">
              <a:solidFill>
                <a:srgbClr val="000066"/>
              </a:solidFill>
              <a:cs typeface="Times New Roman" pitchFamily="18" charset="0"/>
            </a:endParaRPr>
          </a:p>
          <a:p>
            <a:pPr algn="just" eaLnBrk="1" hangingPunct="1">
              <a:lnSpc>
                <a:spcPct val="90000"/>
              </a:lnSpc>
              <a:buFontTx/>
              <a:buNone/>
            </a:pPr>
            <a:r>
              <a:rPr dirty="0" sz="2400" lang="en-US" smtClean="0">
                <a:solidFill>
                  <a:srgbClr val="000066"/>
                </a:solidFill>
              </a:rPr>
              <a:t>  </a:t>
            </a:r>
          </a:p>
        </p:txBody>
      </p:sp>
    </p:spTree>
  </p:cSld>
  <p:clrMapOvr>
    <a:masterClrMapping/>
  </p:clrMapOvr>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665" name=""/>
        <p:cNvGrpSpPr/>
        <p:nvPr/>
      </p:nvGrpSpPr>
      <p:grpSpPr>
        <a:xfrm>
          <a:off x="0" y="0"/>
          <a:ext cx="0" cy="0"/>
          <a:chOff x="0" y="0"/>
          <a:chExt cx="0" cy="0"/>
        </a:xfrm>
      </p:grpSpPr>
      <p:sp>
        <p:nvSpPr>
          <p:cNvPr id="1050894" name="Date Placeholder 3"/>
          <p:cNvSpPr>
            <a:spLocks noGrp="1"/>
          </p:cNvSpPr>
          <p:nvPr>
            <p:ph type="dt" sz="quarter" idx="10"/>
          </p:nvPr>
        </p:nvSpPr>
        <p:spPr/>
        <p:txBody>
          <a:bodyPr/>
          <a:p>
            <a:fld id="{87F1D233-6158-4CF5-AC73-D6AD86042A53}" type="datetime1">
              <a:rPr lang="en-GB" smtClean="0">
                <a:solidFill>
                  <a:prstClr val="black">
                    <a:tint val="75000"/>
                  </a:prstClr>
                </a:solidFill>
              </a:rPr>
              <a:t>10/21/2021</a:t>
            </a:fld>
            <a:endParaRPr lang="en-US">
              <a:solidFill>
                <a:prstClr val="black">
                  <a:tint val="75000"/>
                </a:prstClr>
              </a:solidFill>
            </a:endParaRPr>
          </a:p>
        </p:txBody>
      </p:sp>
      <p:sp>
        <p:nvSpPr>
          <p:cNvPr id="1050895" name="Rectangle 8"/>
          <p:cNvSpPr>
            <a:spLocks noGrp="1" noChangeArrowheads="1"/>
          </p:cNvSpPr>
          <p:nvPr>
            <p:ph type="body" idx="1"/>
          </p:nvPr>
        </p:nvSpPr>
        <p:spPr>
          <a:xfrm>
            <a:off x="0" y="228600"/>
            <a:ext cx="8991600" cy="6096000"/>
          </a:xfrm>
        </p:spPr>
        <p:txBody>
          <a:bodyPr>
            <a:normAutofit fontScale="96429" lnSpcReduction="10000"/>
          </a:bodyPr>
          <a:p>
            <a:pPr algn="ctr" eaLnBrk="1" hangingPunct="1">
              <a:buFontTx/>
              <a:buNone/>
            </a:pPr>
            <a:r>
              <a:rPr b="1" dirty="0" lang="en-US" smtClean="0">
                <a:solidFill>
                  <a:srgbClr val="CC0000"/>
                </a:solidFill>
                <a:cs typeface="Times New Roman" pitchFamily="18" charset="0"/>
              </a:rPr>
              <a:t>Steps of observational learning</a:t>
            </a:r>
          </a:p>
          <a:p>
            <a:pPr>
              <a:buFont typeface="Wingdings" pitchFamily="2" charset="2"/>
              <a:buChar char="Ø"/>
            </a:pPr>
            <a:r>
              <a:rPr b="1" dirty="0" lang="en-US"/>
              <a:t>Bandura mentions four conditions that are necessary before an individual can successfully model the behavior of someone else: </a:t>
            </a:r>
            <a:endParaRPr b="1" dirty="0" lang="en-US" smtClean="0">
              <a:solidFill>
                <a:srgbClr val="CC0000"/>
              </a:solidFill>
              <a:cs typeface="Times New Roman" pitchFamily="18" charset="0"/>
            </a:endParaRPr>
          </a:p>
          <a:p>
            <a:pPr algn="just" eaLnBrk="1" hangingPunct="1">
              <a:buFontTx/>
              <a:buNone/>
            </a:pPr>
            <a:r>
              <a:rPr dirty="0" lang="en-US" smtClean="0">
                <a:solidFill>
                  <a:srgbClr val="FFFFCC"/>
                </a:solidFill>
                <a:cs typeface="Times New Roman" pitchFamily="18" charset="0"/>
              </a:rPr>
              <a:t>  </a:t>
            </a:r>
            <a:r>
              <a:rPr b="1" dirty="0" sz="2800" lang="en-US" smtClean="0">
                <a:solidFill>
                  <a:schemeClr val="folHlink"/>
                </a:solidFill>
                <a:cs typeface="Times New Roman" pitchFamily="18" charset="0"/>
              </a:rPr>
              <a:t>1. Attention</a:t>
            </a:r>
            <a:r>
              <a:rPr b="1" dirty="0" sz="2800" lang="en-US" smtClean="0">
                <a:solidFill>
                  <a:srgbClr val="000066"/>
                </a:solidFill>
                <a:cs typeface="Times New Roman" pitchFamily="18" charset="0"/>
              </a:rPr>
              <a:t> – first paying attention to the model </a:t>
            </a:r>
          </a:p>
          <a:p>
            <a:pPr algn="just" eaLnBrk="1" hangingPunct="1">
              <a:buFontTx/>
              <a:buNone/>
            </a:pPr>
            <a:r>
              <a:rPr b="1" dirty="0" sz="2800" lang="en-US" smtClean="0">
                <a:solidFill>
                  <a:srgbClr val="FFFFCC"/>
                </a:solidFill>
                <a:cs typeface="Times New Roman" pitchFamily="18" charset="0"/>
              </a:rPr>
              <a:t>  </a:t>
            </a:r>
            <a:r>
              <a:rPr b="1" dirty="0" sz="2800" lang="en-US" smtClean="0">
                <a:solidFill>
                  <a:schemeClr val="folHlink"/>
                </a:solidFill>
                <a:cs typeface="Times New Roman" pitchFamily="18" charset="0"/>
              </a:rPr>
              <a:t>2.Retention</a:t>
            </a:r>
            <a:r>
              <a:rPr b="1" dirty="0" sz="2800" lang="en-US" smtClean="0">
                <a:solidFill>
                  <a:srgbClr val="000066"/>
                </a:solidFill>
                <a:cs typeface="Times New Roman" pitchFamily="18" charset="0"/>
              </a:rPr>
              <a:t> – mentally represent to the model’s action in some ways as verbal or visual images or both.</a:t>
            </a:r>
          </a:p>
          <a:p>
            <a:pPr algn="just" eaLnBrk="1" hangingPunct="1">
              <a:buFontTx/>
              <a:buNone/>
            </a:pPr>
            <a:r>
              <a:rPr b="1" dirty="0" sz="2800" lang="en-US" smtClean="0">
                <a:solidFill>
                  <a:srgbClr val="000066"/>
                </a:solidFill>
                <a:cs typeface="Times New Roman" pitchFamily="18" charset="0"/>
              </a:rPr>
              <a:t> </a:t>
            </a:r>
            <a:r>
              <a:rPr b="1" dirty="0" sz="2800" lang="en-US" smtClean="0">
                <a:solidFill>
                  <a:schemeClr val="folHlink"/>
                </a:solidFill>
                <a:cs typeface="Times New Roman" pitchFamily="18" charset="0"/>
              </a:rPr>
              <a:t>3.Production</a:t>
            </a:r>
            <a:r>
              <a:rPr b="1" dirty="0" sz="2800" lang="en-US" smtClean="0">
                <a:solidFill>
                  <a:srgbClr val="000066"/>
                </a:solidFill>
                <a:cs typeface="Times New Roman" pitchFamily="18" charset="0"/>
              </a:rPr>
              <a:t> – showing /acting out/ or performing the behavior  </a:t>
            </a:r>
          </a:p>
          <a:p>
            <a:pPr algn="just">
              <a:buNone/>
            </a:pPr>
            <a:r>
              <a:rPr b="1" dirty="0" sz="2800" lang="en-US" smtClean="0">
                <a:solidFill>
                  <a:srgbClr val="FFFFCC"/>
                </a:solidFill>
                <a:cs typeface="Times New Roman" pitchFamily="18" charset="0"/>
              </a:rPr>
              <a:t> </a:t>
            </a:r>
            <a:r>
              <a:rPr b="1" dirty="0" sz="2800" lang="en-US" smtClean="0">
                <a:solidFill>
                  <a:schemeClr val="folHlink"/>
                </a:solidFill>
                <a:cs typeface="Times New Roman" pitchFamily="18" charset="0"/>
              </a:rPr>
              <a:t>4.Motivation and reinforcement</a:t>
            </a:r>
            <a:r>
              <a:rPr b="1" dirty="0" sz="2800" lang="en-US" smtClean="0">
                <a:solidFill>
                  <a:srgbClr val="000066"/>
                </a:solidFill>
                <a:cs typeface="Times New Roman" pitchFamily="18" charset="0"/>
              </a:rPr>
              <a:t> – </a:t>
            </a:r>
            <a:r>
              <a:rPr b="1" dirty="0" sz="2800" lang="en-US">
                <a:solidFill>
                  <a:srgbClr val="000066"/>
                </a:solidFill>
                <a:cs typeface="Times New Roman" pitchFamily="18" charset="0"/>
              </a:rPr>
              <a:t>learners must want to </a:t>
            </a:r>
            <a:r>
              <a:rPr b="1" dirty="0" sz="2800" lang="en-US" smtClean="0">
                <a:solidFill>
                  <a:srgbClr val="000066"/>
                </a:solidFill>
                <a:cs typeface="Times New Roman" pitchFamily="18" charset="0"/>
              </a:rPr>
              <a:t>demonstrate </a:t>
            </a:r>
            <a:r>
              <a:rPr b="1" dirty="0" sz="2800" lang="en-US">
                <a:solidFill>
                  <a:srgbClr val="000066"/>
                </a:solidFill>
                <a:cs typeface="Times New Roman" pitchFamily="18" charset="0"/>
              </a:rPr>
              <a:t>what they have </a:t>
            </a:r>
            <a:r>
              <a:rPr b="1" dirty="0" sz="2800" lang="en-US" smtClean="0">
                <a:solidFill>
                  <a:srgbClr val="000066"/>
                </a:solidFill>
                <a:cs typeface="Times New Roman" pitchFamily="18" charset="0"/>
              </a:rPr>
              <a:t>learned from the model.</a:t>
            </a:r>
          </a:p>
          <a:p>
            <a:pPr algn="just">
              <a:buFont typeface="Wingdings" pitchFamily="2" charset="2"/>
              <a:buChar char="Ø"/>
            </a:pPr>
            <a:r>
              <a:rPr b="1" dirty="0" lang="en-US">
                <a:solidFill>
                  <a:srgbClr val="000066"/>
                </a:solidFill>
              </a:rPr>
              <a:t>Remember that since these four conditions vary among individuals, different people will reproduce the same behavior differently. </a:t>
            </a:r>
          </a:p>
          <a:p>
            <a:pPr algn="just">
              <a:buNone/>
            </a:pPr>
            <a:endParaRPr dirty="0" lang="en-US" smtClean="0">
              <a:solidFill>
                <a:srgbClr val="000066"/>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895">
                                            <p:txEl>
                                              <p:pRg st="0" end="0"/>
                                            </p:txEl>
                                          </p:spTgt>
                                        </p:tgtEl>
                                        <p:attrNameLst>
                                          <p:attrName>style.visibility</p:attrName>
                                        </p:attrNameLst>
                                      </p:cBhvr>
                                      <p:to>
                                        <p:strVal val="visible"/>
                                      </p:to>
                                    </p:set>
                                    <p:animEffect transition="in" filter="blinds(horizontal)">
                                      <p:cBhvr>
                                        <p:cTn dur="500" id="7"/>
                                        <p:tgtEl>
                                          <p:spTgt spid="1050895">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895">
                                            <p:txEl>
                                              <p:pRg st="1" end="1"/>
                                            </p:txEl>
                                          </p:spTgt>
                                        </p:tgtEl>
                                        <p:attrNameLst>
                                          <p:attrName>style.visibility</p:attrName>
                                        </p:attrNameLst>
                                      </p:cBhvr>
                                      <p:to>
                                        <p:strVal val="visible"/>
                                      </p:to>
                                    </p:set>
                                    <p:animEffect transition="in" filter="blinds(horizontal)">
                                      <p:cBhvr>
                                        <p:cTn dur="500" id="12"/>
                                        <p:tgtEl>
                                          <p:spTgt spid="1050895">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895">
                                            <p:txEl>
                                              <p:pRg st="2" end="2"/>
                                            </p:txEl>
                                          </p:spTgt>
                                        </p:tgtEl>
                                        <p:attrNameLst>
                                          <p:attrName>style.visibility</p:attrName>
                                        </p:attrNameLst>
                                      </p:cBhvr>
                                      <p:to>
                                        <p:strVal val="visible"/>
                                      </p:to>
                                    </p:set>
                                    <p:animEffect transition="in" filter="blinds(horizontal)">
                                      <p:cBhvr>
                                        <p:cTn dur="500" id="17"/>
                                        <p:tgtEl>
                                          <p:spTgt spid="1050895">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895">
                                            <p:txEl>
                                              <p:pRg st="3" end="3"/>
                                            </p:txEl>
                                          </p:spTgt>
                                        </p:tgtEl>
                                        <p:attrNameLst>
                                          <p:attrName>style.visibility</p:attrName>
                                        </p:attrNameLst>
                                      </p:cBhvr>
                                      <p:to>
                                        <p:strVal val="visible"/>
                                      </p:to>
                                    </p:set>
                                    <p:animEffect transition="in" filter="blinds(horizontal)">
                                      <p:cBhvr>
                                        <p:cTn dur="500" id="22"/>
                                        <p:tgtEl>
                                          <p:spTgt spid="1050895">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895">
                                            <p:txEl>
                                              <p:pRg st="4" end="4"/>
                                            </p:txEl>
                                          </p:spTgt>
                                        </p:tgtEl>
                                        <p:attrNameLst>
                                          <p:attrName>style.visibility</p:attrName>
                                        </p:attrNameLst>
                                      </p:cBhvr>
                                      <p:to>
                                        <p:strVal val="visible"/>
                                      </p:to>
                                    </p:set>
                                    <p:animEffect transition="in" filter="blinds(horizontal)">
                                      <p:cBhvr>
                                        <p:cTn dur="500" id="27"/>
                                        <p:tgtEl>
                                          <p:spTgt spid="1050895">
                                            <p:txEl>
                                              <p:pRg st="4" end="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895">
                                            <p:txEl>
                                              <p:pRg st="5" end="5"/>
                                            </p:txEl>
                                          </p:spTgt>
                                        </p:tgtEl>
                                        <p:attrNameLst>
                                          <p:attrName>style.visibility</p:attrName>
                                        </p:attrNameLst>
                                      </p:cBhvr>
                                      <p:to>
                                        <p:strVal val="visible"/>
                                      </p:to>
                                    </p:set>
                                    <p:animEffect transition="in" filter="blinds(horizontal)">
                                      <p:cBhvr>
                                        <p:cTn dur="500" id="32"/>
                                        <p:tgtEl>
                                          <p:spTgt spid="1050895">
                                            <p:txEl>
                                              <p:pRg st="5" end="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895">
                                            <p:txEl>
                                              <p:pRg st="6" end="6"/>
                                            </p:txEl>
                                          </p:spTgt>
                                        </p:tgtEl>
                                        <p:attrNameLst>
                                          <p:attrName>style.visibility</p:attrName>
                                        </p:attrNameLst>
                                      </p:cBhvr>
                                      <p:to>
                                        <p:strVal val="visible"/>
                                      </p:to>
                                    </p:set>
                                    <p:animEffect transition="in" filter="blinds(horizontal)">
                                      <p:cBhvr>
                                        <p:cTn dur="500" id="37"/>
                                        <p:tgtEl>
                                          <p:spTgt spid="10508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9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sp>
        <p:nvSpPr>
          <p:cNvPr id="1048688" name="Content Placeholder 2"/>
          <p:cNvSpPr>
            <a:spLocks noGrp="1"/>
          </p:cNvSpPr>
          <p:nvPr>
            <p:ph idx="1"/>
          </p:nvPr>
        </p:nvSpPr>
        <p:spPr>
          <a:xfrm>
            <a:off x="457200" y="579442"/>
            <a:ext cx="8229600" cy="5592763"/>
          </a:xfrm>
        </p:spPr>
        <p:txBody>
          <a:bodyPr>
            <a:normAutofit lnSpcReduction="10000"/>
          </a:bodyPr>
          <a:p>
            <a:pPr algn="ctr" indent="0" marL="0">
              <a:buNone/>
            </a:pPr>
            <a:r>
              <a:rPr b="1" dirty="0" lang="en-US" smtClean="0">
                <a:latin typeface="Times New Roman" pitchFamily="18" charset="0"/>
                <a:cs typeface="Times New Roman" pitchFamily="18" charset="0"/>
              </a:rPr>
              <a:t>Early Schools of Psychology</a:t>
            </a:r>
            <a:endParaRPr b="1" dirty="0" lang="en-US">
              <a:latin typeface="Times New Roman" pitchFamily="18" charset="0"/>
              <a:cs typeface="Times New Roman" pitchFamily="18" charset="0"/>
            </a:endParaRPr>
          </a:p>
          <a:p>
            <a:pPr>
              <a:buFont typeface="Wingdings" pitchFamily="2" charset="2"/>
              <a:buChar char="q"/>
            </a:pPr>
            <a:r>
              <a:rPr dirty="0" lang="en-US">
                <a:latin typeface="Times New Roman" pitchFamily="18" charset="0"/>
                <a:cs typeface="Times New Roman" pitchFamily="18" charset="0"/>
              </a:rPr>
              <a:t>A school of thought is a system of thinking about a certain issue, say, for example, about human behavior or mind. </a:t>
            </a:r>
            <a:endParaRPr dirty="0" lang="en-US" smtClean="0">
              <a:latin typeface="Times New Roman" pitchFamily="18" charset="0"/>
              <a:cs typeface="Times New Roman" pitchFamily="18" charset="0"/>
            </a:endParaRPr>
          </a:p>
          <a:p>
            <a:pPr>
              <a:buFont typeface="Wingdings" pitchFamily="2" charset="2"/>
              <a:buChar char="q"/>
            </a:pPr>
            <a:r>
              <a:rPr dirty="0" lang="en-US" smtClean="0">
                <a:latin typeface="Times New Roman" pitchFamily="18" charset="0"/>
                <a:cs typeface="Times New Roman" pitchFamily="18" charset="0"/>
              </a:rPr>
              <a:t>The schools of thought in modern psychology</a:t>
            </a:r>
            <a:r>
              <a:rPr dirty="0" lang="en-US">
                <a:latin typeface="Times New Roman" pitchFamily="18" charset="0"/>
                <a:cs typeface="Times New Roman" pitchFamily="18" charset="0"/>
              </a:rPr>
              <a:t> </a:t>
            </a:r>
            <a:r>
              <a:rPr dirty="0" lang="en-US" smtClean="0">
                <a:latin typeface="Times New Roman" pitchFamily="18" charset="0"/>
                <a:cs typeface="Times New Roman" pitchFamily="18" charset="0"/>
              </a:rPr>
              <a:t>are:</a:t>
            </a:r>
          </a:p>
          <a:p>
            <a:pPr lvl="1">
              <a:buFont typeface="Wingdings" pitchFamily="2" charset="2"/>
              <a:buChar char="§"/>
            </a:pPr>
            <a:r>
              <a:rPr dirty="0" lang="en-US" smtClean="0">
                <a:latin typeface="Times New Roman" pitchFamily="18" charset="0"/>
                <a:cs typeface="Times New Roman" pitchFamily="18" charset="0"/>
              </a:rPr>
              <a:t> Structuralism</a:t>
            </a:r>
          </a:p>
          <a:p>
            <a:pPr lvl="1">
              <a:buFont typeface="Wingdings" pitchFamily="2" charset="2"/>
              <a:buChar char="§"/>
            </a:pPr>
            <a:r>
              <a:rPr dirty="0" lang="en-US" smtClean="0">
                <a:latin typeface="Times New Roman" pitchFamily="18" charset="0"/>
                <a:cs typeface="Times New Roman" pitchFamily="18" charset="0"/>
              </a:rPr>
              <a:t>Functionalism</a:t>
            </a:r>
            <a:endParaRPr dirty="0" lang="en-US">
              <a:latin typeface="Times New Roman" pitchFamily="18" charset="0"/>
              <a:cs typeface="Times New Roman" pitchFamily="18" charset="0"/>
            </a:endParaRPr>
          </a:p>
          <a:p>
            <a:pPr lvl="1">
              <a:buFont typeface="Wingdings" pitchFamily="2" charset="2"/>
              <a:buChar char="§"/>
            </a:pPr>
            <a:r>
              <a:rPr dirty="0" lang="en-US" smtClean="0">
                <a:latin typeface="Times New Roman" pitchFamily="18" charset="0"/>
                <a:cs typeface="Times New Roman" pitchFamily="18" charset="0"/>
              </a:rPr>
              <a:t>Behaviorism</a:t>
            </a:r>
            <a:endParaRPr dirty="0" lang="en-US">
              <a:latin typeface="Times New Roman" pitchFamily="18" charset="0"/>
              <a:cs typeface="Times New Roman" pitchFamily="18" charset="0"/>
            </a:endParaRPr>
          </a:p>
          <a:p>
            <a:pPr lvl="1">
              <a:buFont typeface="Wingdings" pitchFamily="2" charset="2"/>
              <a:buChar char="§"/>
            </a:pPr>
            <a:r>
              <a:rPr dirty="0" lang="en-US" smtClean="0">
                <a:latin typeface="Times New Roman" pitchFamily="18" charset="0"/>
                <a:cs typeface="Times New Roman" pitchFamily="18" charset="0"/>
              </a:rPr>
              <a:t>Gestalt Psychology, and</a:t>
            </a:r>
          </a:p>
          <a:p>
            <a:pPr lvl="1">
              <a:buFont typeface="Wingdings" pitchFamily="2" charset="2"/>
              <a:buChar char="§"/>
            </a:pPr>
            <a:r>
              <a:rPr dirty="0" lang="en-US" smtClean="0">
                <a:latin typeface="Times New Roman" pitchFamily="18" charset="0"/>
                <a:cs typeface="Times New Roman" pitchFamily="18" charset="0"/>
              </a:rPr>
              <a:t>Psychoanalysis</a:t>
            </a:r>
          </a:p>
          <a:p>
            <a:pPr>
              <a:buFont typeface="Wingdings" pitchFamily="2" charset="2"/>
              <a:buChar char="q"/>
            </a:pPr>
            <a:endParaRPr dirty="0" lang="en-US">
              <a:latin typeface="Times New Roman" pitchFamily="18" charset="0"/>
              <a:cs typeface="Times New Roman" pitchFamily="18" charset="0"/>
            </a:endParaRPr>
          </a:p>
        </p:txBody>
      </p:sp>
    </p:spTree>
  </p:cSld>
  <p:clrMapOvr>
    <a:masterClrMapping/>
  </p:clrMapOvr>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666" name=""/>
        <p:cNvGrpSpPr/>
        <p:nvPr/>
      </p:nvGrpSpPr>
      <p:grpSpPr>
        <a:xfrm>
          <a:off x="0" y="0"/>
          <a:ext cx="0" cy="0"/>
          <a:chOff x="0" y="0"/>
          <a:chExt cx="0" cy="0"/>
        </a:xfrm>
      </p:grpSpPr>
      <p:sp>
        <p:nvSpPr>
          <p:cNvPr id="1050896" name="Title 1"/>
          <p:cNvSpPr>
            <a:spLocks noGrp="1"/>
          </p:cNvSpPr>
          <p:nvPr>
            <p:ph type="title"/>
          </p:nvPr>
        </p:nvSpPr>
        <p:spPr>
          <a:xfrm>
            <a:off x="228600" y="152400"/>
            <a:ext cx="8763000" cy="914400"/>
          </a:xfrm>
        </p:spPr>
        <p:txBody>
          <a:bodyPr>
            <a:normAutofit fontScale="90000"/>
          </a:bodyPr>
          <a:p>
            <a:r>
              <a:rPr b="1" dirty="0" lang="en-US" smtClean="0">
                <a:solidFill>
                  <a:srgbClr val="FF0000"/>
                </a:solidFill>
              </a:rPr>
              <a:t>Assumptions of Social Learning Theory</a:t>
            </a:r>
            <a:endParaRPr b="1" dirty="0" lang="en-US">
              <a:solidFill>
                <a:srgbClr val="FF0000"/>
              </a:solidFill>
            </a:endParaRPr>
          </a:p>
        </p:txBody>
      </p:sp>
      <p:sp>
        <p:nvSpPr>
          <p:cNvPr id="1050897" name="Content Placeholder 2"/>
          <p:cNvSpPr>
            <a:spLocks noGrp="1"/>
          </p:cNvSpPr>
          <p:nvPr>
            <p:ph idx="1"/>
          </p:nvPr>
        </p:nvSpPr>
        <p:spPr>
          <a:xfrm>
            <a:off x="76200" y="1143000"/>
            <a:ext cx="8915400" cy="5334000"/>
          </a:xfrm>
        </p:spPr>
        <p:txBody>
          <a:bodyPr>
            <a:normAutofit fontScale="81250" lnSpcReduction="10000"/>
          </a:bodyPr>
          <a:p>
            <a:pPr lvl="0">
              <a:buNone/>
            </a:pPr>
            <a:r>
              <a:rPr b="1" dirty="0" lang="en-US" smtClean="0">
                <a:solidFill>
                  <a:srgbClr val="C0504D"/>
                </a:solidFill>
                <a:latin typeface="Wingdings" pitchFamily="2" charset="2"/>
                <a:cs typeface="Times New Roman" pitchFamily="18" charset="0"/>
              </a:rPr>
              <a:t>u </a:t>
            </a:r>
            <a:r>
              <a:rPr b="1" dirty="0" lang="en-US" smtClean="0">
                <a:solidFill>
                  <a:srgbClr val="C0504D"/>
                </a:solidFill>
                <a:cs typeface="Times New Roman" pitchFamily="18" charset="0"/>
              </a:rPr>
              <a:t>Reciprocal </a:t>
            </a:r>
            <a:r>
              <a:rPr b="1" dirty="0" lang="en-US">
                <a:solidFill>
                  <a:srgbClr val="C0504D"/>
                </a:solidFill>
                <a:cs typeface="Times New Roman" pitchFamily="18" charset="0"/>
              </a:rPr>
              <a:t>determinism </a:t>
            </a:r>
            <a:r>
              <a:rPr b="1" dirty="0" lang="en-US">
                <a:solidFill>
                  <a:srgbClr val="000066"/>
                </a:solidFill>
                <a:cs typeface="Times New Roman" pitchFamily="18" charset="0"/>
              </a:rPr>
              <a:t>refers to the interaction of the person, person’s </a:t>
            </a:r>
            <a:r>
              <a:rPr b="1" dirty="0" lang="en-US" smtClean="0">
                <a:solidFill>
                  <a:srgbClr val="000066"/>
                </a:solidFill>
                <a:cs typeface="Times New Roman" pitchFamily="18" charset="0"/>
              </a:rPr>
              <a:t>behavior</a:t>
            </a:r>
            <a:r>
              <a:rPr dirty="0" lang="en-US" smtClean="0">
                <a:solidFill>
                  <a:srgbClr val="000066"/>
                </a:solidFill>
                <a:cs typeface="Times New Roman" pitchFamily="18" charset="0"/>
              </a:rPr>
              <a:t> </a:t>
            </a:r>
            <a:r>
              <a:rPr dirty="0" lang="en-US">
                <a:solidFill>
                  <a:srgbClr val="000066"/>
                </a:solidFill>
                <a:cs typeface="Times New Roman" pitchFamily="18" charset="0"/>
              </a:rPr>
              <a:t>and </a:t>
            </a:r>
            <a:r>
              <a:rPr b="1" dirty="0" lang="en-US">
                <a:solidFill>
                  <a:srgbClr val="000066"/>
                </a:solidFill>
                <a:cs typeface="Times New Roman" pitchFamily="18" charset="0"/>
              </a:rPr>
              <a:t>physical</a:t>
            </a:r>
            <a:r>
              <a:rPr dirty="0" lang="en-US">
                <a:solidFill>
                  <a:srgbClr val="000066"/>
                </a:solidFill>
                <a:cs typeface="Times New Roman" pitchFamily="18" charset="0"/>
              </a:rPr>
              <a:t> </a:t>
            </a:r>
            <a:r>
              <a:rPr b="1" dirty="0" lang="en-US">
                <a:solidFill>
                  <a:srgbClr val="000066"/>
                </a:solidFill>
                <a:cs typeface="Times New Roman" pitchFamily="18" charset="0"/>
              </a:rPr>
              <a:t>environment</a:t>
            </a:r>
            <a:r>
              <a:rPr dirty="0" lang="en-US">
                <a:solidFill>
                  <a:srgbClr val="000066"/>
                </a:solidFill>
                <a:cs typeface="Times New Roman" pitchFamily="18" charset="0"/>
              </a:rPr>
              <a:t>. </a:t>
            </a:r>
            <a:endParaRPr dirty="0" lang="en-US" smtClean="0">
              <a:solidFill>
                <a:srgbClr val="000066"/>
              </a:solidFill>
              <a:cs typeface="Times New Roman" pitchFamily="18" charset="0"/>
            </a:endParaRPr>
          </a:p>
          <a:p>
            <a:pPr lvl="0">
              <a:buNone/>
            </a:pPr>
            <a:r>
              <a:rPr b="1" dirty="0" lang="en-US" smtClean="0">
                <a:solidFill>
                  <a:srgbClr val="C0504D"/>
                </a:solidFill>
                <a:latin typeface="Wingdings" pitchFamily="2" charset="2"/>
                <a:cs typeface="Times New Roman" pitchFamily="18" charset="0"/>
              </a:rPr>
              <a:t>u </a:t>
            </a:r>
            <a:r>
              <a:rPr dirty="0" lang="en-US" smtClean="0"/>
              <a:t>People </a:t>
            </a:r>
            <a:r>
              <a:rPr dirty="0" lang="en-US"/>
              <a:t>have </a:t>
            </a:r>
            <a:r>
              <a:rPr dirty="0" lang="en-US">
                <a:solidFill>
                  <a:srgbClr val="FF0000"/>
                </a:solidFill>
              </a:rPr>
              <a:t>an agency or ability</a:t>
            </a:r>
            <a:r>
              <a:rPr dirty="0" lang="en-US"/>
              <a:t> to influence their </a:t>
            </a:r>
            <a:r>
              <a:rPr dirty="0" lang="en-US" smtClean="0"/>
              <a:t>own behavior </a:t>
            </a:r>
            <a:r>
              <a:rPr dirty="0" lang="en-US"/>
              <a:t>and the environment in a purposeful, goal-directed </a:t>
            </a:r>
            <a:r>
              <a:rPr dirty="0" lang="en-US" smtClean="0"/>
              <a:t>fashion as opposed to </a:t>
            </a:r>
            <a:r>
              <a:rPr dirty="0" lang="en-US" smtClean="0">
                <a:solidFill>
                  <a:srgbClr val="FF0000"/>
                </a:solidFill>
              </a:rPr>
              <a:t>environmental determinism of behaviorism</a:t>
            </a:r>
          </a:p>
          <a:p>
            <a:pPr indent="0" marL="0">
              <a:buNone/>
            </a:pPr>
            <a:r>
              <a:rPr b="1" dirty="0" lang="en-US" smtClean="0">
                <a:solidFill>
                  <a:srgbClr val="C0504D"/>
                </a:solidFill>
                <a:latin typeface="Wingdings" pitchFamily="2" charset="2"/>
                <a:cs typeface="Times New Roman" pitchFamily="18" charset="0"/>
              </a:rPr>
              <a:t>u </a:t>
            </a:r>
            <a:r>
              <a:rPr dirty="0" lang="en-US" smtClean="0"/>
              <a:t>Learning </a:t>
            </a:r>
            <a:r>
              <a:rPr dirty="0" lang="en-US"/>
              <a:t>can occur without an immediate change </a:t>
            </a:r>
            <a:r>
              <a:rPr dirty="0" lang="en-US" smtClean="0"/>
              <a:t>     </a:t>
            </a:r>
          </a:p>
          <a:p>
            <a:pPr indent="0" marL="0">
              <a:buNone/>
            </a:pPr>
            <a:r>
              <a:rPr dirty="0" lang="en-US"/>
              <a:t> </a:t>
            </a:r>
            <a:r>
              <a:rPr dirty="0" lang="en-US" smtClean="0"/>
              <a:t>    in </a:t>
            </a:r>
            <a:r>
              <a:rPr dirty="0" lang="en-US"/>
              <a:t>behavior </a:t>
            </a:r>
            <a:r>
              <a:rPr dirty="0" lang="en-US" smtClean="0"/>
              <a:t>or more </a:t>
            </a:r>
            <a:r>
              <a:rPr dirty="0" lang="en-US"/>
              <a:t>broadly that learning and </a:t>
            </a:r>
            <a:r>
              <a:rPr dirty="0" lang="en-US" smtClean="0"/>
              <a:t>  </a:t>
            </a:r>
          </a:p>
          <a:p>
            <a:pPr indent="0" marL="0">
              <a:buNone/>
            </a:pPr>
            <a:r>
              <a:rPr dirty="0" lang="en-US"/>
              <a:t> </a:t>
            </a:r>
            <a:r>
              <a:rPr dirty="0" lang="en-US" smtClean="0"/>
              <a:t>    the </a:t>
            </a:r>
            <a:r>
              <a:rPr dirty="0" lang="en-US"/>
              <a:t>demonstration of what has been learned are </a:t>
            </a:r>
            <a:r>
              <a:rPr dirty="0" lang="en-US" smtClean="0"/>
              <a:t> </a:t>
            </a:r>
          </a:p>
          <a:p>
            <a:pPr indent="0" marL="0">
              <a:buNone/>
            </a:pPr>
            <a:r>
              <a:rPr dirty="0" lang="en-US" smtClean="0"/>
              <a:t>     distinct </a:t>
            </a:r>
            <a:r>
              <a:rPr dirty="0" lang="en-US"/>
              <a:t>processes</a:t>
            </a:r>
            <a:r>
              <a:rPr dirty="0" lang="en-US" smtClean="0"/>
              <a:t>.  </a:t>
            </a:r>
          </a:p>
          <a:p>
            <a:pPr>
              <a:buFont typeface="Wingdings"/>
              <a:buChar char="u"/>
            </a:pPr>
            <a:r>
              <a:rPr dirty="0" lang="en-US" smtClean="0"/>
              <a:t> It </a:t>
            </a:r>
            <a:r>
              <a:rPr dirty="0" lang="en-US"/>
              <a:t>also </a:t>
            </a:r>
            <a:r>
              <a:rPr dirty="0" lang="en-US" smtClean="0"/>
              <a:t>means that </a:t>
            </a:r>
            <a:r>
              <a:rPr dirty="0" lang="en-US"/>
              <a:t>students can </a:t>
            </a:r>
            <a:r>
              <a:rPr dirty="0" lang="en-US" smtClean="0"/>
              <a:t>learn but not  </a:t>
            </a:r>
          </a:p>
          <a:p>
            <a:pPr indent="0" marL="0">
              <a:buNone/>
            </a:pPr>
            <a:r>
              <a:rPr dirty="0" lang="en-US"/>
              <a:t> </a:t>
            </a:r>
            <a:r>
              <a:rPr dirty="0" lang="en-US" smtClean="0"/>
              <a:t>   demonstrate that </a:t>
            </a:r>
            <a:r>
              <a:rPr dirty="0" lang="en-US"/>
              <a:t>learning </a:t>
            </a:r>
            <a:r>
              <a:rPr dirty="0" lang="en-US">
                <a:solidFill>
                  <a:srgbClr val="FF0000"/>
                </a:solidFill>
              </a:rPr>
              <a:t>until motivated to do so.</a:t>
            </a:r>
          </a:p>
        </p:txBody>
      </p:sp>
      <p:sp>
        <p:nvSpPr>
          <p:cNvPr id="1050898" name="Date Placeholder 3"/>
          <p:cNvSpPr>
            <a:spLocks noGrp="1"/>
          </p:cNvSpPr>
          <p:nvPr>
            <p:ph type="dt" sz="half" idx="10"/>
          </p:nvPr>
        </p:nvSpPr>
        <p:spPr/>
        <p:txBody>
          <a:bodyPr/>
          <a:p>
            <a:fld id="{3450F855-B498-4D79-9F6E-C5CB999FC0E4}" type="datetime1">
              <a:rPr lang="en-GB" smtClean="0">
                <a:solidFill>
                  <a:prstClr val="black">
                    <a:tint val="75000"/>
                  </a:prstClr>
                </a:solidFill>
              </a:rPr>
              <a:t>10/21/2021</a:t>
            </a:fld>
            <a:endParaRPr lang="en-GB">
              <a:solidFill>
                <a:prstClr val="black">
                  <a:tint val="75000"/>
                </a:prstClr>
              </a:solidFill>
            </a:endParaRPr>
          </a:p>
        </p:txBody>
      </p:sp>
    </p:spTree>
  </p:cSld>
  <p:clrMapOvr>
    <a:masterClrMapping/>
  </p:clrMapOvr>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682" name=""/>
        <p:cNvGrpSpPr/>
        <p:nvPr/>
      </p:nvGrpSpPr>
      <p:grpSpPr>
        <a:xfrm>
          <a:off x="0" y="0"/>
          <a:ext cx="0" cy="0"/>
          <a:chOff x="0" y="0"/>
          <a:chExt cx="0" cy="0"/>
        </a:xfrm>
      </p:grpSpPr>
      <p:sp>
        <p:nvSpPr>
          <p:cNvPr id="1050912" name="Title 1"/>
          <p:cNvSpPr>
            <a:spLocks noGrp="1"/>
          </p:cNvSpPr>
          <p:nvPr>
            <p:ph type="title"/>
          </p:nvPr>
        </p:nvSpPr>
        <p:spPr>
          <a:xfrm>
            <a:off x="457200" y="274638"/>
            <a:ext cx="8229600" cy="944562"/>
          </a:xfrm>
        </p:spPr>
        <p:txBody>
          <a:bodyPr>
            <a:noAutofit/>
          </a:bodyPr>
          <a:p>
            <a:r>
              <a:rPr b="1" dirty="0" sz="2800" lang="en-US" smtClean="0"/>
              <a:t/>
            </a:r>
            <a:br>
              <a:rPr b="1" dirty="0" sz="2800" lang="en-US" smtClean="0"/>
            </a:br>
            <a:r>
              <a:rPr b="1" dirty="0" sz="2800" lang="en-US" smtClean="0">
                <a:solidFill>
                  <a:srgbClr val="FF0000"/>
                </a:solidFill>
              </a:rPr>
              <a:t>Educational Implications of Social Learning Theory </a:t>
            </a:r>
            <a:r>
              <a:rPr b="1" dirty="0" sz="2800" lang="en-US" smtClean="0"/>
              <a:t/>
            </a:r>
            <a:br>
              <a:rPr b="1" dirty="0" sz="2800" lang="en-US" smtClean="0"/>
            </a:br>
            <a:endParaRPr dirty="0" sz="2800" lang="en-US"/>
          </a:p>
        </p:txBody>
      </p:sp>
      <p:sp>
        <p:nvSpPr>
          <p:cNvPr id="1050913" name="Content Placeholder 2"/>
          <p:cNvSpPr>
            <a:spLocks noGrp="1"/>
          </p:cNvSpPr>
          <p:nvPr>
            <p:ph idx="1"/>
          </p:nvPr>
        </p:nvSpPr>
        <p:spPr>
          <a:xfrm>
            <a:off x="152400" y="1295400"/>
            <a:ext cx="8763000" cy="5181600"/>
          </a:xfrm>
        </p:spPr>
        <p:txBody>
          <a:bodyPr>
            <a:normAutofit fontScale="96875" lnSpcReduction="20000"/>
          </a:bodyPr>
          <a:p>
            <a:pPr>
              <a:buFont typeface="Wingdings" pitchFamily="2" charset="2"/>
              <a:buChar char="Ø"/>
            </a:pPr>
            <a:r>
              <a:rPr b="1" dirty="0" lang="en-US" smtClean="0"/>
              <a:t>Social </a:t>
            </a:r>
            <a:r>
              <a:rPr b="1" dirty="0" lang="en-US"/>
              <a:t>learning theory has numerous implications for classroom </a:t>
            </a:r>
            <a:r>
              <a:rPr b="1" dirty="0" lang="en-US" smtClean="0"/>
              <a:t>use </a:t>
            </a:r>
            <a:endParaRPr b="1" dirty="0" lang="en-US"/>
          </a:p>
          <a:p>
            <a:pPr>
              <a:buNone/>
            </a:pPr>
            <a:r>
              <a:rPr b="1" dirty="0" lang="en-US"/>
              <a:t>1. </a:t>
            </a:r>
            <a:r>
              <a:rPr b="1" dirty="0" lang="en-US">
                <a:solidFill>
                  <a:schemeClr val="tx1">
                    <a:lumMod val="95000"/>
                    <a:lumOff val="5000"/>
                  </a:schemeClr>
                </a:solidFill>
              </a:rPr>
              <a:t>Students often learn a great deal simply by observing other </a:t>
            </a:r>
            <a:r>
              <a:rPr b="1" dirty="0" lang="en-US" smtClean="0">
                <a:solidFill>
                  <a:schemeClr val="tx1">
                    <a:lumMod val="95000"/>
                    <a:lumOff val="5000"/>
                  </a:schemeClr>
                </a:solidFill>
              </a:rPr>
              <a:t>people </a:t>
            </a:r>
            <a:endParaRPr b="1" dirty="0" lang="en-US">
              <a:solidFill>
                <a:schemeClr val="tx1">
                  <a:lumMod val="95000"/>
                  <a:lumOff val="5000"/>
                </a:schemeClr>
              </a:solidFill>
            </a:endParaRPr>
          </a:p>
          <a:p>
            <a:pPr>
              <a:buNone/>
            </a:pPr>
            <a:r>
              <a:rPr b="1" dirty="0" lang="en-US">
                <a:solidFill>
                  <a:schemeClr val="tx1">
                    <a:lumMod val="95000"/>
                    <a:lumOff val="5000"/>
                  </a:schemeClr>
                </a:solidFill>
              </a:rPr>
              <a:t>2. Describing the consequences of behavior can effectively increase the appropriate behaviors and decrease inappropriate </a:t>
            </a:r>
            <a:r>
              <a:rPr b="1" dirty="0" lang="en-US" smtClean="0">
                <a:solidFill>
                  <a:schemeClr val="tx1">
                    <a:lumMod val="95000"/>
                    <a:lumOff val="5000"/>
                  </a:schemeClr>
                </a:solidFill>
              </a:rPr>
              <a:t>ones </a:t>
            </a:r>
            <a:endParaRPr b="1" dirty="0" lang="en-US">
              <a:solidFill>
                <a:schemeClr val="tx1">
                  <a:lumMod val="95000"/>
                  <a:lumOff val="5000"/>
                </a:schemeClr>
              </a:solidFill>
            </a:endParaRPr>
          </a:p>
          <a:p>
            <a:pPr>
              <a:buNone/>
            </a:pPr>
            <a:r>
              <a:rPr b="1" dirty="0" lang="en-US">
                <a:solidFill>
                  <a:schemeClr val="tx1">
                    <a:lumMod val="95000"/>
                    <a:lumOff val="5000"/>
                  </a:schemeClr>
                </a:solidFill>
              </a:rPr>
              <a:t>3. Modeling provides an alternative to shaping for teaching new </a:t>
            </a:r>
            <a:r>
              <a:rPr b="1" dirty="0" lang="en-US" smtClean="0">
                <a:solidFill>
                  <a:schemeClr val="tx1">
                    <a:lumMod val="95000"/>
                    <a:lumOff val="5000"/>
                  </a:schemeClr>
                </a:solidFill>
              </a:rPr>
              <a:t>behaviors </a:t>
            </a:r>
          </a:p>
          <a:p>
            <a:pPr>
              <a:buFont typeface="Wingdings" pitchFamily="2" charset="2"/>
              <a:buChar char="Ø"/>
            </a:pPr>
            <a:r>
              <a:rPr b="1" dirty="0" lang="en-US" smtClean="0">
                <a:solidFill>
                  <a:schemeClr val="tx1">
                    <a:lumMod val="95000"/>
                    <a:lumOff val="5000"/>
                  </a:schemeClr>
                </a:solidFill>
              </a:rPr>
              <a:t>However, modeling </a:t>
            </a:r>
            <a:r>
              <a:rPr b="1" dirty="0" lang="en-US">
                <a:solidFill>
                  <a:schemeClr val="tx1">
                    <a:lumMod val="95000"/>
                    <a:lumOff val="5000"/>
                  </a:schemeClr>
                </a:solidFill>
              </a:rPr>
              <a:t>can provide a faster, more efficient means for teaching new </a:t>
            </a:r>
            <a:r>
              <a:rPr b="1" dirty="0" lang="en-US" smtClean="0">
                <a:solidFill>
                  <a:schemeClr val="tx1">
                    <a:lumMod val="95000"/>
                    <a:lumOff val="5000"/>
                  </a:schemeClr>
                </a:solidFill>
              </a:rPr>
              <a:t>behavior than shaping in operant conditioning </a:t>
            </a:r>
            <a:endParaRPr b="1" dirty="0" lang="en-US">
              <a:solidFill>
                <a:schemeClr val="tx1">
                  <a:lumMod val="95000"/>
                  <a:lumOff val="5000"/>
                </a:schemeClr>
              </a:solidFill>
            </a:endParaRPr>
          </a:p>
        </p:txBody>
      </p:sp>
    </p:spTree>
  </p:cSld>
  <p:clrMapOvr>
    <a:masterClrMapping/>
  </p:clrMapOvr>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683" name=""/>
        <p:cNvGrpSpPr/>
        <p:nvPr/>
      </p:nvGrpSpPr>
      <p:grpSpPr>
        <a:xfrm>
          <a:off x="0" y="0"/>
          <a:ext cx="0" cy="0"/>
          <a:chOff x="0" y="0"/>
          <a:chExt cx="0" cy="0"/>
        </a:xfrm>
      </p:grpSpPr>
      <p:sp>
        <p:nvSpPr>
          <p:cNvPr id="1050914" name="Content Placeholder 2"/>
          <p:cNvSpPr>
            <a:spLocks noGrp="1"/>
          </p:cNvSpPr>
          <p:nvPr>
            <p:ph idx="1"/>
          </p:nvPr>
        </p:nvSpPr>
        <p:spPr>
          <a:xfrm>
            <a:off x="76200" y="304800"/>
            <a:ext cx="8991600" cy="6172200"/>
          </a:xfrm>
        </p:spPr>
        <p:txBody>
          <a:bodyPr>
            <a:normAutofit fontScale="93750" lnSpcReduction="10000"/>
          </a:bodyPr>
          <a:p>
            <a:pPr>
              <a:buNone/>
            </a:pPr>
            <a:r>
              <a:rPr b="1" dirty="0" lang="en-US" smtClean="0">
                <a:solidFill>
                  <a:schemeClr val="tx1">
                    <a:lumMod val="95000"/>
                    <a:lumOff val="5000"/>
                  </a:schemeClr>
                </a:solidFill>
              </a:rPr>
              <a:t>4. Teachers and parents must </a:t>
            </a:r>
            <a:r>
              <a:rPr b="1" dirty="0" lang="en-US" smtClean="0">
                <a:solidFill>
                  <a:srgbClr val="FF0000"/>
                </a:solidFill>
              </a:rPr>
              <a:t>model appropriate behaviors</a:t>
            </a:r>
            <a:r>
              <a:rPr b="1" dirty="0" lang="en-US" smtClean="0">
                <a:solidFill>
                  <a:schemeClr val="tx1">
                    <a:lumMod val="95000"/>
                    <a:lumOff val="5000"/>
                  </a:schemeClr>
                </a:solidFill>
              </a:rPr>
              <a:t> and take care that they do not model inappropriate behaviors</a:t>
            </a:r>
          </a:p>
          <a:p>
            <a:pPr>
              <a:buNone/>
            </a:pPr>
            <a:r>
              <a:rPr b="1" dirty="0" lang="en-US" smtClean="0"/>
              <a:t>5. Teachers should expose students to a variety of other models. </a:t>
            </a:r>
          </a:p>
          <a:p>
            <a:pPr lvl="1">
              <a:buFont typeface="Wingdings" pitchFamily="2" charset="2"/>
              <a:buChar char="Ø"/>
            </a:pPr>
            <a:r>
              <a:rPr b="1" dirty="0" sz="3200" lang="en-US" smtClean="0"/>
              <a:t>This technique is especially important to break down traditional stereotypes </a:t>
            </a:r>
          </a:p>
          <a:p>
            <a:pPr>
              <a:buNone/>
            </a:pPr>
            <a:r>
              <a:rPr b="1" dirty="0" lang="en-US" smtClean="0"/>
              <a:t>6. Students must believe that they are capable of accomplishing school tasks </a:t>
            </a:r>
          </a:p>
          <a:p>
            <a:pPr lvl="1">
              <a:buFont typeface="Wingdings" pitchFamily="2" charset="2"/>
              <a:buChar char="Ø"/>
            </a:pPr>
            <a:r>
              <a:rPr b="1" dirty="0" sz="3200" lang="en-US" smtClean="0"/>
              <a:t>Thus it is very important to develop </a:t>
            </a:r>
            <a:r>
              <a:rPr b="1" dirty="0" sz="3200" lang="en-US" smtClean="0">
                <a:solidFill>
                  <a:srgbClr val="FF0000"/>
                </a:solidFill>
              </a:rPr>
              <a:t>a sense of self-efficacy</a:t>
            </a:r>
            <a:r>
              <a:rPr b="1" dirty="0" sz="3200" lang="en-US" smtClean="0"/>
              <a:t> for students. </a:t>
            </a:r>
          </a:p>
          <a:p>
            <a:pPr>
              <a:buNone/>
            </a:pPr>
            <a:r>
              <a:rPr b="1" dirty="0" lang="en-US" smtClean="0"/>
              <a:t>7.Teachers should help students set realistic expectations for their academic accomplishments</a:t>
            </a:r>
            <a:endParaRPr b="1" dirty="0" lang="en-US"/>
          </a:p>
        </p:txBody>
      </p:sp>
    </p:spTree>
  </p:cSld>
  <p:clrMapOvr>
    <a:masterClrMapping/>
  </p:clrMapOvr>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684" name=""/>
        <p:cNvGrpSpPr/>
        <p:nvPr/>
      </p:nvGrpSpPr>
      <p:grpSpPr>
        <a:xfrm>
          <a:off x="0" y="0"/>
          <a:ext cx="0" cy="0"/>
          <a:chOff x="0" y="0"/>
          <a:chExt cx="0" cy="0"/>
        </a:xfrm>
      </p:grpSpPr>
      <p:sp>
        <p:nvSpPr>
          <p:cNvPr id="1050915" name="Title 1"/>
          <p:cNvSpPr>
            <a:spLocks noGrp="1"/>
          </p:cNvSpPr>
          <p:nvPr>
            <p:ph type="title"/>
          </p:nvPr>
        </p:nvSpPr>
        <p:spPr>
          <a:xfrm>
            <a:off x="457200" y="152400"/>
            <a:ext cx="8229600" cy="1066800"/>
          </a:xfrm>
        </p:spPr>
        <p:txBody>
          <a:bodyPr>
            <a:normAutofit fontScale="90000"/>
          </a:bodyPr>
          <a:p>
            <a:r>
              <a:rPr b="1" dirty="0" lang="en-US" smtClean="0"/>
              <a:t/>
            </a:r>
            <a:br>
              <a:rPr b="1" dirty="0" lang="en-US" smtClean="0"/>
            </a:br>
            <a:r>
              <a:rPr b="1" dirty="0" lang="en-US" smtClean="0">
                <a:solidFill>
                  <a:srgbClr val="FF0000"/>
                </a:solidFill>
              </a:rPr>
              <a:t>3.2.3. Cognitive Learning Theory </a:t>
            </a:r>
            <a:r>
              <a:rPr b="1" dirty="0" lang="en-US" smtClean="0"/>
              <a:t/>
            </a:r>
            <a:br>
              <a:rPr b="1" dirty="0" lang="en-US" smtClean="0"/>
            </a:br>
            <a:endParaRPr dirty="0" lang="en-US"/>
          </a:p>
        </p:txBody>
      </p:sp>
      <p:sp>
        <p:nvSpPr>
          <p:cNvPr id="1050916" name="Content Placeholder 2"/>
          <p:cNvSpPr>
            <a:spLocks noGrp="1"/>
          </p:cNvSpPr>
          <p:nvPr>
            <p:ph idx="1"/>
          </p:nvPr>
        </p:nvSpPr>
        <p:spPr>
          <a:xfrm>
            <a:off x="152400" y="1295400"/>
            <a:ext cx="8763000" cy="4830763"/>
          </a:xfrm>
        </p:spPr>
        <p:txBody>
          <a:bodyPr>
            <a:normAutofit fontScale="93750" lnSpcReduction="10000"/>
          </a:bodyPr>
          <a:p>
            <a:pPr algn="just">
              <a:buFont typeface="Wingdings" pitchFamily="2" charset="2"/>
              <a:buChar char="v"/>
            </a:pPr>
            <a:r>
              <a:rPr b="1" dirty="0" lang="en-US" smtClean="0"/>
              <a:t> Cognitive learning theorists believe that thought processes have an important effect on learning. Humans often use mental or cognitive abilities when they interact with their environment.</a:t>
            </a:r>
          </a:p>
          <a:p>
            <a:pPr algn="just">
              <a:buFont typeface="Wingdings" pitchFamily="2" charset="2"/>
              <a:buChar char="v"/>
            </a:pPr>
            <a:r>
              <a:rPr b="1" dirty="0" lang="en-US" smtClean="0"/>
              <a:t> People can manipulate, alter, or change things mentally to examine possible outcomes before they actually do anything. </a:t>
            </a:r>
            <a:endParaRPr b="1" dirty="0" sz="1600" lang="en-US" smtClean="0"/>
          </a:p>
          <a:p>
            <a:pPr algn="just" indent="0" marL="0">
              <a:lnSpc>
                <a:spcPct val="90000"/>
              </a:lnSpc>
              <a:buFont typeface="Wingdings" pitchFamily="2" charset="2"/>
              <a:buChar char="v"/>
            </a:pPr>
            <a:r>
              <a:rPr b="1" dirty="0" lang="en-US" smtClean="0"/>
              <a:t>Developed approaches that </a:t>
            </a:r>
            <a:r>
              <a:rPr b="1" dirty="0" lang="en-US" smtClean="0">
                <a:solidFill>
                  <a:srgbClr val="FF0066"/>
                </a:solidFill>
              </a:rPr>
              <a:t>focus on the unseen  </a:t>
            </a:r>
          </a:p>
          <a:p>
            <a:pPr algn="just" indent="0" lvl="1" marL="400050">
              <a:lnSpc>
                <a:spcPct val="90000"/>
              </a:lnSpc>
              <a:buNone/>
            </a:pPr>
            <a:r>
              <a:rPr b="1" dirty="0" sz="3200" lang="en-US" smtClean="0">
                <a:solidFill>
                  <a:srgbClr val="FF0066"/>
                </a:solidFill>
              </a:rPr>
              <a:t>mental processes that occur during learning</a:t>
            </a:r>
            <a:r>
              <a:rPr b="1" dirty="0" sz="3200" lang="en-US" smtClean="0"/>
              <a:t>, rather than concentrating solely on  external stimuli, responses, and reinforcements.</a:t>
            </a:r>
          </a:p>
          <a:p>
            <a:endParaRPr dirty="0" lang="en-US"/>
          </a:p>
        </p:txBody>
      </p:sp>
    </p:spTree>
  </p:cSld>
  <p:clrMapOvr>
    <a:masterClrMapping/>
  </p:clrMapOvr>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685" name=""/>
        <p:cNvGrpSpPr/>
        <p:nvPr/>
      </p:nvGrpSpPr>
      <p:grpSpPr>
        <a:xfrm>
          <a:off x="0" y="0"/>
          <a:ext cx="0" cy="0"/>
          <a:chOff x="0" y="0"/>
          <a:chExt cx="0" cy="0"/>
        </a:xfrm>
      </p:grpSpPr>
      <p:sp>
        <p:nvSpPr>
          <p:cNvPr id="1050917" name="Title 1"/>
          <p:cNvSpPr>
            <a:spLocks noGrp="1"/>
          </p:cNvSpPr>
          <p:nvPr>
            <p:ph type="title"/>
          </p:nvPr>
        </p:nvSpPr>
        <p:spPr>
          <a:xfrm>
            <a:off x="457200" y="274638"/>
            <a:ext cx="8229600" cy="868362"/>
          </a:xfrm>
        </p:spPr>
        <p:txBody>
          <a:bodyPr>
            <a:normAutofit fontScale="90000"/>
          </a:bodyPr>
          <a:p>
            <a:r>
              <a:rPr b="1" dirty="0" lang="en-US" smtClean="0"/>
              <a:t/>
            </a:r>
            <a:br>
              <a:rPr b="1" dirty="0" lang="en-US" smtClean="0"/>
            </a:br>
            <a:r>
              <a:rPr b="1" dirty="0" lang="en-US" smtClean="0">
                <a:solidFill>
                  <a:srgbClr val="FF0000"/>
                </a:solidFill>
              </a:rPr>
              <a:t>3.2.3.1. Latent Learning </a:t>
            </a:r>
            <a:br>
              <a:rPr b="1" dirty="0" lang="en-US" smtClean="0">
                <a:solidFill>
                  <a:srgbClr val="FF0000"/>
                </a:solidFill>
              </a:rPr>
            </a:br>
            <a:endParaRPr dirty="0" lang="en-US">
              <a:solidFill>
                <a:srgbClr val="FF0000"/>
              </a:solidFill>
            </a:endParaRPr>
          </a:p>
        </p:txBody>
      </p:sp>
      <p:sp>
        <p:nvSpPr>
          <p:cNvPr id="1050918" name="Content Placeholder 2"/>
          <p:cNvSpPr>
            <a:spLocks noGrp="1"/>
          </p:cNvSpPr>
          <p:nvPr>
            <p:ph idx="1"/>
          </p:nvPr>
        </p:nvSpPr>
        <p:spPr>
          <a:xfrm>
            <a:off x="152400" y="1295400"/>
            <a:ext cx="8763000" cy="4830763"/>
          </a:xfrm>
        </p:spPr>
        <p:txBody>
          <a:bodyPr>
            <a:normAutofit fontScale="80952" lnSpcReduction="20000"/>
          </a:bodyPr>
          <a:p>
            <a:pPr>
              <a:buFont typeface="Wingdings" pitchFamily="2" charset="2"/>
              <a:buChar char="Ø"/>
            </a:pPr>
            <a:r>
              <a:rPr b="1" dirty="0" lang="en-US" smtClean="0"/>
              <a:t>Evidence for the importance of cognitive processes comes </a:t>
            </a:r>
            <a:r>
              <a:rPr b="1" dirty="0" lang="en-US" smtClean="0">
                <a:solidFill>
                  <a:srgbClr val="FF0066"/>
                </a:solidFill>
              </a:rPr>
              <a:t>from a series of animal experiments</a:t>
            </a:r>
            <a:r>
              <a:rPr b="1" dirty="0" lang="en-US" smtClean="0"/>
              <a:t> that revealed a type of cognitive learning </a:t>
            </a:r>
            <a:r>
              <a:rPr b="1" dirty="0" lang="en-US" smtClean="0">
                <a:solidFill>
                  <a:srgbClr val="FF0000"/>
                </a:solidFill>
              </a:rPr>
              <a:t>called latent learning. </a:t>
            </a:r>
          </a:p>
          <a:p>
            <a:pPr>
              <a:buFont typeface="Wingdings" pitchFamily="2" charset="2"/>
              <a:buChar char="Ø"/>
            </a:pPr>
            <a:r>
              <a:rPr b="1" dirty="0" lang="en-US" smtClean="0"/>
              <a:t>‘Latent</a:t>
            </a:r>
            <a:r>
              <a:rPr b="1" dirty="0" lang="en-US"/>
              <a:t>‘ means hidden and thus latent learning is learning that occurs but is not evident in behavior until later, </a:t>
            </a:r>
            <a:r>
              <a:rPr b="1" dirty="0" lang="en-US">
                <a:solidFill>
                  <a:srgbClr val="FF0000"/>
                </a:solidFill>
              </a:rPr>
              <a:t>when conditions for its appearance are </a:t>
            </a:r>
            <a:r>
              <a:rPr b="1" dirty="0" lang="en-US" smtClean="0">
                <a:solidFill>
                  <a:srgbClr val="FF0000"/>
                </a:solidFill>
              </a:rPr>
              <a:t>favorable/rewarded.</a:t>
            </a:r>
            <a:endParaRPr b="1" dirty="0" sz="1050" lang="en-US" smtClean="0">
              <a:solidFill>
                <a:srgbClr val="FF0000"/>
              </a:solidFill>
            </a:endParaRPr>
          </a:p>
          <a:p>
            <a:pPr algn="just">
              <a:buFont typeface="Wingdings" pitchFamily="2" charset="2"/>
              <a:buChar char="Ø"/>
            </a:pPr>
            <a:r>
              <a:rPr b="1" dirty="0" lang="en-US" smtClean="0"/>
              <a:t>It </a:t>
            </a:r>
            <a:r>
              <a:rPr b="1" dirty="0" lang="en-US"/>
              <a:t>is said to occur </a:t>
            </a:r>
            <a:r>
              <a:rPr b="1" dirty="0" lang="en-US">
                <a:solidFill>
                  <a:srgbClr val="FF0000"/>
                </a:solidFill>
              </a:rPr>
              <a:t>without reinforcement </a:t>
            </a:r>
            <a:r>
              <a:rPr b="1" dirty="0" lang="en-US"/>
              <a:t>of particular responses and seems to involve changes in the way information is processed. </a:t>
            </a:r>
            <a:endParaRPr b="1" dirty="0" lang="en-US" smtClean="0"/>
          </a:p>
          <a:p>
            <a:pPr>
              <a:buFont typeface="Wingdings" pitchFamily="2" charset="2"/>
              <a:buChar char="Ø"/>
            </a:pPr>
            <a:r>
              <a:rPr b="1" dirty="0" lang="en-US" smtClean="0"/>
              <a:t>In </a:t>
            </a:r>
            <a:r>
              <a:rPr b="1" dirty="0" lang="en-US"/>
              <a:t>a classic experiment, </a:t>
            </a:r>
            <a:r>
              <a:rPr b="1" dirty="0" lang="en-US" err="1"/>
              <a:t>Tolman</a:t>
            </a:r>
            <a:r>
              <a:rPr b="1" dirty="0" lang="en-US"/>
              <a:t> and </a:t>
            </a:r>
            <a:r>
              <a:rPr b="1" dirty="0" lang="en-US" err="1"/>
              <a:t>Honzic</a:t>
            </a:r>
            <a:r>
              <a:rPr b="1" dirty="0" lang="en-US"/>
              <a:t> (1930) placed three groups of rats in mazes and observed their behavior each day for more than two weeks. </a:t>
            </a:r>
          </a:p>
        </p:txBody>
      </p:sp>
    </p:spTree>
  </p:cSld>
  <p:clrMapOvr>
    <a:masterClrMapping/>
  </p:clrMapOvr>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686" name=""/>
        <p:cNvGrpSpPr/>
        <p:nvPr/>
      </p:nvGrpSpPr>
      <p:grpSpPr>
        <a:xfrm>
          <a:off x="0" y="0"/>
          <a:ext cx="0" cy="0"/>
          <a:chOff x="0" y="0"/>
          <a:chExt cx="0" cy="0"/>
        </a:xfrm>
      </p:grpSpPr>
      <p:sp>
        <p:nvSpPr>
          <p:cNvPr id="1050919" name="Content Placeholder 2"/>
          <p:cNvSpPr>
            <a:spLocks noGrp="1"/>
          </p:cNvSpPr>
          <p:nvPr>
            <p:ph idx="1"/>
          </p:nvPr>
        </p:nvSpPr>
        <p:spPr>
          <a:xfrm>
            <a:off x="152400" y="457200"/>
            <a:ext cx="8763000" cy="6019800"/>
          </a:xfrm>
        </p:spPr>
        <p:txBody>
          <a:bodyPr>
            <a:normAutofit fontScale="87500" lnSpcReduction="20000"/>
          </a:bodyPr>
          <a:p>
            <a:pPr>
              <a:buFont typeface="Wingdings" pitchFamily="2" charset="2"/>
              <a:buChar char="Ø"/>
            </a:pPr>
            <a:r>
              <a:rPr b="1" dirty="0" lang="en-US" smtClean="0"/>
              <a:t>The rats in Group 1 always found food at the end of the maze. Group 2 never found food. Group 3 found no food for ten days but then received food on the eleventh. </a:t>
            </a:r>
          </a:p>
          <a:p>
            <a:pPr>
              <a:buFont typeface="Wingdings" pitchFamily="2" charset="2"/>
              <a:buChar char="Ø"/>
            </a:pPr>
            <a:r>
              <a:rPr b="1" dirty="0" lang="en-US" smtClean="0"/>
              <a:t>The Group 1 rats quickly learned to head straight the end of the maze without going blind alleys, whereas Group 2 rats did not learn to go to the end. But, Group 3 rats were different. </a:t>
            </a:r>
          </a:p>
          <a:p>
            <a:pPr>
              <a:buFont typeface="Wingdings" pitchFamily="2" charset="2"/>
              <a:buChar char="Ø"/>
            </a:pPr>
            <a:r>
              <a:rPr b="1" dirty="0" lang="en-US" smtClean="0"/>
              <a:t>For ten days they appeared to follow no particular route. Then, on the eleventh day they quickly learned to run to the end of the maze. By the next day, they were doing, as well as group one, which had been rewarded from the beginning. </a:t>
            </a:r>
          </a:p>
          <a:p>
            <a:pPr>
              <a:buFont typeface="Wingdings" pitchFamily="2" charset="2"/>
              <a:buChar char="Ø"/>
            </a:pPr>
            <a:r>
              <a:rPr b="1" dirty="0" lang="en-US" smtClean="0"/>
              <a:t>Group three rats had demonstrated </a:t>
            </a:r>
            <a:r>
              <a:rPr b="1" dirty="0" lang="en-US" smtClean="0">
                <a:solidFill>
                  <a:srgbClr val="FF0000"/>
                </a:solidFill>
              </a:rPr>
              <a:t>latent learning, </a:t>
            </a:r>
            <a:r>
              <a:rPr b="1" dirty="0" lang="en-US" smtClean="0"/>
              <a:t>learning that is not immediately expressed. A great deal of human learning also remains latent </a:t>
            </a:r>
            <a:r>
              <a:rPr b="1" dirty="0" lang="en-US" smtClean="0">
                <a:solidFill>
                  <a:srgbClr val="FF0000"/>
                </a:solidFill>
              </a:rPr>
              <a:t>until circumstances allow or require it to be expressed. </a:t>
            </a:r>
            <a:endParaRPr b="1" dirty="0" lang="en-US">
              <a:solidFill>
                <a:srgbClr val="FF0000"/>
              </a:solidFill>
            </a:endParaRPr>
          </a:p>
        </p:txBody>
      </p:sp>
    </p:spTree>
  </p:cSld>
  <p:clrMapOvr>
    <a:masterClrMapping/>
  </p:clrMapOvr>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687" name=""/>
        <p:cNvGrpSpPr/>
        <p:nvPr/>
      </p:nvGrpSpPr>
      <p:grpSpPr>
        <a:xfrm>
          <a:off x="0" y="0"/>
          <a:ext cx="0" cy="0"/>
          <a:chOff x="0" y="0"/>
          <a:chExt cx="0" cy="0"/>
        </a:xfrm>
      </p:grpSpPr>
      <p:sp>
        <p:nvSpPr>
          <p:cNvPr id="1050920" name="Content Placeholder 2"/>
          <p:cNvSpPr>
            <a:spLocks noGrp="1"/>
          </p:cNvSpPr>
          <p:nvPr>
            <p:ph idx="1"/>
          </p:nvPr>
        </p:nvSpPr>
        <p:spPr>
          <a:xfrm>
            <a:off x="152400" y="304800"/>
            <a:ext cx="8839200" cy="6248400"/>
          </a:xfrm>
        </p:spPr>
        <p:txBody>
          <a:bodyPr>
            <a:normAutofit fontScale="92857" lnSpcReduction="10000"/>
          </a:bodyPr>
          <a:p>
            <a:pPr algn="just">
              <a:lnSpc>
                <a:spcPct val="80000"/>
              </a:lnSpc>
              <a:buFont typeface="Wingdings" pitchFamily="2" charset="2"/>
              <a:buChar char="Ø"/>
            </a:pPr>
            <a:r>
              <a:rPr b="1" dirty="0" lang="en-US" smtClean="0"/>
              <a:t>To cognitive theorists, it seemed clear that the </a:t>
            </a:r>
            <a:r>
              <a:rPr b="1" dirty="0" lang="en-US" smtClean="0">
                <a:solidFill>
                  <a:srgbClr val="FF0066"/>
                </a:solidFill>
              </a:rPr>
              <a:t>unrewarded rats had learned the layout</a:t>
            </a:r>
            <a:r>
              <a:rPr b="1" dirty="0" lang="en-US" smtClean="0"/>
              <a:t> of the maze early in their explorations; they just </a:t>
            </a:r>
            <a:r>
              <a:rPr b="1" dirty="0" lang="en-US" smtClean="0">
                <a:solidFill>
                  <a:srgbClr val="FF0066"/>
                </a:solidFill>
              </a:rPr>
              <a:t>never displayed their latent learning until the reinforcement was offered</a:t>
            </a:r>
            <a:r>
              <a:rPr b="1" dirty="0" lang="en-US" smtClean="0"/>
              <a:t>. </a:t>
            </a:r>
            <a:endParaRPr b="1" dirty="0" sz="1800" lang="en-US" smtClean="0"/>
          </a:p>
          <a:p>
            <a:pPr algn="just">
              <a:lnSpc>
                <a:spcPct val="80000"/>
              </a:lnSpc>
              <a:buFont typeface="Wingdings" pitchFamily="2" charset="2"/>
              <a:buChar char="Ø"/>
            </a:pPr>
            <a:r>
              <a:rPr b="1" dirty="0" lang="en-US" smtClean="0"/>
              <a:t>Instead, those rats seemed to develop a </a:t>
            </a:r>
            <a:r>
              <a:rPr b="1" dirty="0" lang="en-US" smtClean="0">
                <a:solidFill>
                  <a:srgbClr val="FF0066"/>
                </a:solidFill>
              </a:rPr>
              <a:t>cognitive map</a:t>
            </a:r>
            <a:r>
              <a:rPr b="1" dirty="0" lang="en-US" smtClean="0"/>
              <a:t> of the maze—a mental representation of spatial locations and directions.</a:t>
            </a:r>
            <a:endParaRPr b="1" dirty="0" sz="1400" lang="en-US" smtClean="0"/>
          </a:p>
          <a:p>
            <a:pPr algn="just">
              <a:lnSpc>
                <a:spcPct val="80000"/>
              </a:lnSpc>
              <a:buFont typeface="Wingdings" pitchFamily="2" charset="2"/>
              <a:buChar char="Ø"/>
            </a:pPr>
            <a:r>
              <a:rPr b="1" dirty="0" lang="en-US" smtClean="0"/>
              <a:t>People, too, develop cognitive maps of their surroundings. </a:t>
            </a:r>
          </a:p>
          <a:p>
            <a:pPr algn="just">
              <a:lnSpc>
                <a:spcPct val="80000"/>
              </a:lnSpc>
              <a:buFont typeface="Wingdings" pitchFamily="2" charset="2"/>
              <a:buChar char="Ø"/>
            </a:pPr>
            <a:r>
              <a:rPr b="1" dirty="0" lang="en-US" smtClean="0"/>
              <a:t>For example, latent learning may permit you to know the location of a kitchenware store at a local mall you’ve frequently visited, even though you’ve never entered the store and don’t even like to cook.</a:t>
            </a:r>
          </a:p>
          <a:p>
            <a:endParaRPr dirty="0" lang="en-US"/>
          </a:p>
        </p:txBody>
      </p:sp>
    </p:spTree>
  </p:cSld>
  <p:clrMapOvr>
    <a:masterClrMapping/>
  </p:clrMapOvr>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688" name=""/>
        <p:cNvGrpSpPr/>
        <p:nvPr/>
      </p:nvGrpSpPr>
      <p:grpSpPr>
        <a:xfrm>
          <a:off x="0" y="0"/>
          <a:ext cx="0" cy="0"/>
          <a:chOff x="0" y="0"/>
          <a:chExt cx="0" cy="0"/>
        </a:xfrm>
      </p:grpSpPr>
      <p:sp>
        <p:nvSpPr>
          <p:cNvPr id="1050921" name="Title 1"/>
          <p:cNvSpPr>
            <a:spLocks noGrp="1"/>
          </p:cNvSpPr>
          <p:nvPr>
            <p:ph type="title"/>
          </p:nvPr>
        </p:nvSpPr>
        <p:spPr>
          <a:xfrm>
            <a:off x="457200" y="152400"/>
            <a:ext cx="8229600" cy="914400"/>
          </a:xfrm>
        </p:spPr>
        <p:txBody>
          <a:bodyPr>
            <a:normAutofit fontScale="90000"/>
          </a:bodyPr>
          <a:p>
            <a:r>
              <a:rPr b="1" dirty="0" lang="en-US" smtClean="0"/>
              <a:t/>
            </a:r>
            <a:br>
              <a:rPr b="1" dirty="0" lang="en-US" smtClean="0"/>
            </a:br>
            <a:r>
              <a:rPr b="1" dirty="0" lang="en-US" smtClean="0">
                <a:solidFill>
                  <a:srgbClr val="FF0000"/>
                </a:solidFill>
              </a:rPr>
              <a:t>3.2.3.2. Insight Learning </a:t>
            </a:r>
            <a:r>
              <a:rPr b="1" dirty="0" lang="en-US" smtClean="0"/>
              <a:t/>
            </a:r>
            <a:br>
              <a:rPr b="1" dirty="0" lang="en-US" smtClean="0"/>
            </a:br>
            <a:endParaRPr dirty="0" lang="en-US"/>
          </a:p>
        </p:txBody>
      </p:sp>
      <p:sp>
        <p:nvSpPr>
          <p:cNvPr id="1050922" name="Content Placeholder 2"/>
          <p:cNvSpPr>
            <a:spLocks noGrp="1"/>
          </p:cNvSpPr>
          <p:nvPr>
            <p:ph idx="1"/>
          </p:nvPr>
        </p:nvSpPr>
        <p:spPr>
          <a:xfrm>
            <a:off x="76200" y="1219200"/>
            <a:ext cx="8915400" cy="5257800"/>
          </a:xfrm>
        </p:spPr>
        <p:txBody>
          <a:bodyPr>
            <a:normAutofit fontScale="84375" lnSpcReduction="20000"/>
          </a:bodyPr>
          <a:p>
            <a:pPr>
              <a:buFont typeface="Wingdings" pitchFamily="2" charset="2"/>
              <a:buChar char="Ø"/>
            </a:pPr>
            <a:r>
              <a:rPr b="1" dirty="0" lang="en-US" smtClean="0"/>
              <a:t>It </a:t>
            </a:r>
            <a:r>
              <a:rPr b="1" dirty="0" lang="en-US"/>
              <a:t>is a cognitive process whereby we reorganize our </a:t>
            </a:r>
            <a:r>
              <a:rPr b="1" dirty="0" lang="en-US">
                <a:solidFill>
                  <a:srgbClr val="FF0000"/>
                </a:solidFill>
              </a:rPr>
              <a:t>perception of a problem</a:t>
            </a:r>
            <a:r>
              <a:rPr b="1" dirty="0" lang="en-US" smtClean="0">
                <a:solidFill>
                  <a:srgbClr val="FF0000"/>
                </a:solidFill>
              </a:rPr>
              <a:t>. </a:t>
            </a:r>
          </a:p>
          <a:p>
            <a:pPr>
              <a:buFont typeface="Wingdings" pitchFamily="2" charset="2"/>
              <a:buChar char="Ø"/>
            </a:pPr>
            <a:r>
              <a:rPr b="1" dirty="0" lang="en-US" smtClean="0"/>
              <a:t>It’s  learning to solve a problem by understanding various parts of the problem. </a:t>
            </a:r>
          </a:p>
          <a:p>
            <a:pPr>
              <a:buFont typeface="Wingdings" pitchFamily="2" charset="2"/>
              <a:buChar char="Ø"/>
            </a:pPr>
            <a:r>
              <a:rPr b="1" dirty="0" lang="en-US" smtClean="0"/>
              <a:t>It </a:t>
            </a:r>
            <a:r>
              <a:rPr b="1" dirty="0" lang="en-US"/>
              <a:t>doesn‘t depend on conditioning of particular behaviors for its occurrence. </a:t>
            </a:r>
            <a:endParaRPr b="1" dirty="0" lang="en-US" smtClean="0"/>
          </a:p>
          <a:p>
            <a:pPr>
              <a:buFont typeface="Wingdings" pitchFamily="2" charset="2"/>
              <a:buChar char="Ø"/>
            </a:pPr>
            <a:r>
              <a:rPr b="1" dirty="0" lang="en-US" smtClean="0"/>
              <a:t>Sometimes</a:t>
            </a:r>
            <a:r>
              <a:rPr b="1" dirty="0" lang="en-US"/>
              <a:t>, for example, people even wake up from sleep with a solution to a problem that they had not been able to solve during the day. </a:t>
            </a:r>
          </a:p>
          <a:p>
            <a:pPr>
              <a:buFont typeface="Wingdings" pitchFamily="2" charset="2"/>
              <a:buChar char="Ø"/>
            </a:pPr>
            <a:r>
              <a:rPr b="1" dirty="0" lang="en-US"/>
              <a:t>In a typical insight situation where a problem is posed, a period follows during which no apparent progress is made, and then the solution comes suddenly. </a:t>
            </a:r>
            <a:endParaRPr b="1" dirty="0" lang="en-US" smtClean="0"/>
          </a:p>
          <a:p>
            <a:pPr>
              <a:buFont typeface="Wingdings" pitchFamily="2" charset="2"/>
              <a:buChar char="Ø"/>
            </a:pPr>
            <a:r>
              <a:rPr b="1" dirty="0" lang="en-US" smtClean="0"/>
              <a:t>What </a:t>
            </a:r>
            <a:r>
              <a:rPr b="1" dirty="0" lang="en-US"/>
              <a:t>has been learned in insight learning can also be applied easily to other similar situations.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689" name=""/>
        <p:cNvGrpSpPr/>
        <p:nvPr/>
      </p:nvGrpSpPr>
      <p:grpSpPr>
        <a:xfrm>
          <a:off x="0" y="0"/>
          <a:ext cx="0" cy="0"/>
          <a:chOff x="0" y="0"/>
          <a:chExt cx="0" cy="0"/>
        </a:xfrm>
      </p:grpSpPr>
      <p:sp>
        <p:nvSpPr>
          <p:cNvPr id="1050923" name="Content Placeholder 2"/>
          <p:cNvSpPr>
            <a:spLocks noGrp="1"/>
          </p:cNvSpPr>
          <p:nvPr>
            <p:ph idx="1"/>
          </p:nvPr>
        </p:nvSpPr>
        <p:spPr>
          <a:xfrm>
            <a:off x="152400" y="228600"/>
            <a:ext cx="8839200" cy="6324600"/>
          </a:xfrm>
        </p:spPr>
        <p:txBody>
          <a:bodyPr>
            <a:normAutofit/>
          </a:bodyPr>
          <a:p>
            <a:pPr>
              <a:buFont typeface="Wingdings" pitchFamily="2" charset="2"/>
              <a:buChar char="Ø"/>
            </a:pPr>
            <a:r>
              <a:rPr b="1" dirty="0" sz="3000" lang="en-US" smtClean="0"/>
              <a:t>Human beings who solve a problem insightfully usually experience a good feeling called </a:t>
            </a:r>
            <a:r>
              <a:rPr b="1" dirty="0" sz="3000" lang="en-US" smtClean="0">
                <a:solidFill>
                  <a:srgbClr val="FF0000"/>
                </a:solidFill>
              </a:rPr>
              <a:t>an 'aha' experience. </a:t>
            </a:r>
          </a:p>
          <a:p>
            <a:pPr>
              <a:lnSpc>
                <a:spcPct val="90000"/>
              </a:lnSpc>
              <a:buFont typeface="Wingdings" pitchFamily="2" charset="2"/>
              <a:buChar char="Ø"/>
            </a:pPr>
            <a:r>
              <a:rPr b="1" dirty="0" sz="3000" lang="en-US" smtClean="0"/>
              <a:t>Wolfgang Kohler studied insight learning in chimpanzees</a:t>
            </a:r>
          </a:p>
          <a:p>
            <a:pPr>
              <a:lnSpc>
                <a:spcPct val="90000"/>
              </a:lnSpc>
              <a:buFont typeface="Wingdings" pitchFamily="2" charset="2"/>
              <a:buChar char="Ø"/>
            </a:pPr>
            <a:r>
              <a:rPr b="1" dirty="0" sz="3000" lang="en-US" smtClean="0"/>
              <a:t>Kohler placed chimpanzees in certain situations and watched them solve the problems</a:t>
            </a:r>
          </a:p>
          <a:p>
            <a:pPr indent="0" lvl="1" marL="400050">
              <a:lnSpc>
                <a:spcPct val="90000"/>
              </a:lnSpc>
              <a:buNone/>
            </a:pPr>
            <a:r>
              <a:rPr b="1" dirty="0" sz="2600" lang="en-US" smtClean="0"/>
              <a:t>Ex. Hanging a banana out of the chimpanzee’s reach-  </a:t>
            </a:r>
          </a:p>
          <a:p>
            <a:pPr indent="0" lvl="2" marL="800100">
              <a:lnSpc>
                <a:spcPct val="90000"/>
              </a:lnSpc>
              <a:buNone/>
            </a:pPr>
            <a:r>
              <a:rPr b="1" dirty="0" sz="2600" lang="en-US" smtClean="0"/>
              <a:t>Solution: Monkeys stacked boxes on top of one another to get to the banana</a:t>
            </a:r>
          </a:p>
          <a:p>
            <a:pPr>
              <a:lnSpc>
                <a:spcPct val="90000"/>
              </a:lnSpc>
              <a:buFont typeface="Wingdings" pitchFamily="2" charset="2"/>
              <a:buChar char="Ø"/>
            </a:pPr>
            <a:r>
              <a:rPr b="1" dirty="0" sz="3000" lang="en-US" smtClean="0"/>
              <a:t>Kohler believed that the monkeys could not have come to the solution</a:t>
            </a:r>
            <a:r>
              <a:rPr b="1" dirty="0" sz="3000" lang="en-US" smtClean="0">
                <a:solidFill>
                  <a:srgbClr val="FF0000"/>
                </a:solidFill>
              </a:rPr>
              <a:t> without a cognitive understanding of how to solve the problem. </a:t>
            </a:r>
          </a:p>
          <a:p>
            <a:pPr indent="0" marL="0">
              <a:buNone/>
            </a:pPr>
            <a:endParaRPr dirty="0" lang="en-US" smtClean="0"/>
          </a:p>
          <a:p>
            <a:endParaRPr dirty="0" lang="en-US"/>
          </a:p>
        </p:txBody>
      </p:sp>
    </p:spTree>
  </p:cSld>
  <p:clrMapOvr>
    <a:masterClrMapping/>
  </p:clrMapOvr>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703" name=""/>
        <p:cNvGrpSpPr/>
        <p:nvPr/>
      </p:nvGrpSpPr>
      <p:grpSpPr>
        <a:xfrm>
          <a:off x="0" y="0"/>
          <a:ext cx="0" cy="0"/>
          <a:chOff x="0" y="0"/>
          <a:chExt cx="0" cy="0"/>
        </a:xfrm>
      </p:grpSpPr>
      <p:sp>
        <p:nvSpPr>
          <p:cNvPr id="1050934" name="Title 1"/>
          <p:cNvSpPr>
            <a:spLocks noGrp="1"/>
          </p:cNvSpPr>
          <p:nvPr>
            <p:ph type="ctrTitle"/>
          </p:nvPr>
        </p:nvSpPr>
        <p:spPr>
          <a:xfrm>
            <a:off x="685800" y="2130425"/>
            <a:ext cx="7772400" cy="2212975"/>
          </a:xfrm>
        </p:spPr>
        <p:txBody>
          <a:bodyPr>
            <a:noAutofit/>
          </a:bodyPr>
          <a:p>
            <a:pPr algn="l"/>
            <a:r>
              <a:rPr b="1" dirty="0" sz="6000" lang="en-US" smtClean="0">
                <a:solidFill>
                  <a:schemeClr val="tx2"/>
                </a:solidFill>
                <a:effectLst>
                  <a:outerShdw algn="tl" blurRad="31750" dir="5400000" dist="25400" rotWithShape="0">
                    <a:srgbClr val="000000">
                      <a:alpha val="25000"/>
                    </a:srgbClr>
                  </a:outerShdw>
                </a:effectLst>
                <a:latin typeface="Algerian" pitchFamily="82" charset="0"/>
              </a:rPr>
              <a:t>UNIT 4</a:t>
            </a:r>
            <a:r>
              <a:rPr b="1" dirty="0" sz="6000" lang="en-US">
                <a:solidFill>
                  <a:schemeClr val="tx2"/>
                </a:solidFill>
                <a:effectLst>
                  <a:outerShdw algn="tl" blurRad="31750" dir="5400000" dist="25400" rotWithShape="0">
                    <a:srgbClr val="000000">
                      <a:alpha val="25000"/>
                    </a:srgbClr>
                  </a:outerShdw>
                </a:effectLst>
                <a:latin typeface="Algerian" pitchFamily="82" charset="0"/>
              </a:rPr>
              <a:t/>
            </a:r>
            <a:br>
              <a:rPr b="1" dirty="0" sz="6000" lang="en-US">
                <a:solidFill>
                  <a:schemeClr val="tx2"/>
                </a:solidFill>
                <a:effectLst>
                  <a:outerShdw algn="tl" blurRad="31750" dir="5400000" dist="25400" rotWithShape="0">
                    <a:srgbClr val="000000">
                      <a:alpha val="25000"/>
                    </a:srgbClr>
                  </a:outerShdw>
                </a:effectLst>
                <a:latin typeface="Algerian" pitchFamily="82" charset="0"/>
              </a:rPr>
            </a:br>
            <a:r>
              <a:rPr b="1" dirty="0" sz="6000" lang="en-US">
                <a:solidFill>
                  <a:schemeClr val="tx2"/>
                </a:solidFill>
                <a:effectLst>
                  <a:outerShdw algn="tl" blurRad="31750" dir="5400000" dist="25400" rotWithShape="0">
                    <a:srgbClr val="000000">
                      <a:alpha val="25000"/>
                    </a:srgbClr>
                  </a:outerShdw>
                </a:effectLst>
                <a:latin typeface="Algerian" pitchFamily="82" charset="0"/>
              </a:rPr>
              <a:t> MEMORY </a:t>
            </a:r>
            <a:r>
              <a:rPr b="1" dirty="0" sz="6000" lang="en-US" smtClean="0">
                <a:solidFill>
                  <a:schemeClr val="tx2"/>
                </a:solidFill>
                <a:effectLst>
                  <a:outerShdw algn="tl" blurRad="31750" dir="5400000" dist="25400" rotWithShape="0">
                    <a:srgbClr val="000000">
                      <a:alpha val="25000"/>
                    </a:srgbClr>
                  </a:outerShdw>
                </a:effectLst>
                <a:latin typeface="Algerian" pitchFamily="82" charset="0"/>
              </a:rPr>
              <a:t>FORGETTING AND ACADEMIC SKILLS</a:t>
            </a:r>
            <a:r>
              <a:rPr b="1" dirty="0" sz="6000" lang="en-US">
                <a:solidFill>
                  <a:schemeClr val="tx2"/>
                </a:solidFill>
                <a:effectLst>
                  <a:outerShdw algn="tl" blurRad="31750" dir="5400000" dist="25400" rotWithShape="0">
                    <a:srgbClr val="000000">
                      <a:alpha val="25000"/>
                    </a:srgbClr>
                  </a:outerShdw>
                </a:effectLst>
                <a:latin typeface="Algerian" pitchFamily="82" charset="0"/>
              </a:rPr>
              <a:t/>
            </a:r>
            <a:br>
              <a:rPr b="1" dirty="0" sz="6000" lang="en-US">
                <a:solidFill>
                  <a:schemeClr val="tx2"/>
                </a:solidFill>
                <a:effectLst>
                  <a:outerShdw algn="tl" blurRad="31750" dir="5400000" dist="25400" rotWithShape="0">
                    <a:srgbClr val="000000">
                      <a:alpha val="25000"/>
                    </a:srgbClr>
                  </a:outerShdw>
                </a:effectLst>
                <a:latin typeface="Algerian" pitchFamily="82" charset="0"/>
              </a:rPr>
            </a:br>
            <a:endParaRPr b="1" dirty="0" sz="6000" lang="en-US">
              <a:solidFill>
                <a:schemeClr val="tx2"/>
              </a:solidFill>
              <a:effectLst>
                <a:outerShdw algn="tl" blurRad="31750" dir="5400000" dist="25400" rotWithShape="0">
                  <a:srgbClr val="000000">
                    <a:alpha val="25000"/>
                  </a:srgbClr>
                </a:outerShdw>
              </a:effectLst>
              <a:latin typeface="Algerian" pitchFamily="82" charset="0"/>
            </a:endParaRPr>
          </a:p>
        </p:txBody>
      </p:sp>
    </p:spTree>
  </p:cSld>
  <p:clrMapOvr>
    <a:masterClrMapping/>
  </p:clrMapOvr>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8700" name="object 2"/>
          <p:cNvSpPr/>
          <p:nvPr/>
        </p:nvSpPr>
        <p:spPr>
          <a:xfrm>
            <a:off x="8565307" y="5898647"/>
            <a:ext cx="296097" cy="529009"/>
          </a:xfrm>
          <a:custGeom>
            <a:avLst/>
            <a:ahLst/>
            <a:rect l="l" t="t" r="r" b="b"/>
            <a:pathLst>
              <a:path w="295275" h="527050">
                <a:moveTo>
                  <a:pt x="0" y="526542"/>
                </a:moveTo>
                <a:lnTo>
                  <a:pt x="294894" y="526542"/>
                </a:lnTo>
                <a:lnTo>
                  <a:pt x="294894" y="0"/>
                </a:lnTo>
                <a:lnTo>
                  <a:pt x="0" y="0"/>
                </a:lnTo>
                <a:lnTo>
                  <a:pt x="0" y="526542"/>
                </a:lnTo>
                <a:close/>
              </a:path>
            </a:pathLst>
          </a:custGeom>
          <a:solidFill>
            <a:srgbClr val="E9E9FF"/>
          </a:solidFill>
        </p:spPr>
        <p:txBody>
          <a:bodyPr bIns="0" lIns="0" rIns="0" rtlCol="0" tIns="0" wrap="square"/>
          <a:p>
            <a:pPr defTabSz="916932"/>
            <a:endParaRPr>
              <a:solidFill>
                <a:prstClr val="black"/>
              </a:solidFill>
            </a:endParaRPr>
          </a:p>
        </p:txBody>
      </p:sp>
      <p:sp>
        <p:nvSpPr>
          <p:cNvPr id="1048701" name="object 3"/>
          <p:cNvSpPr/>
          <p:nvPr/>
        </p:nvSpPr>
        <p:spPr>
          <a:xfrm>
            <a:off x="8565307" y="0"/>
            <a:ext cx="296097" cy="2049752"/>
          </a:xfrm>
          <a:custGeom>
            <a:avLst/>
            <a:ahLst/>
            <a:rect l="l" t="t" r="r" b="b"/>
            <a:pathLst>
              <a:path w="295275" h="2042160">
                <a:moveTo>
                  <a:pt x="0" y="2041651"/>
                </a:moveTo>
                <a:lnTo>
                  <a:pt x="294894" y="2041651"/>
                </a:lnTo>
                <a:lnTo>
                  <a:pt x="294894" y="0"/>
                </a:lnTo>
                <a:lnTo>
                  <a:pt x="0" y="0"/>
                </a:lnTo>
                <a:lnTo>
                  <a:pt x="0" y="2041651"/>
                </a:lnTo>
                <a:close/>
              </a:path>
            </a:pathLst>
          </a:custGeom>
          <a:solidFill>
            <a:srgbClr val="E9E9FF"/>
          </a:solidFill>
        </p:spPr>
        <p:txBody>
          <a:bodyPr bIns="0" lIns="0" rIns="0" rtlCol="0" tIns="0" wrap="square"/>
          <a:p>
            <a:pPr defTabSz="916932"/>
            <a:endParaRPr>
              <a:solidFill>
                <a:prstClr val="black"/>
              </a:solidFill>
            </a:endParaRPr>
          </a:p>
        </p:txBody>
      </p:sp>
      <p:sp>
        <p:nvSpPr>
          <p:cNvPr id="1048702" name="object 4"/>
          <p:cNvSpPr/>
          <p:nvPr/>
        </p:nvSpPr>
        <p:spPr>
          <a:xfrm>
            <a:off x="0" y="5898657"/>
            <a:ext cx="8565814" cy="529009"/>
          </a:xfrm>
          <a:custGeom>
            <a:avLst/>
            <a:ahLst/>
            <a:rect l="l" t="t" r="r" b="b"/>
            <a:pathLst>
              <a:path w="8542020" h="527050">
                <a:moveTo>
                  <a:pt x="8541512" y="0"/>
                </a:moveTo>
                <a:lnTo>
                  <a:pt x="8246605" y="0"/>
                </a:lnTo>
                <a:lnTo>
                  <a:pt x="8246605" y="305549"/>
                </a:lnTo>
                <a:lnTo>
                  <a:pt x="0" y="305549"/>
                </a:lnTo>
                <a:lnTo>
                  <a:pt x="0" y="526529"/>
                </a:lnTo>
                <a:lnTo>
                  <a:pt x="8541512" y="526529"/>
                </a:lnTo>
                <a:lnTo>
                  <a:pt x="8541512" y="305549"/>
                </a:lnTo>
                <a:lnTo>
                  <a:pt x="8541512" y="0"/>
                </a:lnTo>
                <a:close/>
              </a:path>
            </a:pathLst>
          </a:custGeom>
          <a:solidFill>
            <a:srgbClr val="E9E9FF"/>
          </a:solidFill>
        </p:spPr>
        <p:txBody>
          <a:bodyPr bIns="0" lIns="0" rIns="0" rtlCol="0" tIns="0" wrap="square"/>
          <a:p>
            <a:pPr defTabSz="916932"/>
            <a:endParaRPr>
              <a:solidFill>
                <a:prstClr val="black"/>
              </a:solidFill>
            </a:endParaRPr>
          </a:p>
        </p:txBody>
      </p:sp>
      <p:sp>
        <p:nvSpPr>
          <p:cNvPr id="1048703" name="object 5"/>
          <p:cNvSpPr/>
          <p:nvPr/>
        </p:nvSpPr>
        <p:spPr>
          <a:xfrm>
            <a:off x="8269593" y="0"/>
            <a:ext cx="296097" cy="2049752"/>
          </a:xfrm>
          <a:custGeom>
            <a:avLst/>
            <a:ahLst/>
            <a:rect l="l" t="t" r="r" b="b"/>
            <a:pathLst>
              <a:path w="295275" h="2042160">
                <a:moveTo>
                  <a:pt x="0" y="2041651"/>
                </a:moveTo>
                <a:lnTo>
                  <a:pt x="294894" y="2041651"/>
                </a:lnTo>
                <a:lnTo>
                  <a:pt x="294894" y="0"/>
                </a:lnTo>
                <a:lnTo>
                  <a:pt x="0" y="0"/>
                </a:lnTo>
                <a:lnTo>
                  <a:pt x="0" y="2041651"/>
                </a:lnTo>
                <a:close/>
              </a:path>
            </a:pathLst>
          </a:custGeom>
          <a:solidFill>
            <a:srgbClr val="E9E9FF"/>
          </a:solidFill>
        </p:spPr>
        <p:txBody>
          <a:bodyPr bIns="0" lIns="0" rIns="0" rtlCol="0" tIns="0" wrap="square"/>
          <a:p>
            <a:pPr defTabSz="916932"/>
            <a:endParaRPr>
              <a:solidFill>
                <a:prstClr val="black"/>
              </a:solidFill>
            </a:endParaRPr>
          </a:p>
        </p:txBody>
      </p:sp>
      <p:sp>
        <p:nvSpPr>
          <p:cNvPr id="1048704" name="object 6"/>
          <p:cNvSpPr/>
          <p:nvPr/>
        </p:nvSpPr>
        <p:spPr>
          <a:xfrm>
            <a:off x="4" y="5898657"/>
            <a:ext cx="8269716" cy="307208"/>
          </a:xfrm>
          <a:custGeom>
            <a:avLst/>
            <a:ahLst/>
            <a:rect l="l" t="t" r="r" b="b"/>
            <a:pathLst>
              <a:path w="8246745" h="306070">
                <a:moveTo>
                  <a:pt x="8246618" y="0"/>
                </a:moveTo>
                <a:lnTo>
                  <a:pt x="7951724" y="0"/>
                </a:lnTo>
                <a:lnTo>
                  <a:pt x="7951724" y="83807"/>
                </a:lnTo>
                <a:lnTo>
                  <a:pt x="0" y="83807"/>
                </a:lnTo>
                <a:lnTo>
                  <a:pt x="0" y="305549"/>
                </a:lnTo>
                <a:lnTo>
                  <a:pt x="8246618" y="305549"/>
                </a:lnTo>
                <a:lnTo>
                  <a:pt x="8246618" y="83807"/>
                </a:lnTo>
                <a:lnTo>
                  <a:pt x="8246618" y="0"/>
                </a:lnTo>
                <a:close/>
              </a:path>
            </a:pathLst>
          </a:custGeom>
          <a:solidFill>
            <a:srgbClr val="E8E8FF"/>
          </a:solidFill>
        </p:spPr>
        <p:txBody>
          <a:bodyPr bIns="0" lIns="0" rIns="0" rtlCol="0" tIns="0" wrap="square"/>
          <a:p>
            <a:pPr defTabSz="916932"/>
            <a:endParaRPr>
              <a:solidFill>
                <a:prstClr val="black"/>
              </a:solidFill>
            </a:endParaRPr>
          </a:p>
        </p:txBody>
      </p:sp>
      <p:sp>
        <p:nvSpPr>
          <p:cNvPr id="1048705" name="object 7"/>
          <p:cNvSpPr/>
          <p:nvPr/>
        </p:nvSpPr>
        <p:spPr>
          <a:xfrm>
            <a:off x="7973876"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8E8FF"/>
          </a:solidFill>
        </p:spPr>
        <p:txBody>
          <a:bodyPr bIns="0" lIns="0" rIns="0" rtlCol="0" tIns="0" wrap="square"/>
          <a:p>
            <a:pPr defTabSz="916932"/>
            <a:endParaRPr>
              <a:solidFill>
                <a:prstClr val="black"/>
              </a:solidFill>
            </a:endParaRPr>
          </a:p>
        </p:txBody>
      </p:sp>
      <p:sp>
        <p:nvSpPr>
          <p:cNvPr id="1048706" name="object 8"/>
          <p:cNvSpPr/>
          <p:nvPr/>
        </p:nvSpPr>
        <p:spPr>
          <a:xfrm>
            <a:off x="7973876"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8E8FF"/>
          </a:solidFill>
        </p:spPr>
        <p:txBody>
          <a:bodyPr bIns="0" lIns="0" rIns="0" rtlCol="0" tIns="0" wrap="square"/>
          <a:p>
            <a:pPr defTabSz="916932"/>
            <a:endParaRPr>
              <a:solidFill>
                <a:prstClr val="black"/>
              </a:solidFill>
            </a:endParaRPr>
          </a:p>
        </p:txBody>
      </p:sp>
      <p:sp>
        <p:nvSpPr>
          <p:cNvPr id="1048707" name="object 9"/>
          <p:cNvSpPr/>
          <p:nvPr/>
        </p:nvSpPr>
        <p:spPr>
          <a:xfrm>
            <a:off x="0" y="5760979"/>
            <a:ext cx="7974256" cy="221800"/>
          </a:xfrm>
          <a:custGeom>
            <a:avLst/>
            <a:ahLst/>
            <a:rect l="l" t="t" r="r" b="b"/>
            <a:pathLst>
              <a:path w="7952105" h="220979">
                <a:moveTo>
                  <a:pt x="7951724" y="0"/>
                </a:moveTo>
                <a:lnTo>
                  <a:pt x="0" y="0"/>
                </a:lnTo>
                <a:lnTo>
                  <a:pt x="0" y="137172"/>
                </a:lnTo>
                <a:lnTo>
                  <a:pt x="0" y="220980"/>
                </a:lnTo>
                <a:lnTo>
                  <a:pt x="7951724" y="220980"/>
                </a:lnTo>
                <a:lnTo>
                  <a:pt x="7951724" y="137172"/>
                </a:lnTo>
                <a:lnTo>
                  <a:pt x="7951724" y="0"/>
                </a:lnTo>
                <a:close/>
              </a:path>
            </a:pathLst>
          </a:custGeom>
          <a:solidFill>
            <a:srgbClr val="E8E8FF"/>
          </a:solidFill>
        </p:spPr>
        <p:txBody>
          <a:bodyPr bIns="0" lIns="0" rIns="0" rtlCol="0" tIns="0" wrap="square"/>
          <a:p>
            <a:pPr defTabSz="916932"/>
            <a:endParaRPr>
              <a:solidFill>
                <a:prstClr val="black"/>
              </a:solidFill>
            </a:endParaRPr>
          </a:p>
        </p:txBody>
      </p:sp>
      <p:sp>
        <p:nvSpPr>
          <p:cNvPr id="1048708" name="object 10"/>
          <p:cNvSpPr/>
          <p:nvPr/>
        </p:nvSpPr>
        <p:spPr>
          <a:xfrm>
            <a:off x="7678162"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8E8FF"/>
          </a:solidFill>
        </p:spPr>
        <p:txBody>
          <a:bodyPr bIns="0" lIns="0" rIns="0" rtlCol="0" tIns="0" wrap="square"/>
          <a:p>
            <a:pPr defTabSz="916932"/>
            <a:endParaRPr>
              <a:solidFill>
                <a:prstClr val="black"/>
              </a:solidFill>
            </a:endParaRPr>
          </a:p>
        </p:txBody>
      </p:sp>
      <p:sp>
        <p:nvSpPr>
          <p:cNvPr id="1048709" name="object 11"/>
          <p:cNvSpPr/>
          <p:nvPr/>
        </p:nvSpPr>
        <p:spPr>
          <a:xfrm>
            <a:off x="7678162"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8E8FF"/>
          </a:solidFill>
        </p:spPr>
        <p:txBody>
          <a:bodyPr bIns="0" lIns="0" rIns="0" rtlCol="0" tIns="0" wrap="square"/>
          <a:p>
            <a:pPr defTabSz="916932"/>
            <a:endParaRPr>
              <a:solidFill>
                <a:prstClr val="black"/>
              </a:solidFill>
            </a:endParaRPr>
          </a:p>
        </p:txBody>
      </p:sp>
      <p:sp>
        <p:nvSpPr>
          <p:cNvPr id="1048710" name="object 12"/>
          <p:cNvSpPr/>
          <p:nvPr/>
        </p:nvSpPr>
        <p:spPr>
          <a:xfrm>
            <a:off x="0" y="5539174"/>
            <a:ext cx="4005276" cy="221800"/>
          </a:xfrm>
          <a:custGeom>
            <a:avLst/>
            <a:ahLst/>
            <a:rect l="l" t="t" r="r" b="b"/>
            <a:pathLst>
              <a:path w="3994150" h="220979">
                <a:moveTo>
                  <a:pt x="0" y="220980"/>
                </a:moveTo>
                <a:lnTo>
                  <a:pt x="3993896" y="220980"/>
                </a:lnTo>
                <a:lnTo>
                  <a:pt x="3993896" y="0"/>
                </a:lnTo>
                <a:lnTo>
                  <a:pt x="0" y="0"/>
                </a:lnTo>
                <a:lnTo>
                  <a:pt x="0" y="220980"/>
                </a:lnTo>
                <a:close/>
              </a:path>
            </a:pathLst>
          </a:custGeom>
          <a:solidFill>
            <a:srgbClr val="E7E7FF"/>
          </a:solidFill>
        </p:spPr>
        <p:txBody>
          <a:bodyPr bIns="0" lIns="0" rIns="0" rtlCol="0" tIns="0" wrap="square"/>
          <a:p>
            <a:pPr defTabSz="916932"/>
            <a:endParaRPr>
              <a:solidFill>
                <a:prstClr val="black"/>
              </a:solidFill>
            </a:endParaRPr>
          </a:p>
        </p:txBody>
      </p:sp>
      <p:sp>
        <p:nvSpPr>
          <p:cNvPr id="1048711" name="object 13"/>
          <p:cNvSpPr/>
          <p:nvPr/>
        </p:nvSpPr>
        <p:spPr>
          <a:xfrm>
            <a:off x="7382446"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7E7FF"/>
          </a:solidFill>
        </p:spPr>
        <p:txBody>
          <a:bodyPr bIns="0" lIns="0" rIns="0" rtlCol="0" tIns="0" wrap="square"/>
          <a:p>
            <a:pPr defTabSz="916932"/>
            <a:endParaRPr>
              <a:solidFill>
                <a:prstClr val="black"/>
              </a:solidFill>
            </a:endParaRPr>
          </a:p>
        </p:txBody>
      </p:sp>
      <p:sp>
        <p:nvSpPr>
          <p:cNvPr id="1048712" name="object 14"/>
          <p:cNvSpPr/>
          <p:nvPr/>
        </p:nvSpPr>
        <p:spPr>
          <a:xfrm>
            <a:off x="7382446"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7E7FF"/>
          </a:solidFill>
        </p:spPr>
        <p:txBody>
          <a:bodyPr bIns="0" lIns="0" rIns="0" rtlCol="0" tIns="0" wrap="square"/>
          <a:p>
            <a:pPr defTabSz="916932"/>
            <a:endParaRPr>
              <a:solidFill>
                <a:prstClr val="black"/>
              </a:solidFill>
            </a:endParaRPr>
          </a:p>
        </p:txBody>
      </p:sp>
      <p:sp>
        <p:nvSpPr>
          <p:cNvPr id="1048713" name="object 15"/>
          <p:cNvSpPr/>
          <p:nvPr/>
        </p:nvSpPr>
        <p:spPr>
          <a:xfrm>
            <a:off x="0" y="5316606"/>
            <a:ext cx="4005276" cy="223076"/>
          </a:xfrm>
          <a:custGeom>
            <a:avLst/>
            <a:ahLst/>
            <a:rect l="l" t="t" r="r" b="b"/>
            <a:pathLst>
              <a:path w="3994150" h="222250">
                <a:moveTo>
                  <a:pt x="0" y="221742"/>
                </a:moveTo>
                <a:lnTo>
                  <a:pt x="3993896" y="221742"/>
                </a:lnTo>
                <a:lnTo>
                  <a:pt x="3993896" y="0"/>
                </a:lnTo>
                <a:lnTo>
                  <a:pt x="0" y="0"/>
                </a:lnTo>
                <a:lnTo>
                  <a:pt x="0" y="221742"/>
                </a:lnTo>
                <a:close/>
              </a:path>
            </a:pathLst>
          </a:custGeom>
          <a:solidFill>
            <a:srgbClr val="E7E7FF"/>
          </a:solidFill>
        </p:spPr>
        <p:txBody>
          <a:bodyPr bIns="0" lIns="0" rIns="0" rtlCol="0" tIns="0" wrap="square"/>
          <a:p>
            <a:pPr defTabSz="916932"/>
            <a:endParaRPr>
              <a:solidFill>
                <a:prstClr val="black"/>
              </a:solidFill>
            </a:endParaRPr>
          </a:p>
        </p:txBody>
      </p:sp>
      <p:sp>
        <p:nvSpPr>
          <p:cNvPr id="1048714" name="object 16"/>
          <p:cNvSpPr/>
          <p:nvPr/>
        </p:nvSpPr>
        <p:spPr>
          <a:xfrm>
            <a:off x="7086731"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7E7FF"/>
          </a:solidFill>
        </p:spPr>
        <p:txBody>
          <a:bodyPr bIns="0" lIns="0" rIns="0" rtlCol="0" tIns="0" wrap="square"/>
          <a:p>
            <a:pPr defTabSz="916932"/>
            <a:endParaRPr>
              <a:solidFill>
                <a:prstClr val="black"/>
              </a:solidFill>
            </a:endParaRPr>
          </a:p>
        </p:txBody>
      </p:sp>
      <p:sp>
        <p:nvSpPr>
          <p:cNvPr id="1048715" name="object 17"/>
          <p:cNvSpPr/>
          <p:nvPr/>
        </p:nvSpPr>
        <p:spPr>
          <a:xfrm>
            <a:off x="7086731"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7E7FF"/>
          </a:solidFill>
        </p:spPr>
        <p:txBody>
          <a:bodyPr bIns="0" lIns="0" rIns="0" rtlCol="0" tIns="0" wrap="square"/>
          <a:p>
            <a:pPr defTabSz="916932"/>
            <a:endParaRPr>
              <a:solidFill>
                <a:prstClr val="black"/>
              </a:solidFill>
            </a:endParaRPr>
          </a:p>
        </p:txBody>
      </p:sp>
      <p:sp>
        <p:nvSpPr>
          <p:cNvPr id="1048716" name="object 18"/>
          <p:cNvSpPr/>
          <p:nvPr/>
        </p:nvSpPr>
        <p:spPr>
          <a:xfrm>
            <a:off x="0" y="5094805"/>
            <a:ext cx="4005276" cy="221800"/>
          </a:xfrm>
          <a:custGeom>
            <a:avLst/>
            <a:ahLst/>
            <a:rect l="l" t="t" r="r" b="b"/>
            <a:pathLst>
              <a:path w="3994150" h="220979">
                <a:moveTo>
                  <a:pt x="0" y="220980"/>
                </a:moveTo>
                <a:lnTo>
                  <a:pt x="3993896" y="220980"/>
                </a:lnTo>
                <a:lnTo>
                  <a:pt x="3993896" y="0"/>
                </a:lnTo>
                <a:lnTo>
                  <a:pt x="0" y="0"/>
                </a:lnTo>
                <a:lnTo>
                  <a:pt x="0" y="220980"/>
                </a:lnTo>
                <a:close/>
              </a:path>
            </a:pathLst>
          </a:custGeom>
          <a:solidFill>
            <a:srgbClr val="E6E6FF"/>
          </a:solidFill>
        </p:spPr>
        <p:txBody>
          <a:bodyPr bIns="0" lIns="0" rIns="0" rtlCol="0" tIns="0" wrap="square"/>
          <a:p>
            <a:pPr defTabSz="916932"/>
            <a:endParaRPr>
              <a:solidFill>
                <a:prstClr val="black"/>
              </a:solidFill>
            </a:endParaRPr>
          </a:p>
        </p:txBody>
      </p:sp>
      <p:sp>
        <p:nvSpPr>
          <p:cNvPr id="1048717" name="object 19"/>
          <p:cNvSpPr/>
          <p:nvPr/>
        </p:nvSpPr>
        <p:spPr>
          <a:xfrm>
            <a:off x="6791015"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6E6FF"/>
          </a:solidFill>
        </p:spPr>
        <p:txBody>
          <a:bodyPr bIns="0" lIns="0" rIns="0" rtlCol="0" tIns="0" wrap="square"/>
          <a:p>
            <a:pPr defTabSz="916932"/>
            <a:endParaRPr>
              <a:solidFill>
                <a:prstClr val="black"/>
              </a:solidFill>
            </a:endParaRPr>
          </a:p>
        </p:txBody>
      </p:sp>
      <p:sp>
        <p:nvSpPr>
          <p:cNvPr id="1048718" name="object 20"/>
          <p:cNvSpPr/>
          <p:nvPr/>
        </p:nvSpPr>
        <p:spPr>
          <a:xfrm>
            <a:off x="6791015"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6E6FF"/>
          </a:solidFill>
        </p:spPr>
        <p:txBody>
          <a:bodyPr bIns="0" lIns="0" rIns="0" rtlCol="0" tIns="0" wrap="square"/>
          <a:p>
            <a:pPr defTabSz="916932"/>
            <a:endParaRPr>
              <a:solidFill>
                <a:prstClr val="black"/>
              </a:solidFill>
            </a:endParaRPr>
          </a:p>
        </p:txBody>
      </p:sp>
      <p:sp>
        <p:nvSpPr>
          <p:cNvPr id="1048719" name="object 21"/>
          <p:cNvSpPr/>
          <p:nvPr/>
        </p:nvSpPr>
        <p:spPr>
          <a:xfrm>
            <a:off x="0" y="4873007"/>
            <a:ext cx="4005276" cy="221800"/>
          </a:xfrm>
          <a:custGeom>
            <a:avLst/>
            <a:ahLst/>
            <a:rect l="l" t="t" r="r" b="b"/>
            <a:pathLst>
              <a:path w="3994150" h="220979">
                <a:moveTo>
                  <a:pt x="0" y="220980"/>
                </a:moveTo>
                <a:lnTo>
                  <a:pt x="3993896" y="220980"/>
                </a:lnTo>
                <a:lnTo>
                  <a:pt x="3993896" y="0"/>
                </a:lnTo>
                <a:lnTo>
                  <a:pt x="0" y="0"/>
                </a:lnTo>
                <a:lnTo>
                  <a:pt x="0" y="220980"/>
                </a:lnTo>
                <a:close/>
              </a:path>
            </a:pathLst>
          </a:custGeom>
          <a:solidFill>
            <a:srgbClr val="E5E5FF"/>
          </a:solidFill>
        </p:spPr>
        <p:txBody>
          <a:bodyPr bIns="0" lIns="0" rIns="0" rtlCol="0" tIns="0" wrap="square"/>
          <a:p>
            <a:pPr defTabSz="916932"/>
            <a:endParaRPr>
              <a:solidFill>
                <a:prstClr val="black"/>
              </a:solidFill>
            </a:endParaRPr>
          </a:p>
        </p:txBody>
      </p:sp>
      <p:sp>
        <p:nvSpPr>
          <p:cNvPr id="1048720" name="object 22"/>
          <p:cNvSpPr/>
          <p:nvPr/>
        </p:nvSpPr>
        <p:spPr>
          <a:xfrm>
            <a:off x="6495299"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5E5FF"/>
          </a:solidFill>
        </p:spPr>
        <p:txBody>
          <a:bodyPr bIns="0" lIns="0" rIns="0" rtlCol="0" tIns="0" wrap="square"/>
          <a:p>
            <a:pPr defTabSz="916932"/>
            <a:endParaRPr>
              <a:solidFill>
                <a:prstClr val="black"/>
              </a:solidFill>
            </a:endParaRPr>
          </a:p>
        </p:txBody>
      </p:sp>
      <p:sp>
        <p:nvSpPr>
          <p:cNvPr id="1048721" name="object 23"/>
          <p:cNvSpPr/>
          <p:nvPr/>
        </p:nvSpPr>
        <p:spPr>
          <a:xfrm>
            <a:off x="6495299"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5E5FF"/>
          </a:solidFill>
        </p:spPr>
        <p:txBody>
          <a:bodyPr bIns="0" lIns="0" rIns="0" rtlCol="0" tIns="0" wrap="square"/>
          <a:p>
            <a:pPr defTabSz="916932"/>
            <a:endParaRPr>
              <a:solidFill>
                <a:prstClr val="black"/>
              </a:solidFill>
            </a:endParaRPr>
          </a:p>
        </p:txBody>
      </p:sp>
      <p:sp>
        <p:nvSpPr>
          <p:cNvPr id="1048722" name="object 24"/>
          <p:cNvSpPr/>
          <p:nvPr/>
        </p:nvSpPr>
        <p:spPr>
          <a:xfrm>
            <a:off x="0" y="4650438"/>
            <a:ext cx="4005276" cy="223076"/>
          </a:xfrm>
          <a:custGeom>
            <a:avLst/>
            <a:ahLst/>
            <a:rect l="l" t="t" r="r" b="b"/>
            <a:pathLst>
              <a:path w="3994150" h="222250">
                <a:moveTo>
                  <a:pt x="0" y="221742"/>
                </a:moveTo>
                <a:lnTo>
                  <a:pt x="3993895" y="221742"/>
                </a:lnTo>
                <a:lnTo>
                  <a:pt x="3993895" y="0"/>
                </a:lnTo>
                <a:lnTo>
                  <a:pt x="0" y="0"/>
                </a:lnTo>
                <a:lnTo>
                  <a:pt x="0" y="221742"/>
                </a:lnTo>
                <a:close/>
              </a:path>
            </a:pathLst>
          </a:custGeom>
          <a:solidFill>
            <a:srgbClr val="E4E4FF"/>
          </a:solidFill>
        </p:spPr>
        <p:txBody>
          <a:bodyPr bIns="0" lIns="0" rIns="0" rtlCol="0" tIns="0" wrap="square"/>
          <a:p>
            <a:pPr defTabSz="916932"/>
            <a:endParaRPr>
              <a:solidFill>
                <a:prstClr val="black"/>
              </a:solidFill>
            </a:endParaRPr>
          </a:p>
        </p:txBody>
      </p:sp>
      <p:sp>
        <p:nvSpPr>
          <p:cNvPr id="1048723" name="object 25"/>
          <p:cNvSpPr/>
          <p:nvPr/>
        </p:nvSpPr>
        <p:spPr>
          <a:xfrm>
            <a:off x="6199584"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4E4FF"/>
          </a:solidFill>
        </p:spPr>
        <p:txBody>
          <a:bodyPr bIns="0" lIns="0" rIns="0" rtlCol="0" tIns="0" wrap="square"/>
          <a:p>
            <a:pPr defTabSz="916932"/>
            <a:endParaRPr>
              <a:solidFill>
                <a:prstClr val="black"/>
              </a:solidFill>
            </a:endParaRPr>
          </a:p>
        </p:txBody>
      </p:sp>
      <p:sp>
        <p:nvSpPr>
          <p:cNvPr id="1048724" name="object 26"/>
          <p:cNvSpPr/>
          <p:nvPr/>
        </p:nvSpPr>
        <p:spPr>
          <a:xfrm>
            <a:off x="6199584"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4E4FF"/>
          </a:solidFill>
        </p:spPr>
        <p:txBody>
          <a:bodyPr bIns="0" lIns="0" rIns="0" rtlCol="0" tIns="0" wrap="square"/>
          <a:p>
            <a:pPr defTabSz="916932"/>
            <a:endParaRPr>
              <a:solidFill>
                <a:prstClr val="black"/>
              </a:solidFill>
            </a:endParaRPr>
          </a:p>
        </p:txBody>
      </p:sp>
      <p:sp>
        <p:nvSpPr>
          <p:cNvPr id="1048725" name="object 27"/>
          <p:cNvSpPr/>
          <p:nvPr/>
        </p:nvSpPr>
        <p:spPr>
          <a:xfrm>
            <a:off x="0" y="4428637"/>
            <a:ext cx="4005276" cy="221800"/>
          </a:xfrm>
          <a:custGeom>
            <a:avLst/>
            <a:ahLst/>
            <a:rect l="l" t="t" r="r" b="b"/>
            <a:pathLst>
              <a:path w="3994150" h="220979">
                <a:moveTo>
                  <a:pt x="0" y="220980"/>
                </a:moveTo>
                <a:lnTo>
                  <a:pt x="3993895" y="220980"/>
                </a:lnTo>
                <a:lnTo>
                  <a:pt x="3993895" y="0"/>
                </a:lnTo>
                <a:lnTo>
                  <a:pt x="0" y="0"/>
                </a:lnTo>
                <a:lnTo>
                  <a:pt x="0" y="220980"/>
                </a:lnTo>
                <a:close/>
              </a:path>
            </a:pathLst>
          </a:custGeom>
          <a:solidFill>
            <a:srgbClr val="E2E2FF"/>
          </a:solidFill>
        </p:spPr>
        <p:txBody>
          <a:bodyPr bIns="0" lIns="0" rIns="0" rtlCol="0" tIns="0" wrap="square"/>
          <a:p>
            <a:pPr defTabSz="916932"/>
            <a:endParaRPr>
              <a:solidFill>
                <a:prstClr val="black"/>
              </a:solidFill>
            </a:endParaRPr>
          </a:p>
        </p:txBody>
      </p:sp>
      <p:sp>
        <p:nvSpPr>
          <p:cNvPr id="1048726" name="object 28"/>
          <p:cNvSpPr/>
          <p:nvPr/>
        </p:nvSpPr>
        <p:spPr>
          <a:xfrm>
            <a:off x="5903101" y="1493211"/>
            <a:ext cx="296734" cy="556416"/>
          </a:xfrm>
          <a:custGeom>
            <a:avLst/>
            <a:ahLst/>
            <a:rect l="l" t="t" r="r" b="b"/>
            <a:pathLst>
              <a:path w="295910" h="554355">
                <a:moveTo>
                  <a:pt x="0" y="553973"/>
                </a:moveTo>
                <a:lnTo>
                  <a:pt x="295655" y="553973"/>
                </a:lnTo>
                <a:lnTo>
                  <a:pt x="295655" y="0"/>
                </a:lnTo>
                <a:lnTo>
                  <a:pt x="0" y="0"/>
                </a:lnTo>
                <a:lnTo>
                  <a:pt x="0" y="553973"/>
                </a:lnTo>
                <a:close/>
              </a:path>
            </a:pathLst>
          </a:custGeom>
          <a:solidFill>
            <a:srgbClr val="E2E2FF"/>
          </a:solidFill>
        </p:spPr>
        <p:txBody>
          <a:bodyPr bIns="0" lIns="0" rIns="0" rtlCol="0" tIns="0" wrap="square"/>
          <a:p>
            <a:pPr defTabSz="916932"/>
            <a:endParaRPr>
              <a:solidFill>
                <a:prstClr val="black"/>
              </a:solidFill>
            </a:endParaRPr>
          </a:p>
        </p:txBody>
      </p:sp>
      <p:sp>
        <p:nvSpPr>
          <p:cNvPr id="1048727" name="object 29"/>
          <p:cNvSpPr/>
          <p:nvPr/>
        </p:nvSpPr>
        <p:spPr>
          <a:xfrm>
            <a:off x="5903101" y="3"/>
            <a:ext cx="296734" cy="346087"/>
          </a:xfrm>
          <a:custGeom>
            <a:avLst/>
            <a:ahLst/>
            <a:rect l="l" t="t" r="r" b="b"/>
            <a:pathLst>
              <a:path w="295910" h="344805">
                <a:moveTo>
                  <a:pt x="0" y="344677"/>
                </a:moveTo>
                <a:lnTo>
                  <a:pt x="295655" y="344677"/>
                </a:lnTo>
                <a:lnTo>
                  <a:pt x="295655" y="0"/>
                </a:lnTo>
                <a:lnTo>
                  <a:pt x="0" y="0"/>
                </a:lnTo>
                <a:lnTo>
                  <a:pt x="0" y="344677"/>
                </a:lnTo>
                <a:close/>
              </a:path>
            </a:pathLst>
          </a:custGeom>
          <a:solidFill>
            <a:srgbClr val="E2E2FF"/>
          </a:solidFill>
        </p:spPr>
        <p:txBody>
          <a:bodyPr bIns="0" lIns="0" rIns="0" rtlCol="0" tIns="0" wrap="square"/>
          <a:p>
            <a:pPr defTabSz="916932"/>
            <a:endParaRPr>
              <a:solidFill>
                <a:prstClr val="black"/>
              </a:solidFill>
            </a:endParaRPr>
          </a:p>
        </p:txBody>
      </p:sp>
      <p:sp>
        <p:nvSpPr>
          <p:cNvPr id="1048728" name="object 30"/>
          <p:cNvSpPr/>
          <p:nvPr/>
        </p:nvSpPr>
        <p:spPr>
          <a:xfrm>
            <a:off x="0" y="4206838"/>
            <a:ext cx="4005276" cy="221800"/>
          </a:xfrm>
          <a:custGeom>
            <a:avLst/>
            <a:ahLst/>
            <a:rect l="l" t="t" r="r" b="b"/>
            <a:pathLst>
              <a:path w="3994150" h="220979">
                <a:moveTo>
                  <a:pt x="0" y="220980"/>
                </a:moveTo>
                <a:lnTo>
                  <a:pt x="3993895" y="220980"/>
                </a:lnTo>
                <a:lnTo>
                  <a:pt x="3993895" y="0"/>
                </a:lnTo>
                <a:lnTo>
                  <a:pt x="0" y="0"/>
                </a:lnTo>
                <a:lnTo>
                  <a:pt x="0" y="220980"/>
                </a:lnTo>
                <a:close/>
              </a:path>
            </a:pathLst>
          </a:custGeom>
          <a:solidFill>
            <a:srgbClr val="E1E1FF"/>
          </a:solidFill>
        </p:spPr>
        <p:txBody>
          <a:bodyPr bIns="0" lIns="0" rIns="0" rtlCol="0" tIns="0" wrap="square"/>
          <a:p>
            <a:pPr defTabSz="916932"/>
            <a:endParaRPr>
              <a:solidFill>
                <a:prstClr val="black"/>
              </a:solidFill>
            </a:endParaRPr>
          </a:p>
        </p:txBody>
      </p:sp>
      <p:sp>
        <p:nvSpPr>
          <p:cNvPr id="1048729" name="object 31"/>
          <p:cNvSpPr/>
          <p:nvPr/>
        </p:nvSpPr>
        <p:spPr>
          <a:xfrm>
            <a:off x="5607389"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E1E1FF"/>
          </a:solidFill>
        </p:spPr>
        <p:txBody>
          <a:bodyPr bIns="0" lIns="0" rIns="0" rtlCol="0" tIns="0" wrap="square"/>
          <a:p>
            <a:pPr defTabSz="916932"/>
            <a:endParaRPr>
              <a:solidFill>
                <a:prstClr val="black"/>
              </a:solidFill>
            </a:endParaRPr>
          </a:p>
        </p:txBody>
      </p:sp>
      <p:sp>
        <p:nvSpPr>
          <p:cNvPr id="1048730" name="object 32"/>
          <p:cNvSpPr/>
          <p:nvPr/>
        </p:nvSpPr>
        <p:spPr>
          <a:xfrm>
            <a:off x="5607389"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E1E1FF"/>
          </a:solidFill>
        </p:spPr>
        <p:txBody>
          <a:bodyPr bIns="0" lIns="0" rIns="0" rtlCol="0" tIns="0" wrap="square"/>
          <a:p>
            <a:pPr defTabSz="916932"/>
            <a:endParaRPr>
              <a:solidFill>
                <a:prstClr val="black"/>
              </a:solidFill>
            </a:endParaRPr>
          </a:p>
        </p:txBody>
      </p:sp>
      <p:sp>
        <p:nvSpPr>
          <p:cNvPr id="1048731" name="object 33"/>
          <p:cNvSpPr/>
          <p:nvPr/>
        </p:nvSpPr>
        <p:spPr>
          <a:xfrm>
            <a:off x="0" y="3984268"/>
            <a:ext cx="4005276" cy="223076"/>
          </a:xfrm>
          <a:custGeom>
            <a:avLst/>
            <a:ahLst/>
            <a:rect l="l" t="t" r="r" b="b"/>
            <a:pathLst>
              <a:path w="3994150" h="222250">
                <a:moveTo>
                  <a:pt x="0" y="221742"/>
                </a:moveTo>
                <a:lnTo>
                  <a:pt x="3993895" y="221742"/>
                </a:lnTo>
                <a:lnTo>
                  <a:pt x="3993895" y="0"/>
                </a:lnTo>
                <a:lnTo>
                  <a:pt x="0" y="0"/>
                </a:lnTo>
                <a:lnTo>
                  <a:pt x="0" y="221742"/>
                </a:lnTo>
                <a:close/>
              </a:path>
            </a:pathLst>
          </a:custGeom>
          <a:solidFill>
            <a:srgbClr val="E0E0FF"/>
          </a:solidFill>
        </p:spPr>
        <p:txBody>
          <a:bodyPr bIns="0" lIns="0" rIns="0" rtlCol="0" tIns="0" wrap="square"/>
          <a:p>
            <a:pPr defTabSz="916932"/>
            <a:endParaRPr>
              <a:solidFill>
                <a:prstClr val="black"/>
              </a:solidFill>
            </a:endParaRPr>
          </a:p>
        </p:txBody>
      </p:sp>
      <p:sp>
        <p:nvSpPr>
          <p:cNvPr id="1048732" name="object 34"/>
          <p:cNvSpPr/>
          <p:nvPr/>
        </p:nvSpPr>
        <p:spPr>
          <a:xfrm>
            <a:off x="5311673" y="1493211"/>
            <a:ext cx="296097" cy="556416"/>
          </a:xfrm>
          <a:custGeom>
            <a:avLst/>
            <a:ahLst/>
            <a:rect l="l" t="t" r="r" b="b"/>
            <a:pathLst>
              <a:path w="295275" h="554355">
                <a:moveTo>
                  <a:pt x="0" y="553973"/>
                </a:moveTo>
                <a:lnTo>
                  <a:pt x="294893" y="553973"/>
                </a:lnTo>
                <a:lnTo>
                  <a:pt x="294893" y="0"/>
                </a:lnTo>
                <a:lnTo>
                  <a:pt x="0" y="0"/>
                </a:lnTo>
                <a:lnTo>
                  <a:pt x="0" y="553973"/>
                </a:lnTo>
                <a:close/>
              </a:path>
            </a:pathLst>
          </a:custGeom>
          <a:solidFill>
            <a:srgbClr val="E0E0FF"/>
          </a:solidFill>
        </p:spPr>
        <p:txBody>
          <a:bodyPr bIns="0" lIns="0" rIns="0" rtlCol="0" tIns="0" wrap="square"/>
          <a:p>
            <a:pPr defTabSz="916932"/>
            <a:endParaRPr>
              <a:solidFill>
                <a:prstClr val="black"/>
              </a:solidFill>
            </a:endParaRPr>
          </a:p>
        </p:txBody>
      </p:sp>
      <p:sp>
        <p:nvSpPr>
          <p:cNvPr id="1048733" name="object 35"/>
          <p:cNvSpPr/>
          <p:nvPr/>
        </p:nvSpPr>
        <p:spPr>
          <a:xfrm>
            <a:off x="5311673" y="3"/>
            <a:ext cx="296097" cy="346087"/>
          </a:xfrm>
          <a:custGeom>
            <a:avLst/>
            <a:ahLst/>
            <a:rect l="l" t="t" r="r" b="b"/>
            <a:pathLst>
              <a:path w="295275" h="344805">
                <a:moveTo>
                  <a:pt x="0" y="344677"/>
                </a:moveTo>
                <a:lnTo>
                  <a:pt x="294893" y="344677"/>
                </a:lnTo>
                <a:lnTo>
                  <a:pt x="294893" y="0"/>
                </a:lnTo>
                <a:lnTo>
                  <a:pt x="0" y="0"/>
                </a:lnTo>
                <a:lnTo>
                  <a:pt x="0" y="344677"/>
                </a:lnTo>
                <a:close/>
              </a:path>
            </a:pathLst>
          </a:custGeom>
          <a:solidFill>
            <a:srgbClr val="E0E0FF"/>
          </a:solidFill>
        </p:spPr>
        <p:txBody>
          <a:bodyPr bIns="0" lIns="0" rIns="0" rtlCol="0" tIns="0" wrap="square"/>
          <a:p>
            <a:pPr defTabSz="916932"/>
            <a:endParaRPr>
              <a:solidFill>
                <a:prstClr val="black"/>
              </a:solidFill>
            </a:endParaRPr>
          </a:p>
        </p:txBody>
      </p:sp>
      <p:sp>
        <p:nvSpPr>
          <p:cNvPr id="1048734" name="object 36"/>
          <p:cNvSpPr/>
          <p:nvPr/>
        </p:nvSpPr>
        <p:spPr>
          <a:xfrm>
            <a:off x="0" y="3762471"/>
            <a:ext cx="4005276" cy="221800"/>
          </a:xfrm>
          <a:custGeom>
            <a:avLst/>
            <a:ahLst/>
            <a:rect l="l" t="t" r="r" b="b"/>
            <a:pathLst>
              <a:path w="3994150" h="220979">
                <a:moveTo>
                  <a:pt x="0" y="220979"/>
                </a:moveTo>
                <a:lnTo>
                  <a:pt x="3993895" y="220979"/>
                </a:lnTo>
                <a:lnTo>
                  <a:pt x="3993895" y="0"/>
                </a:lnTo>
                <a:lnTo>
                  <a:pt x="0" y="0"/>
                </a:lnTo>
                <a:lnTo>
                  <a:pt x="0" y="220979"/>
                </a:lnTo>
                <a:close/>
              </a:path>
            </a:pathLst>
          </a:custGeom>
          <a:solidFill>
            <a:srgbClr val="DEDEFF"/>
          </a:solidFill>
        </p:spPr>
        <p:txBody>
          <a:bodyPr bIns="0" lIns="0" rIns="0" rtlCol="0" tIns="0" wrap="square"/>
          <a:p>
            <a:pPr defTabSz="916932"/>
            <a:endParaRPr>
              <a:solidFill>
                <a:prstClr val="black"/>
              </a:solidFill>
            </a:endParaRPr>
          </a:p>
        </p:txBody>
      </p:sp>
      <p:sp>
        <p:nvSpPr>
          <p:cNvPr id="1048735" name="object 37"/>
          <p:cNvSpPr/>
          <p:nvPr/>
        </p:nvSpPr>
        <p:spPr>
          <a:xfrm>
            <a:off x="5015958" y="1493211"/>
            <a:ext cx="296097" cy="556416"/>
          </a:xfrm>
          <a:custGeom>
            <a:avLst/>
            <a:ahLst/>
            <a:rect l="l" t="t" r="r" b="b"/>
            <a:pathLst>
              <a:path w="295275" h="554355">
                <a:moveTo>
                  <a:pt x="0" y="553973"/>
                </a:moveTo>
                <a:lnTo>
                  <a:pt x="294893" y="553973"/>
                </a:lnTo>
                <a:lnTo>
                  <a:pt x="294893" y="0"/>
                </a:lnTo>
                <a:lnTo>
                  <a:pt x="0" y="0"/>
                </a:lnTo>
                <a:lnTo>
                  <a:pt x="0" y="553973"/>
                </a:lnTo>
                <a:close/>
              </a:path>
            </a:pathLst>
          </a:custGeom>
          <a:solidFill>
            <a:srgbClr val="DEDEFF"/>
          </a:solidFill>
        </p:spPr>
        <p:txBody>
          <a:bodyPr bIns="0" lIns="0" rIns="0" rtlCol="0" tIns="0" wrap="square"/>
          <a:p>
            <a:pPr defTabSz="916932"/>
            <a:endParaRPr>
              <a:solidFill>
                <a:prstClr val="black"/>
              </a:solidFill>
            </a:endParaRPr>
          </a:p>
        </p:txBody>
      </p:sp>
      <p:sp>
        <p:nvSpPr>
          <p:cNvPr id="1048736" name="object 38"/>
          <p:cNvSpPr/>
          <p:nvPr/>
        </p:nvSpPr>
        <p:spPr>
          <a:xfrm>
            <a:off x="5015958" y="3"/>
            <a:ext cx="296097" cy="346087"/>
          </a:xfrm>
          <a:custGeom>
            <a:avLst/>
            <a:ahLst/>
            <a:rect l="l" t="t" r="r" b="b"/>
            <a:pathLst>
              <a:path w="295275" h="344805">
                <a:moveTo>
                  <a:pt x="0" y="344677"/>
                </a:moveTo>
                <a:lnTo>
                  <a:pt x="294893" y="344677"/>
                </a:lnTo>
                <a:lnTo>
                  <a:pt x="294893" y="0"/>
                </a:lnTo>
                <a:lnTo>
                  <a:pt x="0" y="0"/>
                </a:lnTo>
                <a:lnTo>
                  <a:pt x="0" y="344677"/>
                </a:lnTo>
                <a:close/>
              </a:path>
            </a:pathLst>
          </a:custGeom>
          <a:solidFill>
            <a:srgbClr val="DEDEFF"/>
          </a:solidFill>
        </p:spPr>
        <p:txBody>
          <a:bodyPr bIns="0" lIns="0" rIns="0" rtlCol="0" tIns="0" wrap="square"/>
          <a:p>
            <a:pPr defTabSz="916932"/>
            <a:endParaRPr>
              <a:solidFill>
                <a:prstClr val="black"/>
              </a:solidFill>
            </a:endParaRPr>
          </a:p>
        </p:txBody>
      </p:sp>
      <p:sp>
        <p:nvSpPr>
          <p:cNvPr id="1048737" name="object 39"/>
          <p:cNvSpPr/>
          <p:nvPr/>
        </p:nvSpPr>
        <p:spPr>
          <a:xfrm>
            <a:off x="0" y="3540666"/>
            <a:ext cx="4005276" cy="221800"/>
          </a:xfrm>
          <a:custGeom>
            <a:avLst/>
            <a:ahLst/>
            <a:rect l="l" t="t" r="r" b="b"/>
            <a:pathLst>
              <a:path w="3994150" h="220979">
                <a:moveTo>
                  <a:pt x="0" y="220979"/>
                </a:moveTo>
                <a:lnTo>
                  <a:pt x="3993895" y="220979"/>
                </a:lnTo>
                <a:lnTo>
                  <a:pt x="3993895" y="0"/>
                </a:lnTo>
                <a:lnTo>
                  <a:pt x="0" y="0"/>
                </a:lnTo>
                <a:lnTo>
                  <a:pt x="0" y="220979"/>
                </a:lnTo>
                <a:close/>
              </a:path>
            </a:pathLst>
          </a:custGeom>
          <a:solidFill>
            <a:srgbClr val="DDDDFF"/>
          </a:solidFill>
        </p:spPr>
        <p:txBody>
          <a:bodyPr bIns="0" lIns="0" rIns="0" rtlCol="0" tIns="0" wrap="square"/>
          <a:p>
            <a:pPr defTabSz="916932"/>
            <a:endParaRPr>
              <a:solidFill>
                <a:prstClr val="black"/>
              </a:solidFill>
            </a:endParaRPr>
          </a:p>
        </p:txBody>
      </p:sp>
      <p:sp>
        <p:nvSpPr>
          <p:cNvPr id="1048738" name="object 40"/>
          <p:cNvSpPr/>
          <p:nvPr/>
        </p:nvSpPr>
        <p:spPr>
          <a:xfrm>
            <a:off x="4720244"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DDDDFF"/>
          </a:solidFill>
        </p:spPr>
        <p:txBody>
          <a:bodyPr bIns="0" lIns="0" rIns="0" rtlCol="0" tIns="0" wrap="square"/>
          <a:p>
            <a:pPr defTabSz="916932"/>
            <a:endParaRPr>
              <a:solidFill>
                <a:prstClr val="black"/>
              </a:solidFill>
            </a:endParaRPr>
          </a:p>
        </p:txBody>
      </p:sp>
      <p:sp>
        <p:nvSpPr>
          <p:cNvPr id="1048739" name="object 41"/>
          <p:cNvSpPr/>
          <p:nvPr/>
        </p:nvSpPr>
        <p:spPr>
          <a:xfrm>
            <a:off x="4720244"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DDDFF"/>
          </a:solidFill>
        </p:spPr>
        <p:txBody>
          <a:bodyPr bIns="0" lIns="0" rIns="0" rtlCol="0" tIns="0" wrap="square"/>
          <a:p>
            <a:pPr defTabSz="916932"/>
            <a:endParaRPr>
              <a:solidFill>
                <a:prstClr val="black"/>
              </a:solidFill>
            </a:endParaRPr>
          </a:p>
        </p:txBody>
      </p:sp>
      <p:sp>
        <p:nvSpPr>
          <p:cNvPr id="1048740" name="object 42"/>
          <p:cNvSpPr/>
          <p:nvPr/>
        </p:nvSpPr>
        <p:spPr>
          <a:xfrm>
            <a:off x="0" y="3318098"/>
            <a:ext cx="4005276" cy="223076"/>
          </a:xfrm>
          <a:custGeom>
            <a:avLst/>
            <a:ahLst/>
            <a:rect l="l" t="t" r="r" b="b"/>
            <a:pathLst>
              <a:path w="3994150" h="222250">
                <a:moveTo>
                  <a:pt x="0" y="221741"/>
                </a:moveTo>
                <a:lnTo>
                  <a:pt x="3993895" y="221741"/>
                </a:lnTo>
                <a:lnTo>
                  <a:pt x="3993895" y="0"/>
                </a:lnTo>
                <a:lnTo>
                  <a:pt x="0" y="0"/>
                </a:lnTo>
                <a:lnTo>
                  <a:pt x="0" y="221741"/>
                </a:lnTo>
                <a:close/>
              </a:path>
            </a:pathLst>
          </a:custGeom>
          <a:solidFill>
            <a:srgbClr val="DBDBFF"/>
          </a:solidFill>
        </p:spPr>
        <p:txBody>
          <a:bodyPr bIns="0" lIns="0" rIns="0" rtlCol="0" tIns="0" wrap="square"/>
          <a:p>
            <a:pPr defTabSz="916932"/>
            <a:endParaRPr>
              <a:solidFill>
                <a:prstClr val="black"/>
              </a:solidFill>
            </a:endParaRPr>
          </a:p>
        </p:txBody>
      </p:sp>
      <p:sp>
        <p:nvSpPr>
          <p:cNvPr id="1048741" name="object 43"/>
          <p:cNvSpPr/>
          <p:nvPr/>
        </p:nvSpPr>
        <p:spPr>
          <a:xfrm>
            <a:off x="4424528" y="1493211"/>
            <a:ext cx="296097" cy="556416"/>
          </a:xfrm>
          <a:custGeom>
            <a:avLst/>
            <a:ahLst/>
            <a:rect l="l" t="t" r="r" b="b"/>
            <a:pathLst>
              <a:path w="295275" h="554355">
                <a:moveTo>
                  <a:pt x="0" y="553973"/>
                </a:moveTo>
                <a:lnTo>
                  <a:pt x="294894" y="553973"/>
                </a:lnTo>
                <a:lnTo>
                  <a:pt x="294894" y="0"/>
                </a:lnTo>
                <a:lnTo>
                  <a:pt x="0" y="0"/>
                </a:lnTo>
                <a:lnTo>
                  <a:pt x="0" y="553973"/>
                </a:lnTo>
                <a:close/>
              </a:path>
            </a:pathLst>
          </a:custGeom>
          <a:solidFill>
            <a:srgbClr val="DBDBFF"/>
          </a:solidFill>
        </p:spPr>
        <p:txBody>
          <a:bodyPr bIns="0" lIns="0" rIns="0" rtlCol="0" tIns="0" wrap="square"/>
          <a:p>
            <a:pPr defTabSz="916932"/>
            <a:endParaRPr>
              <a:solidFill>
                <a:prstClr val="black"/>
              </a:solidFill>
            </a:endParaRPr>
          </a:p>
        </p:txBody>
      </p:sp>
      <p:sp>
        <p:nvSpPr>
          <p:cNvPr id="1048742" name="object 44"/>
          <p:cNvSpPr/>
          <p:nvPr/>
        </p:nvSpPr>
        <p:spPr>
          <a:xfrm>
            <a:off x="4424528"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BDBFF"/>
          </a:solidFill>
        </p:spPr>
        <p:txBody>
          <a:bodyPr bIns="0" lIns="0" rIns="0" rtlCol="0" tIns="0" wrap="square"/>
          <a:p>
            <a:pPr defTabSz="916932"/>
            <a:endParaRPr>
              <a:solidFill>
                <a:prstClr val="black"/>
              </a:solidFill>
            </a:endParaRPr>
          </a:p>
        </p:txBody>
      </p:sp>
      <p:sp>
        <p:nvSpPr>
          <p:cNvPr id="1048743" name="object 45"/>
          <p:cNvSpPr/>
          <p:nvPr/>
        </p:nvSpPr>
        <p:spPr>
          <a:xfrm>
            <a:off x="0" y="3096301"/>
            <a:ext cx="4005276" cy="221800"/>
          </a:xfrm>
          <a:custGeom>
            <a:avLst/>
            <a:ahLst/>
            <a:rect l="l" t="t" r="r" b="b"/>
            <a:pathLst>
              <a:path w="3994150" h="220979">
                <a:moveTo>
                  <a:pt x="0" y="220979"/>
                </a:moveTo>
                <a:lnTo>
                  <a:pt x="3993895" y="220979"/>
                </a:lnTo>
                <a:lnTo>
                  <a:pt x="3993895" y="0"/>
                </a:lnTo>
                <a:lnTo>
                  <a:pt x="0" y="0"/>
                </a:lnTo>
                <a:lnTo>
                  <a:pt x="0" y="220979"/>
                </a:lnTo>
                <a:close/>
              </a:path>
            </a:pathLst>
          </a:custGeom>
          <a:solidFill>
            <a:srgbClr val="D9D9FF"/>
          </a:solidFill>
        </p:spPr>
        <p:txBody>
          <a:bodyPr bIns="0" lIns="0" rIns="0" rtlCol="0" tIns="0" wrap="square"/>
          <a:p>
            <a:pPr defTabSz="916932"/>
            <a:endParaRPr>
              <a:solidFill>
                <a:prstClr val="black"/>
              </a:solidFill>
            </a:endParaRPr>
          </a:p>
        </p:txBody>
      </p:sp>
      <p:sp>
        <p:nvSpPr>
          <p:cNvPr id="1048744" name="object 46"/>
          <p:cNvSpPr/>
          <p:nvPr/>
        </p:nvSpPr>
        <p:spPr>
          <a:xfrm>
            <a:off x="4128813" y="1493211"/>
            <a:ext cx="296097" cy="556416"/>
          </a:xfrm>
          <a:custGeom>
            <a:avLst/>
            <a:ahLst/>
            <a:rect l="l" t="t" r="r" b="b"/>
            <a:pathLst>
              <a:path w="295275" h="554355">
                <a:moveTo>
                  <a:pt x="0" y="553973"/>
                </a:moveTo>
                <a:lnTo>
                  <a:pt x="294893" y="553973"/>
                </a:lnTo>
                <a:lnTo>
                  <a:pt x="294893" y="0"/>
                </a:lnTo>
                <a:lnTo>
                  <a:pt x="0" y="0"/>
                </a:lnTo>
                <a:lnTo>
                  <a:pt x="0" y="553973"/>
                </a:lnTo>
                <a:close/>
              </a:path>
            </a:pathLst>
          </a:custGeom>
          <a:solidFill>
            <a:srgbClr val="D9D9FF"/>
          </a:solidFill>
        </p:spPr>
        <p:txBody>
          <a:bodyPr bIns="0" lIns="0" rIns="0" rtlCol="0" tIns="0" wrap="square"/>
          <a:p>
            <a:pPr defTabSz="916932"/>
            <a:endParaRPr>
              <a:solidFill>
                <a:prstClr val="black"/>
              </a:solidFill>
            </a:endParaRPr>
          </a:p>
        </p:txBody>
      </p:sp>
      <p:sp>
        <p:nvSpPr>
          <p:cNvPr id="1048745" name="object 47"/>
          <p:cNvSpPr/>
          <p:nvPr/>
        </p:nvSpPr>
        <p:spPr>
          <a:xfrm>
            <a:off x="4128813" y="3"/>
            <a:ext cx="296097" cy="346087"/>
          </a:xfrm>
          <a:custGeom>
            <a:avLst/>
            <a:ahLst/>
            <a:rect l="l" t="t" r="r" b="b"/>
            <a:pathLst>
              <a:path w="295275" h="344805">
                <a:moveTo>
                  <a:pt x="0" y="344677"/>
                </a:moveTo>
                <a:lnTo>
                  <a:pt x="294893" y="344677"/>
                </a:lnTo>
                <a:lnTo>
                  <a:pt x="294893" y="0"/>
                </a:lnTo>
                <a:lnTo>
                  <a:pt x="0" y="0"/>
                </a:lnTo>
                <a:lnTo>
                  <a:pt x="0" y="344677"/>
                </a:lnTo>
                <a:close/>
              </a:path>
            </a:pathLst>
          </a:custGeom>
          <a:solidFill>
            <a:srgbClr val="D9D9FF"/>
          </a:solidFill>
        </p:spPr>
        <p:txBody>
          <a:bodyPr bIns="0" lIns="0" rIns="0" rtlCol="0" tIns="0" wrap="square"/>
          <a:p>
            <a:pPr defTabSz="916932"/>
            <a:endParaRPr>
              <a:solidFill>
                <a:prstClr val="black"/>
              </a:solidFill>
            </a:endParaRPr>
          </a:p>
        </p:txBody>
      </p:sp>
      <p:sp>
        <p:nvSpPr>
          <p:cNvPr id="1048746" name="object 48"/>
          <p:cNvSpPr/>
          <p:nvPr/>
        </p:nvSpPr>
        <p:spPr>
          <a:xfrm>
            <a:off x="0" y="2874497"/>
            <a:ext cx="4005276" cy="221800"/>
          </a:xfrm>
          <a:custGeom>
            <a:avLst/>
            <a:ahLst/>
            <a:rect l="l" t="t" r="r" b="b"/>
            <a:pathLst>
              <a:path w="3994150" h="220980">
                <a:moveTo>
                  <a:pt x="0" y="220979"/>
                </a:moveTo>
                <a:lnTo>
                  <a:pt x="3993895" y="220979"/>
                </a:lnTo>
                <a:lnTo>
                  <a:pt x="3993895" y="0"/>
                </a:lnTo>
                <a:lnTo>
                  <a:pt x="0" y="0"/>
                </a:lnTo>
                <a:lnTo>
                  <a:pt x="0" y="220979"/>
                </a:lnTo>
                <a:close/>
              </a:path>
            </a:pathLst>
          </a:custGeom>
          <a:solidFill>
            <a:srgbClr val="D8D8FF"/>
          </a:solidFill>
        </p:spPr>
        <p:txBody>
          <a:bodyPr bIns="0" lIns="0" rIns="0" rtlCol="0" tIns="0" wrap="square"/>
          <a:p>
            <a:pPr defTabSz="916932"/>
            <a:endParaRPr>
              <a:solidFill>
                <a:prstClr val="black"/>
              </a:solidFill>
            </a:endParaRPr>
          </a:p>
        </p:txBody>
      </p:sp>
      <p:sp>
        <p:nvSpPr>
          <p:cNvPr id="1048747" name="object 49"/>
          <p:cNvSpPr/>
          <p:nvPr/>
        </p:nvSpPr>
        <p:spPr>
          <a:xfrm>
            <a:off x="3833097" y="1493207"/>
            <a:ext cx="296097" cy="1381798"/>
          </a:xfrm>
          <a:custGeom>
            <a:avLst/>
            <a:ahLst/>
            <a:rect l="l" t="t" r="r" b="b"/>
            <a:pathLst>
              <a:path w="295275" h="1376680">
                <a:moveTo>
                  <a:pt x="294894" y="0"/>
                </a:moveTo>
                <a:lnTo>
                  <a:pt x="0" y="0"/>
                </a:lnTo>
                <a:lnTo>
                  <a:pt x="0" y="553974"/>
                </a:lnTo>
                <a:lnTo>
                  <a:pt x="0" y="1376172"/>
                </a:lnTo>
                <a:lnTo>
                  <a:pt x="294894" y="1376172"/>
                </a:lnTo>
                <a:lnTo>
                  <a:pt x="294894" y="553974"/>
                </a:lnTo>
                <a:lnTo>
                  <a:pt x="294894" y="0"/>
                </a:lnTo>
                <a:close/>
              </a:path>
            </a:pathLst>
          </a:custGeom>
          <a:solidFill>
            <a:srgbClr val="D8D8FF"/>
          </a:solidFill>
        </p:spPr>
        <p:txBody>
          <a:bodyPr bIns="0" lIns="0" rIns="0" rtlCol="0" tIns="0" wrap="square"/>
          <a:p>
            <a:pPr defTabSz="916932"/>
            <a:endParaRPr>
              <a:solidFill>
                <a:prstClr val="black"/>
              </a:solidFill>
            </a:endParaRPr>
          </a:p>
        </p:txBody>
      </p:sp>
      <p:sp>
        <p:nvSpPr>
          <p:cNvPr id="1048748" name="object 50"/>
          <p:cNvSpPr/>
          <p:nvPr/>
        </p:nvSpPr>
        <p:spPr>
          <a:xfrm>
            <a:off x="3833097" y="3"/>
            <a:ext cx="296097" cy="346087"/>
          </a:xfrm>
          <a:custGeom>
            <a:avLst/>
            <a:ahLst/>
            <a:rect l="l" t="t" r="r" b="b"/>
            <a:pathLst>
              <a:path w="295275" h="344805">
                <a:moveTo>
                  <a:pt x="0" y="344677"/>
                </a:moveTo>
                <a:lnTo>
                  <a:pt x="294893" y="344677"/>
                </a:lnTo>
                <a:lnTo>
                  <a:pt x="294893" y="0"/>
                </a:lnTo>
                <a:lnTo>
                  <a:pt x="0" y="0"/>
                </a:lnTo>
                <a:lnTo>
                  <a:pt x="0" y="344677"/>
                </a:lnTo>
                <a:close/>
              </a:path>
            </a:pathLst>
          </a:custGeom>
          <a:solidFill>
            <a:srgbClr val="D8D8FF"/>
          </a:solidFill>
        </p:spPr>
        <p:txBody>
          <a:bodyPr bIns="0" lIns="0" rIns="0" rtlCol="0" tIns="0" wrap="square"/>
          <a:p>
            <a:pPr defTabSz="916932"/>
            <a:endParaRPr>
              <a:solidFill>
                <a:prstClr val="black"/>
              </a:solidFill>
            </a:endParaRPr>
          </a:p>
        </p:txBody>
      </p:sp>
      <p:sp>
        <p:nvSpPr>
          <p:cNvPr id="1048749" name="object 51"/>
          <p:cNvSpPr/>
          <p:nvPr/>
        </p:nvSpPr>
        <p:spPr>
          <a:xfrm>
            <a:off x="0" y="1493207"/>
            <a:ext cx="3833348" cy="1381798"/>
          </a:xfrm>
          <a:custGeom>
            <a:avLst/>
            <a:ahLst/>
            <a:rect l="l" t="t" r="r" b="b"/>
            <a:pathLst>
              <a:path w="3822700" h="1376680">
                <a:moveTo>
                  <a:pt x="3822446" y="0"/>
                </a:moveTo>
                <a:lnTo>
                  <a:pt x="3527552" y="0"/>
                </a:lnTo>
                <a:lnTo>
                  <a:pt x="3527552" y="1154430"/>
                </a:lnTo>
                <a:lnTo>
                  <a:pt x="0" y="1154430"/>
                </a:lnTo>
                <a:lnTo>
                  <a:pt x="0" y="1376172"/>
                </a:lnTo>
                <a:lnTo>
                  <a:pt x="3822446" y="1376172"/>
                </a:lnTo>
                <a:lnTo>
                  <a:pt x="3822446" y="1154430"/>
                </a:lnTo>
                <a:lnTo>
                  <a:pt x="3822446" y="0"/>
                </a:lnTo>
                <a:close/>
              </a:path>
            </a:pathLst>
          </a:custGeom>
          <a:solidFill>
            <a:srgbClr val="D6D6FF"/>
          </a:solidFill>
        </p:spPr>
        <p:txBody>
          <a:bodyPr bIns="0" lIns="0" rIns="0" rtlCol="0" tIns="0" wrap="square"/>
          <a:p>
            <a:pPr defTabSz="916932"/>
            <a:endParaRPr>
              <a:solidFill>
                <a:prstClr val="black"/>
              </a:solidFill>
            </a:endParaRPr>
          </a:p>
        </p:txBody>
      </p:sp>
      <p:sp>
        <p:nvSpPr>
          <p:cNvPr id="1048750" name="object 52"/>
          <p:cNvSpPr/>
          <p:nvPr/>
        </p:nvSpPr>
        <p:spPr>
          <a:xfrm>
            <a:off x="3537382"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6D6FF"/>
          </a:solidFill>
        </p:spPr>
        <p:txBody>
          <a:bodyPr bIns="0" lIns="0" rIns="0" rtlCol="0" tIns="0" wrap="square"/>
          <a:p>
            <a:pPr defTabSz="916932"/>
            <a:endParaRPr>
              <a:solidFill>
                <a:prstClr val="black"/>
              </a:solidFill>
            </a:endParaRPr>
          </a:p>
        </p:txBody>
      </p:sp>
      <p:sp>
        <p:nvSpPr>
          <p:cNvPr id="1048751" name="object 53"/>
          <p:cNvSpPr/>
          <p:nvPr/>
        </p:nvSpPr>
        <p:spPr>
          <a:xfrm>
            <a:off x="0" y="1493207"/>
            <a:ext cx="3537887" cy="1158722"/>
          </a:xfrm>
          <a:custGeom>
            <a:avLst/>
            <a:ahLst/>
            <a:rect l="l" t="t" r="r" b="b"/>
            <a:pathLst>
              <a:path w="3528060" h="1154430">
                <a:moveTo>
                  <a:pt x="3527552" y="0"/>
                </a:moveTo>
                <a:lnTo>
                  <a:pt x="3232645" y="0"/>
                </a:lnTo>
                <a:lnTo>
                  <a:pt x="3232645" y="933450"/>
                </a:lnTo>
                <a:lnTo>
                  <a:pt x="0" y="933450"/>
                </a:lnTo>
                <a:lnTo>
                  <a:pt x="0" y="1154430"/>
                </a:lnTo>
                <a:lnTo>
                  <a:pt x="3527552" y="1154430"/>
                </a:lnTo>
                <a:lnTo>
                  <a:pt x="3527552" y="933450"/>
                </a:lnTo>
                <a:lnTo>
                  <a:pt x="3527552" y="0"/>
                </a:lnTo>
                <a:close/>
              </a:path>
            </a:pathLst>
          </a:custGeom>
          <a:solidFill>
            <a:srgbClr val="D5D5FF"/>
          </a:solidFill>
        </p:spPr>
        <p:txBody>
          <a:bodyPr bIns="0" lIns="0" rIns="0" rtlCol="0" tIns="0" wrap="square"/>
          <a:p>
            <a:pPr defTabSz="916932"/>
            <a:endParaRPr>
              <a:solidFill>
                <a:prstClr val="black"/>
              </a:solidFill>
            </a:endParaRPr>
          </a:p>
        </p:txBody>
      </p:sp>
      <p:sp>
        <p:nvSpPr>
          <p:cNvPr id="1048752" name="object 54"/>
          <p:cNvSpPr/>
          <p:nvPr/>
        </p:nvSpPr>
        <p:spPr>
          <a:xfrm>
            <a:off x="3241665"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5D5FF"/>
          </a:solidFill>
        </p:spPr>
        <p:txBody>
          <a:bodyPr bIns="0" lIns="0" rIns="0" rtlCol="0" tIns="0" wrap="square"/>
          <a:p>
            <a:pPr defTabSz="916932"/>
            <a:endParaRPr>
              <a:solidFill>
                <a:prstClr val="black"/>
              </a:solidFill>
            </a:endParaRPr>
          </a:p>
        </p:txBody>
      </p:sp>
      <p:sp>
        <p:nvSpPr>
          <p:cNvPr id="1048753" name="object 55"/>
          <p:cNvSpPr/>
          <p:nvPr/>
        </p:nvSpPr>
        <p:spPr>
          <a:xfrm>
            <a:off x="0" y="1493207"/>
            <a:ext cx="3241790" cy="936920"/>
          </a:xfrm>
          <a:custGeom>
            <a:avLst/>
            <a:ahLst/>
            <a:rect l="l" t="t" r="r" b="b"/>
            <a:pathLst>
              <a:path w="3232785" h="933450">
                <a:moveTo>
                  <a:pt x="3232658" y="0"/>
                </a:moveTo>
                <a:lnTo>
                  <a:pt x="2937002" y="0"/>
                </a:lnTo>
                <a:lnTo>
                  <a:pt x="2937002" y="712470"/>
                </a:lnTo>
                <a:lnTo>
                  <a:pt x="0" y="712470"/>
                </a:lnTo>
                <a:lnTo>
                  <a:pt x="0" y="933450"/>
                </a:lnTo>
                <a:lnTo>
                  <a:pt x="3232658" y="933450"/>
                </a:lnTo>
                <a:lnTo>
                  <a:pt x="3232658" y="712470"/>
                </a:lnTo>
                <a:lnTo>
                  <a:pt x="3232658" y="0"/>
                </a:lnTo>
                <a:close/>
              </a:path>
            </a:pathLst>
          </a:custGeom>
          <a:solidFill>
            <a:srgbClr val="D3D3FF"/>
          </a:solidFill>
        </p:spPr>
        <p:txBody>
          <a:bodyPr bIns="0" lIns="0" rIns="0" rtlCol="0" tIns="0" wrap="square"/>
          <a:p>
            <a:pPr defTabSz="916932"/>
            <a:endParaRPr>
              <a:solidFill>
                <a:prstClr val="black"/>
              </a:solidFill>
            </a:endParaRPr>
          </a:p>
        </p:txBody>
      </p:sp>
      <p:sp>
        <p:nvSpPr>
          <p:cNvPr id="1048754" name="object 56"/>
          <p:cNvSpPr/>
          <p:nvPr/>
        </p:nvSpPr>
        <p:spPr>
          <a:xfrm>
            <a:off x="2945182" y="3"/>
            <a:ext cx="296734" cy="346087"/>
          </a:xfrm>
          <a:custGeom>
            <a:avLst/>
            <a:ahLst/>
            <a:rect l="l" t="t" r="r" b="b"/>
            <a:pathLst>
              <a:path w="295910" h="344805">
                <a:moveTo>
                  <a:pt x="0" y="344677"/>
                </a:moveTo>
                <a:lnTo>
                  <a:pt x="295656" y="344677"/>
                </a:lnTo>
                <a:lnTo>
                  <a:pt x="295656" y="0"/>
                </a:lnTo>
                <a:lnTo>
                  <a:pt x="0" y="0"/>
                </a:lnTo>
                <a:lnTo>
                  <a:pt x="0" y="344677"/>
                </a:lnTo>
                <a:close/>
              </a:path>
            </a:pathLst>
          </a:custGeom>
          <a:solidFill>
            <a:srgbClr val="D3D3FF"/>
          </a:solidFill>
        </p:spPr>
        <p:txBody>
          <a:bodyPr bIns="0" lIns="0" rIns="0" rtlCol="0" tIns="0" wrap="square"/>
          <a:p>
            <a:pPr defTabSz="916932"/>
            <a:endParaRPr>
              <a:solidFill>
                <a:prstClr val="black"/>
              </a:solidFill>
            </a:endParaRPr>
          </a:p>
        </p:txBody>
      </p:sp>
      <p:sp>
        <p:nvSpPr>
          <p:cNvPr id="1048755" name="object 57"/>
          <p:cNvSpPr/>
          <p:nvPr/>
        </p:nvSpPr>
        <p:spPr>
          <a:xfrm>
            <a:off x="0" y="1493207"/>
            <a:ext cx="2945692" cy="715119"/>
          </a:xfrm>
          <a:custGeom>
            <a:avLst/>
            <a:ahLst/>
            <a:rect l="l" t="t" r="r" b="b"/>
            <a:pathLst>
              <a:path w="2937510" h="712469">
                <a:moveTo>
                  <a:pt x="2937002" y="0"/>
                </a:moveTo>
                <a:lnTo>
                  <a:pt x="2642108" y="0"/>
                </a:lnTo>
                <a:lnTo>
                  <a:pt x="2642108" y="490728"/>
                </a:lnTo>
                <a:lnTo>
                  <a:pt x="0" y="490728"/>
                </a:lnTo>
                <a:lnTo>
                  <a:pt x="0" y="712470"/>
                </a:lnTo>
                <a:lnTo>
                  <a:pt x="2937002" y="712470"/>
                </a:lnTo>
                <a:lnTo>
                  <a:pt x="2937002" y="490728"/>
                </a:lnTo>
                <a:lnTo>
                  <a:pt x="2937002" y="0"/>
                </a:lnTo>
                <a:close/>
              </a:path>
            </a:pathLst>
          </a:custGeom>
          <a:solidFill>
            <a:srgbClr val="D2D2FF"/>
          </a:solidFill>
        </p:spPr>
        <p:txBody>
          <a:bodyPr bIns="0" lIns="0" rIns="0" rtlCol="0" tIns="0" wrap="square"/>
          <a:p>
            <a:pPr defTabSz="916932"/>
            <a:endParaRPr>
              <a:solidFill>
                <a:prstClr val="black"/>
              </a:solidFill>
            </a:endParaRPr>
          </a:p>
        </p:txBody>
      </p:sp>
      <p:sp>
        <p:nvSpPr>
          <p:cNvPr id="1048756" name="object 58"/>
          <p:cNvSpPr/>
          <p:nvPr/>
        </p:nvSpPr>
        <p:spPr>
          <a:xfrm>
            <a:off x="2649470"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2D2FF"/>
          </a:solidFill>
        </p:spPr>
        <p:txBody>
          <a:bodyPr bIns="0" lIns="0" rIns="0" rtlCol="0" tIns="0" wrap="square"/>
          <a:p>
            <a:pPr defTabSz="916932"/>
            <a:endParaRPr>
              <a:solidFill>
                <a:prstClr val="black"/>
              </a:solidFill>
            </a:endParaRPr>
          </a:p>
        </p:txBody>
      </p:sp>
      <p:sp>
        <p:nvSpPr>
          <p:cNvPr id="1048757" name="object 59"/>
          <p:cNvSpPr/>
          <p:nvPr/>
        </p:nvSpPr>
        <p:spPr>
          <a:xfrm>
            <a:off x="4" y="1493211"/>
            <a:ext cx="2649595" cy="492680"/>
          </a:xfrm>
          <a:custGeom>
            <a:avLst/>
            <a:ahLst/>
            <a:rect l="l" t="t" r="r" b="b"/>
            <a:pathLst>
              <a:path w="2642235" h="490855">
                <a:moveTo>
                  <a:pt x="2642108" y="0"/>
                </a:moveTo>
                <a:lnTo>
                  <a:pt x="2347214" y="0"/>
                </a:lnTo>
                <a:lnTo>
                  <a:pt x="2347214" y="269748"/>
                </a:lnTo>
                <a:lnTo>
                  <a:pt x="0" y="269748"/>
                </a:lnTo>
                <a:lnTo>
                  <a:pt x="0" y="490728"/>
                </a:lnTo>
                <a:lnTo>
                  <a:pt x="2642108" y="490728"/>
                </a:lnTo>
                <a:lnTo>
                  <a:pt x="2642108" y="269748"/>
                </a:lnTo>
                <a:lnTo>
                  <a:pt x="2642108" y="0"/>
                </a:lnTo>
                <a:close/>
              </a:path>
            </a:pathLst>
          </a:custGeom>
          <a:solidFill>
            <a:srgbClr val="D1D1FF"/>
          </a:solidFill>
        </p:spPr>
        <p:txBody>
          <a:bodyPr bIns="0" lIns="0" rIns="0" rtlCol="0" tIns="0" wrap="square"/>
          <a:p>
            <a:pPr defTabSz="916932"/>
            <a:endParaRPr>
              <a:solidFill>
                <a:prstClr val="black"/>
              </a:solidFill>
            </a:endParaRPr>
          </a:p>
        </p:txBody>
      </p:sp>
      <p:sp>
        <p:nvSpPr>
          <p:cNvPr id="1048758" name="object 60"/>
          <p:cNvSpPr/>
          <p:nvPr/>
        </p:nvSpPr>
        <p:spPr>
          <a:xfrm>
            <a:off x="2353756"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1D1FF"/>
          </a:solidFill>
        </p:spPr>
        <p:txBody>
          <a:bodyPr bIns="0" lIns="0" rIns="0" rtlCol="0" tIns="0" wrap="square"/>
          <a:p>
            <a:pPr defTabSz="916932"/>
            <a:endParaRPr>
              <a:solidFill>
                <a:prstClr val="black"/>
              </a:solidFill>
            </a:endParaRPr>
          </a:p>
        </p:txBody>
      </p:sp>
      <p:sp>
        <p:nvSpPr>
          <p:cNvPr id="1048759" name="object 61"/>
          <p:cNvSpPr/>
          <p:nvPr/>
        </p:nvSpPr>
        <p:spPr>
          <a:xfrm>
            <a:off x="4" y="1493208"/>
            <a:ext cx="2354134" cy="270878"/>
          </a:xfrm>
          <a:custGeom>
            <a:avLst/>
            <a:ahLst/>
            <a:rect l="l" t="t" r="r" b="b"/>
            <a:pathLst>
              <a:path w="2347595" h="269875">
                <a:moveTo>
                  <a:pt x="2347214" y="0"/>
                </a:moveTo>
                <a:lnTo>
                  <a:pt x="2052320" y="0"/>
                </a:lnTo>
                <a:lnTo>
                  <a:pt x="2052320" y="48768"/>
                </a:lnTo>
                <a:lnTo>
                  <a:pt x="0" y="48768"/>
                </a:lnTo>
                <a:lnTo>
                  <a:pt x="0" y="269748"/>
                </a:lnTo>
                <a:lnTo>
                  <a:pt x="2347214" y="269748"/>
                </a:lnTo>
                <a:lnTo>
                  <a:pt x="2347214" y="48768"/>
                </a:lnTo>
                <a:lnTo>
                  <a:pt x="2347214" y="0"/>
                </a:lnTo>
                <a:close/>
              </a:path>
            </a:pathLst>
          </a:custGeom>
          <a:solidFill>
            <a:srgbClr val="D0D0FF"/>
          </a:solidFill>
        </p:spPr>
        <p:txBody>
          <a:bodyPr bIns="0" lIns="0" rIns="0" rtlCol="0" tIns="0" wrap="square"/>
          <a:p>
            <a:pPr defTabSz="916932"/>
            <a:endParaRPr>
              <a:solidFill>
                <a:prstClr val="black"/>
              </a:solidFill>
            </a:endParaRPr>
          </a:p>
        </p:txBody>
      </p:sp>
      <p:sp>
        <p:nvSpPr>
          <p:cNvPr id="1048760" name="object 62"/>
          <p:cNvSpPr/>
          <p:nvPr/>
        </p:nvSpPr>
        <p:spPr>
          <a:xfrm>
            <a:off x="2058041"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D0D0FF"/>
          </a:solidFill>
        </p:spPr>
        <p:txBody>
          <a:bodyPr bIns="0" lIns="0" rIns="0" rtlCol="0" tIns="0" wrap="square"/>
          <a:p>
            <a:pPr defTabSz="916932"/>
            <a:endParaRPr>
              <a:solidFill>
                <a:prstClr val="black"/>
              </a:solidFill>
            </a:endParaRPr>
          </a:p>
        </p:txBody>
      </p:sp>
      <p:sp>
        <p:nvSpPr>
          <p:cNvPr id="1048761" name="object 63"/>
          <p:cNvSpPr/>
          <p:nvPr/>
        </p:nvSpPr>
        <p:spPr>
          <a:xfrm>
            <a:off x="3" y="1319590"/>
            <a:ext cx="2058037" cy="223076"/>
          </a:xfrm>
          <a:custGeom>
            <a:avLst/>
            <a:ahLst/>
            <a:rect l="l" t="t" r="r" b="b"/>
            <a:pathLst>
              <a:path w="2052320" h="222250">
                <a:moveTo>
                  <a:pt x="2052320" y="0"/>
                </a:moveTo>
                <a:lnTo>
                  <a:pt x="0" y="0"/>
                </a:lnTo>
                <a:lnTo>
                  <a:pt x="0" y="172974"/>
                </a:lnTo>
                <a:lnTo>
                  <a:pt x="0" y="221742"/>
                </a:lnTo>
                <a:lnTo>
                  <a:pt x="2052320" y="221742"/>
                </a:lnTo>
                <a:lnTo>
                  <a:pt x="2052320" y="172974"/>
                </a:lnTo>
                <a:lnTo>
                  <a:pt x="2052320" y="0"/>
                </a:lnTo>
                <a:close/>
              </a:path>
            </a:pathLst>
          </a:custGeom>
          <a:solidFill>
            <a:srgbClr val="CFCFFF"/>
          </a:solidFill>
        </p:spPr>
        <p:txBody>
          <a:bodyPr bIns="0" lIns="0" rIns="0" rtlCol="0" tIns="0" wrap="square"/>
          <a:p>
            <a:pPr defTabSz="916932"/>
            <a:endParaRPr>
              <a:solidFill>
                <a:prstClr val="black"/>
              </a:solidFill>
            </a:endParaRPr>
          </a:p>
        </p:txBody>
      </p:sp>
      <p:sp>
        <p:nvSpPr>
          <p:cNvPr id="1048762" name="object 64"/>
          <p:cNvSpPr/>
          <p:nvPr/>
        </p:nvSpPr>
        <p:spPr>
          <a:xfrm>
            <a:off x="1762325"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CFCFFF"/>
          </a:solidFill>
        </p:spPr>
        <p:txBody>
          <a:bodyPr bIns="0" lIns="0" rIns="0" rtlCol="0" tIns="0" wrap="square"/>
          <a:p>
            <a:pPr defTabSz="916932"/>
            <a:endParaRPr>
              <a:solidFill>
                <a:prstClr val="black"/>
              </a:solidFill>
            </a:endParaRPr>
          </a:p>
        </p:txBody>
      </p:sp>
      <p:sp>
        <p:nvSpPr>
          <p:cNvPr id="1048763" name="object 65"/>
          <p:cNvSpPr/>
          <p:nvPr/>
        </p:nvSpPr>
        <p:spPr>
          <a:xfrm>
            <a:off x="0" y="1097794"/>
            <a:ext cx="756481" cy="221800"/>
          </a:xfrm>
          <a:custGeom>
            <a:avLst/>
            <a:ahLst/>
            <a:rect l="l" t="t" r="r" b="b"/>
            <a:pathLst>
              <a:path w="754380" h="220980">
                <a:moveTo>
                  <a:pt x="0" y="220979"/>
                </a:moveTo>
                <a:lnTo>
                  <a:pt x="753871" y="220979"/>
                </a:lnTo>
                <a:lnTo>
                  <a:pt x="753871" y="0"/>
                </a:lnTo>
                <a:lnTo>
                  <a:pt x="0" y="0"/>
                </a:lnTo>
                <a:lnTo>
                  <a:pt x="0" y="220979"/>
                </a:lnTo>
                <a:close/>
              </a:path>
            </a:pathLst>
          </a:custGeom>
          <a:solidFill>
            <a:srgbClr val="CECEFF"/>
          </a:solidFill>
        </p:spPr>
        <p:txBody>
          <a:bodyPr bIns="0" lIns="0" rIns="0" rtlCol="0" tIns="0" wrap="square"/>
          <a:p>
            <a:pPr defTabSz="916932"/>
            <a:endParaRPr>
              <a:solidFill>
                <a:prstClr val="black"/>
              </a:solidFill>
            </a:endParaRPr>
          </a:p>
        </p:txBody>
      </p:sp>
      <p:sp>
        <p:nvSpPr>
          <p:cNvPr id="1048764" name="object 66"/>
          <p:cNvSpPr/>
          <p:nvPr/>
        </p:nvSpPr>
        <p:spPr>
          <a:xfrm>
            <a:off x="1466610"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CECEFF"/>
          </a:solidFill>
        </p:spPr>
        <p:txBody>
          <a:bodyPr bIns="0" lIns="0" rIns="0" rtlCol="0" tIns="0" wrap="square"/>
          <a:p>
            <a:pPr defTabSz="916932"/>
            <a:endParaRPr>
              <a:solidFill>
                <a:prstClr val="black"/>
              </a:solidFill>
            </a:endParaRPr>
          </a:p>
        </p:txBody>
      </p:sp>
      <p:sp>
        <p:nvSpPr>
          <p:cNvPr id="1048765" name="object 67"/>
          <p:cNvSpPr/>
          <p:nvPr/>
        </p:nvSpPr>
        <p:spPr>
          <a:xfrm>
            <a:off x="0" y="875989"/>
            <a:ext cx="756481" cy="221800"/>
          </a:xfrm>
          <a:custGeom>
            <a:avLst/>
            <a:ahLst/>
            <a:rect l="l" t="t" r="r" b="b"/>
            <a:pathLst>
              <a:path w="754380" h="220980">
                <a:moveTo>
                  <a:pt x="0" y="220980"/>
                </a:moveTo>
                <a:lnTo>
                  <a:pt x="753871" y="220980"/>
                </a:lnTo>
                <a:lnTo>
                  <a:pt x="753871" y="0"/>
                </a:lnTo>
                <a:lnTo>
                  <a:pt x="0" y="0"/>
                </a:lnTo>
                <a:lnTo>
                  <a:pt x="0" y="220980"/>
                </a:lnTo>
                <a:close/>
              </a:path>
            </a:pathLst>
          </a:custGeom>
          <a:solidFill>
            <a:srgbClr val="CDCDFF"/>
          </a:solidFill>
        </p:spPr>
        <p:txBody>
          <a:bodyPr bIns="0" lIns="0" rIns="0" rtlCol="0" tIns="0" wrap="square"/>
          <a:p>
            <a:pPr defTabSz="916932"/>
            <a:endParaRPr>
              <a:solidFill>
                <a:prstClr val="black"/>
              </a:solidFill>
            </a:endParaRPr>
          </a:p>
        </p:txBody>
      </p:sp>
      <p:sp>
        <p:nvSpPr>
          <p:cNvPr id="1048766" name="object 68"/>
          <p:cNvSpPr/>
          <p:nvPr/>
        </p:nvSpPr>
        <p:spPr>
          <a:xfrm>
            <a:off x="1170894"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CDCDFF"/>
          </a:solidFill>
        </p:spPr>
        <p:txBody>
          <a:bodyPr bIns="0" lIns="0" rIns="0" rtlCol="0" tIns="0" wrap="square"/>
          <a:p>
            <a:pPr defTabSz="916932"/>
            <a:endParaRPr>
              <a:solidFill>
                <a:prstClr val="black"/>
              </a:solidFill>
            </a:endParaRPr>
          </a:p>
        </p:txBody>
      </p:sp>
      <p:sp>
        <p:nvSpPr>
          <p:cNvPr id="1048767" name="object 69"/>
          <p:cNvSpPr/>
          <p:nvPr/>
        </p:nvSpPr>
        <p:spPr>
          <a:xfrm>
            <a:off x="0" y="653421"/>
            <a:ext cx="756481" cy="223076"/>
          </a:xfrm>
          <a:custGeom>
            <a:avLst/>
            <a:ahLst/>
            <a:rect l="l" t="t" r="r" b="b"/>
            <a:pathLst>
              <a:path w="754380" h="222250">
                <a:moveTo>
                  <a:pt x="0" y="221742"/>
                </a:moveTo>
                <a:lnTo>
                  <a:pt x="753871" y="221742"/>
                </a:lnTo>
                <a:lnTo>
                  <a:pt x="753871" y="0"/>
                </a:lnTo>
                <a:lnTo>
                  <a:pt x="0" y="0"/>
                </a:lnTo>
                <a:lnTo>
                  <a:pt x="0" y="221742"/>
                </a:lnTo>
                <a:close/>
              </a:path>
            </a:pathLst>
          </a:custGeom>
          <a:solidFill>
            <a:srgbClr val="CDCDFF"/>
          </a:solidFill>
        </p:spPr>
        <p:txBody>
          <a:bodyPr bIns="0" lIns="0" rIns="0" rtlCol="0" tIns="0" wrap="square"/>
          <a:p>
            <a:pPr defTabSz="916932"/>
            <a:endParaRPr>
              <a:solidFill>
                <a:prstClr val="black"/>
              </a:solidFill>
            </a:endParaRPr>
          </a:p>
        </p:txBody>
      </p:sp>
      <p:sp>
        <p:nvSpPr>
          <p:cNvPr id="1048768" name="object 70"/>
          <p:cNvSpPr/>
          <p:nvPr/>
        </p:nvSpPr>
        <p:spPr>
          <a:xfrm>
            <a:off x="875179" y="3"/>
            <a:ext cx="296097" cy="346087"/>
          </a:xfrm>
          <a:custGeom>
            <a:avLst/>
            <a:ahLst/>
            <a:rect l="l" t="t" r="r" b="b"/>
            <a:pathLst>
              <a:path w="295275" h="344805">
                <a:moveTo>
                  <a:pt x="0" y="344677"/>
                </a:moveTo>
                <a:lnTo>
                  <a:pt x="294894" y="344677"/>
                </a:lnTo>
                <a:lnTo>
                  <a:pt x="294894" y="0"/>
                </a:lnTo>
                <a:lnTo>
                  <a:pt x="0" y="0"/>
                </a:lnTo>
                <a:lnTo>
                  <a:pt x="0" y="344677"/>
                </a:lnTo>
                <a:close/>
              </a:path>
            </a:pathLst>
          </a:custGeom>
          <a:solidFill>
            <a:srgbClr val="CDCDFF"/>
          </a:solidFill>
        </p:spPr>
        <p:txBody>
          <a:bodyPr bIns="0" lIns="0" rIns="0" rtlCol="0" tIns="0" wrap="square"/>
          <a:p>
            <a:pPr defTabSz="916932"/>
            <a:endParaRPr>
              <a:solidFill>
                <a:prstClr val="black"/>
              </a:solidFill>
            </a:endParaRPr>
          </a:p>
        </p:txBody>
      </p:sp>
      <p:sp>
        <p:nvSpPr>
          <p:cNvPr id="1048769" name="object 71"/>
          <p:cNvSpPr/>
          <p:nvPr/>
        </p:nvSpPr>
        <p:spPr>
          <a:xfrm>
            <a:off x="4" y="0"/>
            <a:ext cx="875557" cy="653932"/>
          </a:xfrm>
          <a:custGeom>
            <a:avLst/>
            <a:ahLst/>
            <a:rect l="l" t="t" r="r" b="b"/>
            <a:pathLst>
              <a:path w="873125" h="651510">
                <a:moveTo>
                  <a:pt x="872744" y="0"/>
                </a:moveTo>
                <a:lnTo>
                  <a:pt x="577850" y="0"/>
                </a:lnTo>
                <a:lnTo>
                  <a:pt x="0" y="0"/>
                </a:lnTo>
                <a:lnTo>
                  <a:pt x="0" y="209042"/>
                </a:lnTo>
                <a:lnTo>
                  <a:pt x="0" y="430022"/>
                </a:lnTo>
                <a:lnTo>
                  <a:pt x="0" y="651002"/>
                </a:lnTo>
                <a:lnTo>
                  <a:pt x="753872" y="651002"/>
                </a:lnTo>
                <a:lnTo>
                  <a:pt x="753872" y="430022"/>
                </a:lnTo>
                <a:lnTo>
                  <a:pt x="872744" y="430022"/>
                </a:lnTo>
                <a:lnTo>
                  <a:pt x="872744" y="344678"/>
                </a:lnTo>
                <a:lnTo>
                  <a:pt x="872744" y="0"/>
                </a:lnTo>
                <a:close/>
              </a:path>
            </a:pathLst>
          </a:custGeom>
          <a:solidFill>
            <a:srgbClr val="CCCCFF"/>
          </a:solidFill>
        </p:spPr>
        <p:txBody>
          <a:bodyPr bIns="0" lIns="0" rIns="0" rtlCol="0" tIns="0" wrap="square"/>
          <a:p>
            <a:pPr defTabSz="916932"/>
            <a:endParaRPr>
              <a:solidFill>
                <a:prstClr val="black"/>
              </a:solidFill>
            </a:endParaRPr>
          </a:p>
        </p:txBody>
      </p:sp>
      <p:sp>
        <p:nvSpPr>
          <p:cNvPr id="1048770" name="object 72"/>
          <p:cNvSpPr/>
          <p:nvPr/>
        </p:nvSpPr>
        <p:spPr>
          <a:xfrm>
            <a:off x="3" y="3"/>
            <a:ext cx="116253" cy="114979"/>
          </a:xfrm>
          <a:prstGeom prst="rect"/>
          <a:blipFill>
            <a:blip xmlns:r="http://schemas.openxmlformats.org/officeDocument/2006/relationships" r:embed="rId1" cstate="print"/>
            <a:stretch>
              <a:fillRect/>
            </a:stretch>
          </a:blipFill>
        </p:spPr>
        <p:txBody>
          <a:bodyPr bIns="0" lIns="0" rIns="0" rtlCol="0" tIns="0" wrap="square"/>
          <a:p>
            <a:pPr defTabSz="916932"/>
            <a:endParaRPr>
              <a:solidFill>
                <a:prstClr val="black"/>
              </a:solidFill>
            </a:endParaRPr>
          </a:p>
        </p:txBody>
      </p:sp>
      <p:sp>
        <p:nvSpPr>
          <p:cNvPr id="1048771" name="object 73"/>
          <p:cNvSpPr txBox="1"/>
          <p:nvPr/>
        </p:nvSpPr>
        <p:spPr>
          <a:xfrm>
            <a:off x="1073846" y="349641"/>
            <a:ext cx="7159192" cy="1174018"/>
          </a:xfrm>
          <a:prstGeom prst="rect"/>
        </p:spPr>
        <p:txBody>
          <a:bodyPr bIns="0" lIns="0" rIns="0" rtlCol="0" tIns="0" vert="horz" wrap="square">
            <a:spAutoFit/>
          </a:bodyPr>
          <a:p>
            <a:pPr algn="ctr" defTabSz="916932">
              <a:lnSpc>
                <a:spcPts val="4815"/>
              </a:lnSpc>
            </a:pPr>
            <a:r>
              <a:rPr dirty="0" sz="4400" spc="-5">
                <a:solidFill>
                  <a:srgbClr val="808080"/>
                </a:solidFill>
                <a:latin typeface="Times New Roman"/>
                <a:cs typeface="Times New Roman"/>
              </a:rPr>
              <a:t>STRUCTURALISM:</a:t>
            </a:r>
            <a:endParaRPr sz="4400">
              <a:solidFill>
                <a:prstClr val="black"/>
              </a:solidFill>
              <a:latin typeface="Times New Roman"/>
              <a:cs typeface="Times New Roman"/>
            </a:endParaRPr>
          </a:p>
          <a:p>
            <a:pPr algn="ctr" defTabSz="916932">
              <a:spcBef>
                <a:spcPts val="30"/>
              </a:spcBef>
            </a:pPr>
            <a:r>
              <a:rPr dirty="0" sz="3600">
                <a:solidFill>
                  <a:srgbClr val="808080"/>
                </a:solidFill>
                <a:latin typeface="Times New Roman"/>
                <a:cs typeface="Times New Roman"/>
              </a:rPr>
              <a:t>Wilhelm </a:t>
            </a:r>
            <a:r>
              <a:rPr dirty="0" sz="3600" spc="-5">
                <a:solidFill>
                  <a:srgbClr val="808080"/>
                </a:solidFill>
                <a:latin typeface="Times New Roman"/>
                <a:cs typeface="Times New Roman"/>
              </a:rPr>
              <a:t>Wundt </a:t>
            </a:r>
            <a:r>
              <a:rPr dirty="0" sz="3600">
                <a:solidFill>
                  <a:srgbClr val="808080"/>
                </a:solidFill>
                <a:latin typeface="Times New Roman"/>
                <a:cs typeface="Times New Roman"/>
              </a:rPr>
              <a:t>and Edward</a:t>
            </a:r>
            <a:r>
              <a:rPr dirty="0" sz="3600" spc="-75">
                <a:solidFill>
                  <a:srgbClr val="808080"/>
                </a:solidFill>
                <a:latin typeface="Times New Roman"/>
                <a:cs typeface="Times New Roman"/>
              </a:rPr>
              <a:t> </a:t>
            </a:r>
            <a:r>
              <a:rPr dirty="0" sz="3600">
                <a:solidFill>
                  <a:srgbClr val="808080"/>
                </a:solidFill>
                <a:latin typeface="Times New Roman"/>
                <a:cs typeface="Times New Roman"/>
              </a:rPr>
              <a:t>Titchener</a:t>
            </a:r>
            <a:endParaRPr sz="3600">
              <a:solidFill>
                <a:prstClr val="black"/>
              </a:solidFill>
              <a:latin typeface="Times New Roman"/>
              <a:cs typeface="Times New Roman"/>
            </a:endParaRPr>
          </a:p>
        </p:txBody>
      </p:sp>
      <p:grpSp>
        <p:nvGrpSpPr>
          <p:cNvPr id="356" name="object 74"/>
          <p:cNvGrpSpPr/>
          <p:nvPr/>
        </p:nvGrpSpPr>
        <p:grpSpPr>
          <a:xfrm>
            <a:off x="679560" y="269475"/>
            <a:ext cx="7870462" cy="1223732"/>
            <a:chOff x="677672" y="268477"/>
            <a:chExt cx="7848600" cy="1219200"/>
          </a:xfrm>
        </p:grpSpPr>
        <p:sp>
          <p:nvSpPr>
            <p:cNvPr id="1048772" name="object 75"/>
            <p:cNvSpPr/>
            <p:nvPr/>
          </p:nvSpPr>
          <p:spPr>
            <a:xfrm>
              <a:off x="753872" y="344677"/>
              <a:ext cx="7772400" cy="1143000"/>
            </a:xfrm>
            <a:custGeom>
              <a:avLst/>
              <a:ahLst/>
              <a:rect l="l" t="t" r="r" b="b"/>
              <a:pathLst>
                <a:path w="7772400" h="1143000">
                  <a:moveTo>
                    <a:pt x="7772400" y="1142999"/>
                  </a:moveTo>
                  <a:lnTo>
                    <a:pt x="7772400" y="0"/>
                  </a:lnTo>
                  <a:lnTo>
                    <a:pt x="0" y="0"/>
                  </a:lnTo>
                  <a:lnTo>
                    <a:pt x="0" y="1143000"/>
                  </a:lnTo>
                  <a:lnTo>
                    <a:pt x="7772400" y="1142999"/>
                  </a:lnTo>
                  <a:close/>
                </a:path>
              </a:pathLst>
            </a:custGeom>
            <a:solidFill>
              <a:srgbClr val="808080"/>
            </a:solidFill>
          </p:spPr>
          <p:txBody>
            <a:bodyPr bIns="0" lIns="0" rIns="0" rtlCol="0" tIns="0" wrap="square"/>
            <a:p>
              <a:pPr defTabSz="916932"/>
              <a:endParaRPr>
                <a:solidFill>
                  <a:prstClr val="black"/>
                </a:solidFill>
              </a:endParaRPr>
            </a:p>
          </p:txBody>
        </p:sp>
        <p:sp>
          <p:nvSpPr>
            <p:cNvPr id="1048773" name="object 76"/>
            <p:cNvSpPr/>
            <p:nvPr/>
          </p:nvSpPr>
          <p:spPr>
            <a:xfrm>
              <a:off x="677672" y="268477"/>
              <a:ext cx="7772400" cy="1143000"/>
            </a:xfrm>
            <a:prstGeom prst="rect"/>
            <a:blipFill>
              <a:blip xmlns:r="http://schemas.openxmlformats.org/officeDocument/2006/relationships" r:embed="rId2" cstate="print"/>
              <a:stretch>
                <a:fillRect/>
              </a:stretch>
            </a:blipFill>
          </p:spPr>
          <p:txBody>
            <a:bodyPr bIns="0" lIns="0" rIns="0" rtlCol="0" tIns="0" wrap="square"/>
            <a:p>
              <a:pPr defTabSz="916932"/>
              <a:endParaRPr>
                <a:solidFill>
                  <a:prstClr val="black"/>
                </a:solidFill>
              </a:endParaRPr>
            </a:p>
          </p:txBody>
        </p:sp>
      </p:grpSp>
      <p:sp>
        <p:nvSpPr>
          <p:cNvPr id="1048774" name="object 77"/>
          <p:cNvSpPr txBox="1">
            <a:spLocks noGrp="1"/>
          </p:cNvSpPr>
          <p:nvPr>
            <p:ph type="title"/>
          </p:nvPr>
        </p:nvSpPr>
        <p:spPr>
          <a:xfrm>
            <a:off x="2150005" y="199388"/>
            <a:ext cx="4851542" cy="698547"/>
          </a:xfrm>
          <a:prstGeom prst="rect"/>
        </p:spPr>
        <p:txBody>
          <a:bodyPr bIns="0" lIns="0" rIns="0" rtlCol="0" tIns="12096" vert="horz" wrap="square">
            <a:spAutoFit/>
          </a:bodyPr>
          <a:p>
            <a:pPr marL="12733">
              <a:spcBef>
                <a:spcPts val="95"/>
              </a:spcBef>
            </a:pPr>
            <a:r>
              <a:rPr dirty="0" sz="4400" spc="-5">
                <a:solidFill>
                  <a:srgbClr val="A50021"/>
                </a:solidFill>
              </a:rPr>
              <a:t>STRUCTURALISM:</a:t>
            </a:r>
            <a:endParaRPr sz="4400"/>
          </a:p>
        </p:txBody>
      </p:sp>
      <p:sp>
        <p:nvSpPr>
          <p:cNvPr id="1048775" name="object 78"/>
          <p:cNvSpPr txBox="1"/>
          <p:nvPr/>
        </p:nvSpPr>
        <p:spPr>
          <a:xfrm>
            <a:off x="4110474" y="2135552"/>
            <a:ext cx="4637587" cy="3699241"/>
          </a:xfrm>
          <a:prstGeom prst="rect"/>
        </p:spPr>
        <p:txBody>
          <a:bodyPr bIns="0" lIns="0" rIns="0" rtlCol="0" tIns="0" vert="horz" wrap="square">
            <a:spAutoFit/>
          </a:bodyPr>
          <a:p>
            <a:pPr defTabSz="916932">
              <a:lnSpc>
                <a:spcPts val="3061"/>
              </a:lnSpc>
            </a:pPr>
            <a:r>
              <a:rPr b="1" dirty="0" sz="2800">
                <a:solidFill>
                  <a:srgbClr val="808080"/>
                </a:solidFill>
                <a:latin typeface="Times New Roman"/>
                <a:cs typeface="Times New Roman"/>
              </a:rPr>
              <a:t>Wilhelm </a:t>
            </a:r>
            <a:r>
              <a:rPr b="1" dirty="0" sz="2800" spc="-5">
                <a:solidFill>
                  <a:srgbClr val="808080"/>
                </a:solidFill>
                <a:latin typeface="Times New Roman"/>
                <a:cs typeface="Times New Roman"/>
              </a:rPr>
              <a:t>Wundt</a:t>
            </a:r>
            <a:r>
              <a:rPr b="1" dirty="0" sz="2800" spc="-30">
                <a:solidFill>
                  <a:srgbClr val="808080"/>
                </a:solidFill>
                <a:latin typeface="Times New Roman"/>
                <a:cs typeface="Times New Roman"/>
              </a:rPr>
              <a:t> </a:t>
            </a:r>
            <a:r>
              <a:rPr b="1" dirty="0" sz="2800">
                <a:solidFill>
                  <a:srgbClr val="808080"/>
                </a:solidFill>
                <a:latin typeface="Times New Roman"/>
                <a:cs typeface="Times New Roman"/>
              </a:rPr>
              <a:t>(1832-1920):</a:t>
            </a:r>
            <a:endParaRPr sz="2800">
              <a:solidFill>
                <a:prstClr val="black"/>
              </a:solidFill>
              <a:latin typeface="Times New Roman"/>
              <a:cs typeface="Times New Roman"/>
            </a:endParaRPr>
          </a:p>
          <a:p>
            <a:pPr defTabSz="916932" marR="925210">
              <a:spcBef>
                <a:spcPts val="1214"/>
              </a:spcBef>
            </a:pPr>
            <a:r>
              <a:rPr dirty="0" sz="2000" spc="-10">
                <a:solidFill>
                  <a:srgbClr val="808080"/>
                </a:solidFill>
                <a:latin typeface="Times New Roman"/>
                <a:cs typeface="Times New Roman"/>
              </a:rPr>
              <a:t>•Established </a:t>
            </a:r>
            <a:r>
              <a:rPr dirty="0" sz="2000" spc="-5">
                <a:solidFill>
                  <a:srgbClr val="808080"/>
                </a:solidFill>
                <a:latin typeface="Times New Roman"/>
                <a:cs typeface="Times New Roman"/>
              </a:rPr>
              <a:t>first </a:t>
            </a:r>
            <a:r>
              <a:rPr dirty="0" sz="2000" spc="-10">
                <a:solidFill>
                  <a:srgbClr val="808080"/>
                </a:solidFill>
                <a:latin typeface="Times New Roman"/>
                <a:cs typeface="Times New Roman"/>
              </a:rPr>
              <a:t>Psychology </a:t>
            </a:r>
            <a:r>
              <a:rPr dirty="0" sz="2000" spc="-5">
                <a:solidFill>
                  <a:srgbClr val="808080"/>
                </a:solidFill>
                <a:latin typeface="Times New Roman"/>
                <a:cs typeface="Times New Roman"/>
              </a:rPr>
              <a:t>Lab in  Germany.</a:t>
            </a:r>
            <a:endParaRPr sz="2000">
              <a:solidFill>
                <a:prstClr val="black"/>
              </a:solidFill>
              <a:latin typeface="Times New Roman"/>
              <a:cs typeface="Times New Roman"/>
            </a:endParaRPr>
          </a:p>
          <a:p>
            <a:pPr defTabSz="916932">
              <a:spcBef>
                <a:spcPts val="1209"/>
              </a:spcBef>
            </a:pPr>
            <a:r>
              <a:rPr dirty="0" sz="2000" spc="-5">
                <a:solidFill>
                  <a:srgbClr val="808080"/>
                </a:solidFill>
                <a:latin typeface="Times New Roman"/>
                <a:cs typeface="Times New Roman"/>
              </a:rPr>
              <a:t>•Defined psychology as the science of human  mind and</a:t>
            </a:r>
            <a:r>
              <a:rPr dirty="0" sz="2000" spc="-10">
                <a:solidFill>
                  <a:srgbClr val="808080"/>
                </a:solidFill>
                <a:latin typeface="Times New Roman"/>
                <a:cs typeface="Times New Roman"/>
              </a:rPr>
              <a:t> </a:t>
            </a:r>
            <a:r>
              <a:rPr dirty="0" sz="2000" spc="-5">
                <a:solidFill>
                  <a:srgbClr val="808080"/>
                </a:solidFill>
                <a:latin typeface="Times New Roman"/>
                <a:cs typeface="Times New Roman"/>
              </a:rPr>
              <a:t>consciousness.</a:t>
            </a:r>
            <a:endParaRPr sz="2000">
              <a:solidFill>
                <a:prstClr val="black"/>
              </a:solidFill>
              <a:latin typeface="Times New Roman"/>
              <a:cs typeface="Times New Roman"/>
            </a:endParaRPr>
          </a:p>
          <a:p>
            <a:pPr defTabSz="916932" marR="152184">
              <a:spcBef>
                <a:spcPts val="1204"/>
              </a:spcBef>
            </a:pPr>
            <a:r>
              <a:rPr dirty="0" sz="2000" spc="-5">
                <a:solidFill>
                  <a:srgbClr val="808080"/>
                </a:solidFill>
                <a:latin typeface="Times New Roman"/>
                <a:cs typeface="Times New Roman"/>
              </a:rPr>
              <a:t>•Used the method of objective introspection  to </a:t>
            </a:r>
            <a:r>
              <a:rPr dirty="0" sz="2000" spc="-10">
                <a:solidFill>
                  <a:srgbClr val="808080"/>
                </a:solidFill>
                <a:latin typeface="Times New Roman"/>
                <a:cs typeface="Times New Roman"/>
              </a:rPr>
              <a:t>identify </a:t>
            </a:r>
            <a:r>
              <a:rPr dirty="0" sz="2000" spc="-5">
                <a:solidFill>
                  <a:srgbClr val="808080"/>
                </a:solidFill>
                <a:latin typeface="Times New Roman"/>
                <a:cs typeface="Times New Roman"/>
              </a:rPr>
              <a:t>the basic mental</a:t>
            </a:r>
            <a:r>
              <a:rPr dirty="0" sz="2000" spc="-25">
                <a:solidFill>
                  <a:srgbClr val="808080"/>
                </a:solidFill>
                <a:latin typeface="Times New Roman"/>
                <a:cs typeface="Times New Roman"/>
              </a:rPr>
              <a:t> </a:t>
            </a:r>
            <a:r>
              <a:rPr dirty="0" sz="2000" spc="-10">
                <a:solidFill>
                  <a:srgbClr val="808080"/>
                </a:solidFill>
                <a:latin typeface="Times New Roman"/>
                <a:cs typeface="Times New Roman"/>
              </a:rPr>
              <a:t>elements.</a:t>
            </a:r>
            <a:endParaRPr sz="2000">
              <a:solidFill>
                <a:prstClr val="black"/>
              </a:solidFill>
              <a:latin typeface="Times New Roman"/>
              <a:cs typeface="Times New Roman"/>
            </a:endParaRPr>
          </a:p>
          <a:p>
            <a:pPr defTabSz="916932">
              <a:spcBef>
                <a:spcPts val="1421"/>
              </a:spcBef>
            </a:pPr>
            <a:r>
              <a:rPr b="1" dirty="0" sz="2400" spc="-5">
                <a:solidFill>
                  <a:srgbClr val="808080"/>
                </a:solidFill>
                <a:latin typeface="Times New Roman"/>
                <a:cs typeface="Times New Roman"/>
              </a:rPr>
              <a:t>Edward Titchener</a:t>
            </a:r>
            <a:r>
              <a:rPr b="1" dirty="0" sz="2400" spc="-20">
                <a:solidFill>
                  <a:srgbClr val="808080"/>
                </a:solidFill>
                <a:latin typeface="Times New Roman"/>
                <a:cs typeface="Times New Roman"/>
              </a:rPr>
              <a:t> </a:t>
            </a:r>
            <a:r>
              <a:rPr b="1" dirty="0" sz="2400" spc="-5">
                <a:solidFill>
                  <a:srgbClr val="808080"/>
                </a:solidFill>
                <a:latin typeface="Times New Roman"/>
                <a:cs typeface="Times New Roman"/>
              </a:rPr>
              <a:t>(1867-1927):</a:t>
            </a:r>
            <a:endParaRPr sz="2400">
              <a:solidFill>
                <a:prstClr val="black"/>
              </a:solidFill>
              <a:latin typeface="Times New Roman"/>
              <a:cs typeface="Times New Roman"/>
            </a:endParaRPr>
          </a:p>
          <a:p>
            <a:pPr defTabSz="916932">
              <a:spcBef>
                <a:spcPts val="1214"/>
              </a:spcBef>
            </a:pPr>
            <a:r>
              <a:rPr dirty="0" sz="2000" spc="-10">
                <a:solidFill>
                  <a:srgbClr val="808080"/>
                </a:solidFill>
                <a:latin typeface="Times New Roman"/>
                <a:cs typeface="Times New Roman"/>
              </a:rPr>
              <a:t>•Transferred Wundt’s </a:t>
            </a:r>
            <a:r>
              <a:rPr dirty="0" sz="2000" spc="-5">
                <a:solidFill>
                  <a:srgbClr val="808080"/>
                </a:solidFill>
                <a:latin typeface="Times New Roman"/>
                <a:cs typeface="Times New Roman"/>
              </a:rPr>
              <a:t>ideas to</a:t>
            </a:r>
            <a:r>
              <a:rPr dirty="0" sz="2000" spc="5">
                <a:solidFill>
                  <a:srgbClr val="808080"/>
                </a:solidFill>
                <a:latin typeface="Times New Roman"/>
                <a:cs typeface="Times New Roman"/>
              </a:rPr>
              <a:t> </a:t>
            </a:r>
            <a:r>
              <a:rPr dirty="0" sz="2000" spc="-10">
                <a:solidFill>
                  <a:srgbClr val="808080"/>
                </a:solidFill>
                <a:latin typeface="Times New Roman"/>
                <a:cs typeface="Times New Roman"/>
              </a:rPr>
              <a:t>America.</a:t>
            </a:r>
            <a:endParaRPr sz="2000">
              <a:solidFill>
                <a:prstClr val="black"/>
              </a:solidFill>
              <a:latin typeface="Times New Roman"/>
              <a:cs typeface="Times New Roman"/>
            </a:endParaRPr>
          </a:p>
        </p:txBody>
      </p:sp>
      <p:grpSp>
        <p:nvGrpSpPr>
          <p:cNvPr id="357" name="object 79"/>
          <p:cNvGrpSpPr/>
          <p:nvPr/>
        </p:nvGrpSpPr>
        <p:grpSpPr>
          <a:xfrm>
            <a:off x="3928609" y="1972761"/>
            <a:ext cx="4985900" cy="3926141"/>
            <a:chOff x="3917696" y="1965451"/>
            <a:chExt cx="4972050" cy="3911600"/>
          </a:xfrm>
        </p:grpSpPr>
        <p:sp>
          <p:nvSpPr>
            <p:cNvPr id="1048776" name="object 80"/>
            <p:cNvSpPr/>
            <p:nvPr/>
          </p:nvSpPr>
          <p:spPr>
            <a:xfrm>
              <a:off x="3993896" y="2041651"/>
              <a:ext cx="4895850" cy="3835400"/>
            </a:xfrm>
            <a:custGeom>
              <a:avLst/>
              <a:ahLst/>
              <a:rect l="l" t="t" r="r" b="b"/>
              <a:pathLst>
                <a:path w="4895850" h="3835400">
                  <a:moveTo>
                    <a:pt x="4895850" y="3835146"/>
                  </a:moveTo>
                  <a:lnTo>
                    <a:pt x="4895850" y="0"/>
                  </a:lnTo>
                  <a:lnTo>
                    <a:pt x="0" y="0"/>
                  </a:lnTo>
                  <a:lnTo>
                    <a:pt x="0" y="3835146"/>
                  </a:lnTo>
                  <a:lnTo>
                    <a:pt x="4895850" y="3835146"/>
                  </a:lnTo>
                  <a:close/>
                </a:path>
              </a:pathLst>
            </a:custGeom>
            <a:solidFill>
              <a:srgbClr val="808080"/>
            </a:solidFill>
          </p:spPr>
          <p:txBody>
            <a:bodyPr bIns="0" lIns="0" rIns="0" rtlCol="0" tIns="0" wrap="square"/>
            <a:p>
              <a:pPr defTabSz="916932"/>
              <a:endParaRPr>
                <a:solidFill>
                  <a:prstClr val="black"/>
                </a:solidFill>
              </a:endParaRPr>
            </a:p>
          </p:txBody>
        </p:sp>
        <p:sp>
          <p:nvSpPr>
            <p:cNvPr id="1048777" name="object 81"/>
            <p:cNvSpPr/>
            <p:nvPr/>
          </p:nvSpPr>
          <p:spPr>
            <a:xfrm>
              <a:off x="3917696" y="1965451"/>
              <a:ext cx="204277" cy="160020"/>
            </a:xfrm>
            <a:prstGeom prst="rect"/>
            <a:blipFill>
              <a:blip xmlns:r="http://schemas.openxmlformats.org/officeDocument/2006/relationships" r:embed="rId3" cstate="print"/>
              <a:stretch>
                <a:fillRect/>
              </a:stretch>
            </a:blipFill>
          </p:spPr>
          <p:txBody>
            <a:bodyPr bIns="0" lIns="0" rIns="0" rtlCol="0" tIns="0" wrap="square"/>
            <a:p>
              <a:pPr defTabSz="916932"/>
              <a:endParaRPr>
                <a:solidFill>
                  <a:prstClr val="black"/>
                </a:solidFill>
              </a:endParaRPr>
            </a:p>
          </p:txBody>
        </p:sp>
        <p:sp>
          <p:nvSpPr>
            <p:cNvPr id="1048778" name="object 82"/>
            <p:cNvSpPr/>
            <p:nvPr/>
          </p:nvSpPr>
          <p:spPr>
            <a:xfrm>
              <a:off x="3917696" y="1965451"/>
              <a:ext cx="357505" cy="280035"/>
            </a:xfrm>
            <a:custGeom>
              <a:avLst/>
              <a:ahLst/>
              <a:rect l="l" t="t" r="r" b="b"/>
              <a:pathLst>
                <a:path w="357504" h="280035">
                  <a:moveTo>
                    <a:pt x="356997" y="0"/>
                  </a:moveTo>
                  <a:lnTo>
                    <a:pt x="306412" y="0"/>
                  </a:lnTo>
                  <a:lnTo>
                    <a:pt x="254850" y="0"/>
                  </a:lnTo>
                  <a:lnTo>
                    <a:pt x="204266" y="0"/>
                  </a:lnTo>
                  <a:lnTo>
                    <a:pt x="0" y="160020"/>
                  </a:lnTo>
                  <a:lnTo>
                    <a:pt x="0" y="199644"/>
                  </a:lnTo>
                  <a:lnTo>
                    <a:pt x="0" y="240030"/>
                  </a:lnTo>
                  <a:lnTo>
                    <a:pt x="0" y="279654"/>
                  </a:lnTo>
                  <a:lnTo>
                    <a:pt x="356997" y="0"/>
                  </a:lnTo>
                  <a:close/>
                </a:path>
              </a:pathLst>
            </a:custGeom>
            <a:solidFill>
              <a:srgbClr val="F1F1F1"/>
            </a:solidFill>
          </p:spPr>
          <p:txBody>
            <a:bodyPr bIns="0" lIns="0" rIns="0" rtlCol="0" tIns="0" wrap="square"/>
            <a:p>
              <a:pPr defTabSz="916932"/>
              <a:endParaRPr>
                <a:solidFill>
                  <a:prstClr val="black"/>
                </a:solidFill>
              </a:endParaRPr>
            </a:p>
          </p:txBody>
        </p:sp>
        <p:sp>
          <p:nvSpPr>
            <p:cNvPr id="1048779" name="object 83"/>
            <p:cNvSpPr/>
            <p:nvPr/>
          </p:nvSpPr>
          <p:spPr>
            <a:xfrm>
              <a:off x="3917696" y="1965451"/>
              <a:ext cx="612140" cy="479425"/>
            </a:xfrm>
            <a:custGeom>
              <a:avLst/>
              <a:ahLst/>
              <a:rect l="l" t="t" r="r" b="b"/>
              <a:pathLst>
                <a:path w="612139" h="479425">
                  <a:moveTo>
                    <a:pt x="611847" y="0"/>
                  </a:moveTo>
                  <a:lnTo>
                    <a:pt x="611847" y="0"/>
                  </a:lnTo>
                  <a:lnTo>
                    <a:pt x="356997" y="0"/>
                  </a:lnTo>
                  <a:lnTo>
                    <a:pt x="0" y="279654"/>
                  </a:lnTo>
                  <a:lnTo>
                    <a:pt x="0" y="479298"/>
                  </a:lnTo>
                  <a:lnTo>
                    <a:pt x="611847" y="0"/>
                  </a:lnTo>
                  <a:close/>
                </a:path>
              </a:pathLst>
            </a:custGeom>
            <a:solidFill>
              <a:srgbClr val="F0F1F1"/>
            </a:solidFill>
          </p:spPr>
          <p:txBody>
            <a:bodyPr bIns="0" lIns="0" rIns="0" rtlCol="0" tIns="0" wrap="square"/>
            <a:p>
              <a:pPr defTabSz="916932"/>
              <a:endParaRPr>
                <a:solidFill>
                  <a:prstClr val="black"/>
                </a:solidFill>
              </a:endParaRPr>
            </a:p>
          </p:txBody>
        </p:sp>
        <p:sp>
          <p:nvSpPr>
            <p:cNvPr id="1048780" name="object 84"/>
            <p:cNvSpPr/>
            <p:nvPr/>
          </p:nvSpPr>
          <p:spPr>
            <a:xfrm>
              <a:off x="3917696" y="1965451"/>
              <a:ext cx="816610" cy="639445"/>
            </a:xfrm>
            <a:custGeom>
              <a:avLst/>
              <a:ahLst/>
              <a:rect l="l" t="t" r="r" b="b"/>
              <a:pathLst>
                <a:path w="816610" h="639444">
                  <a:moveTo>
                    <a:pt x="816127" y="0"/>
                  </a:moveTo>
                  <a:lnTo>
                    <a:pt x="764578" y="0"/>
                  </a:lnTo>
                  <a:lnTo>
                    <a:pt x="713994" y="0"/>
                  </a:lnTo>
                  <a:lnTo>
                    <a:pt x="663409" y="0"/>
                  </a:lnTo>
                  <a:lnTo>
                    <a:pt x="611847" y="0"/>
                  </a:lnTo>
                  <a:lnTo>
                    <a:pt x="0" y="479298"/>
                  </a:lnTo>
                  <a:lnTo>
                    <a:pt x="0" y="519684"/>
                  </a:lnTo>
                  <a:lnTo>
                    <a:pt x="0" y="559308"/>
                  </a:lnTo>
                  <a:lnTo>
                    <a:pt x="0" y="598932"/>
                  </a:lnTo>
                  <a:lnTo>
                    <a:pt x="0" y="639318"/>
                  </a:lnTo>
                  <a:lnTo>
                    <a:pt x="816127" y="0"/>
                  </a:lnTo>
                  <a:close/>
                </a:path>
              </a:pathLst>
            </a:custGeom>
            <a:solidFill>
              <a:srgbClr val="EFF1F1"/>
            </a:solidFill>
          </p:spPr>
          <p:txBody>
            <a:bodyPr bIns="0" lIns="0" rIns="0" rtlCol="0" tIns="0" wrap="square"/>
            <a:p>
              <a:pPr defTabSz="916932"/>
              <a:endParaRPr>
                <a:solidFill>
                  <a:prstClr val="black"/>
                </a:solidFill>
              </a:endParaRPr>
            </a:p>
          </p:txBody>
        </p:sp>
        <p:sp>
          <p:nvSpPr>
            <p:cNvPr id="1048781" name="object 85"/>
            <p:cNvSpPr/>
            <p:nvPr/>
          </p:nvSpPr>
          <p:spPr>
            <a:xfrm>
              <a:off x="3917696" y="1965451"/>
              <a:ext cx="866775" cy="679450"/>
            </a:xfrm>
            <a:custGeom>
              <a:avLst/>
              <a:ahLst/>
              <a:rect l="l" t="t" r="r" b="b"/>
              <a:pathLst>
                <a:path w="866775" h="679450">
                  <a:moveTo>
                    <a:pt x="866720" y="0"/>
                  </a:moveTo>
                  <a:lnTo>
                    <a:pt x="816137" y="0"/>
                  </a:lnTo>
                  <a:lnTo>
                    <a:pt x="0" y="639317"/>
                  </a:lnTo>
                  <a:lnTo>
                    <a:pt x="0" y="678942"/>
                  </a:lnTo>
                  <a:lnTo>
                    <a:pt x="866720" y="0"/>
                  </a:lnTo>
                  <a:close/>
                </a:path>
              </a:pathLst>
            </a:custGeom>
            <a:solidFill>
              <a:srgbClr val="EEF1F1"/>
            </a:solidFill>
          </p:spPr>
          <p:txBody>
            <a:bodyPr bIns="0" lIns="0" rIns="0" rtlCol="0" tIns="0" wrap="square"/>
            <a:p>
              <a:pPr defTabSz="916932"/>
              <a:endParaRPr>
                <a:solidFill>
                  <a:prstClr val="black"/>
                </a:solidFill>
              </a:endParaRPr>
            </a:p>
          </p:txBody>
        </p:sp>
        <p:sp>
          <p:nvSpPr>
            <p:cNvPr id="1048782" name="object 86"/>
            <p:cNvSpPr/>
            <p:nvPr/>
          </p:nvSpPr>
          <p:spPr>
            <a:xfrm>
              <a:off x="3917696" y="1965451"/>
              <a:ext cx="969010" cy="759460"/>
            </a:xfrm>
            <a:custGeom>
              <a:avLst/>
              <a:ahLst/>
              <a:rect l="l" t="t" r="r" b="b"/>
              <a:pathLst>
                <a:path w="969010" h="759460">
                  <a:moveTo>
                    <a:pt x="968857" y="0"/>
                  </a:moveTo>
                  <a:lnTo>
                    <a:pt x="918273" y="0"/>
                  </a:lnTo>
                  <a:lnTo>
                    <a:pt x="866711" y="0"/>
                  </a:lnTo>
                  <a:lnTo>
                    <a:pt x="0" y="678942"/>
                  </a:lnTo>
                  <a:lnTo>
                    <a:pt x="0" y="719328"/>
                  </a:lnTo>
                  <a:lnTo>
                    <a:pt x="0" y="758952"/>
                  </a:lnTo>
                  <a:lnTo>
                    <a:pt x="968857" y="0"/>
                  </a:lnTo>
                  <a:close/>
                </a:path>
              </a:pathLst>
            </a:custGeom>
            <a:solidFill>
              <a:srgbClr val="EEF0F0"/>
            </a:solidFill>
          </p:spPr>
          <p:txBody>
            <a:bodyPr bIns="0" lIns="0" rIns="0" rtlCol="0" tIns="0" wrap="square"/>
            <a:p>
              <a:pPr defTabSz="916932"/>
              <a:endParaRPr>
                <a:solidFill>
                  <a:prstClr val="black"/>
                </a:solidFill>
              </a:endParaRPr>
            </a:p>
          </p:txBody>
        </p:sp>
        <p:sp>
          <p:nvSpPr>
            <p:cNvPr id="1048783" name="object 87"/>
            <p:cNvSpPr/>
            <p:nvPr/>
          </p:nvSpPr>
          <p:spPr>
            <a:xfrm>
              <a:off x="3917696" y="1965451"/>
              <a:ext cx="1173480" cy="919480"/>
            </a:xfrm>
            <a:custGeom>
              <a:avLst/>
              <a:ahLst/>
              <a:rect l="l" t="t" r="r" b="b"/>
              <a:pathLst>
                <a:path w="1173479" h="919480">
                  <a:moveTo>
                    <a:pt x="1173124" y="0"/>
                  </a:moveTo>
                  <a:lnTo>
                    <a:pt x="1121575" y="0"/>
                  </a:lnTo>
                  <a:lnTo>
                    <a:pt x="1070991" y="0"/>
                  </a:lnTo>
                  <a:lnTo>
                    <a:pt x="1020406" y="0"/>
                  </a:lnTo>
                  <a:lnTo>
                    <a:pt x="968857" y="0"/>
                  </a:lnTo>
                  <a:lnTo>
                    <a:pt x="0" y="758952"/>
                  </a:lnTo>
                  <a:lnTo>
                    <a:pt x="0" y="799338"/>
                  </a:lnTo>
                  <a:lnTo>
                    <a:pt x="0" y="838962"/>
                  </a:lnTo>
                  <a:lnTo>
                    <a:pt x="0" y="878586"/>
                  </a:lnTo>
                  <a:lnTo>
                    <a:pt x="0" y="918972"/>
                  </a:lnTo>
                  <a:lnTo>
                    <a:pt x="1173124" y="0"/>
                  </a:lnTo>
                  <a:close/>
                </a:path>
              </a:pathLst>
            </a:custGeom>
            <a:solidFill>
              <a:srgbClr val="EDF0F0"/>
            </a:solidFill>
          </p:spPr>
          <p:txBody>
            <a:bodyPr bIns="0" lIns="0" rIns="0" rtlCol="0" tIns="0" wrap="square"/>
            <a:p>
              <a:pPr defTabSz="916932"/>
              <a:endParaRPr>
                <a:solidFill>
                  <a:prstClr val="black"/>
                </a:solidFill>
              </a:endParaRPr>
            </a:p>
          </p:txBody>
        </p:sp>
        <p:sp>
          <p:nvSpPr>
            <p:cNvPr id="1048784" name="object 88"/>
            <p:cNvSpPr/>
            <p:nvPr/>
          </p:nvSpPr>
          <p:spPr>
            <a:xfrm>
              <a:off x="3917696" y="1965451"/>
              <a:ext cx="1325880" cy="1038860"/>
            </a:xfrm>
            <a:custGeom>
              <a:avLst/>
              <a:ahLst/>
              <a:rect l="l" t="t" r="r" b="b"/>
              <a:pathLst>
                <a:path w="1325879" h="1038860">
                  <a:moveTo>
                    <a:pt x="1325854" y="0"/>
                  </a:moveTo>
                  <a:lnTo>
                    <a:pt x="1275270" y="0"/>
                  </a:lnTo>
                  <a:lnTo>
                    <a:pt x="1223708" y="0"/>
                  </a:lnTo>
                  <a:lnTo>
                    <a:pt x="1173124" y="0"/>
                  </a:lnTo>
                  <a:lnTo>
                    <a:pt x="0" y="918972"/>
                  </a:lnTo>
                  <a:lnTo>
                    <a:pt x="0" y="958596"/>
                  </a:lnTo>
                  <a:lnTo>
                    <a:pt x="0" y="998982"/>
                  </a:lnTo>
                  <a:lnTo>
                    <a:pt x="0" y="1038606"/>
                  </a:lnTo>
                  <a:lnTo>
                    <a:pt x="1325854" y="0"/>
                  </a:lnTo>
                  <a:close/>
                </a:path>
              </a:pathLst>
            </a:custGeom>
            <a:solidFill>
              <a:srgbClr val="ECF0F0"/>
            </a:solidFill>
          </p:spPr>
          <p:txBody>
            <a:bodyPr bIns="0" lIns="0" rIns="0" rtlCol="0" tIns="0" wrap="square"/>
            <a:p>
              <a:pPr defTabSz="916932"/>
              <a:endParaRPr>
                <a:solidFill>
                  <a:prstClr val="black"/>
                </a:solidFill>
              </a:endParaRPr>
            </a:p>
          </p:txBody>
        </p:sp>
        <p:sp>
          <p:nvSpPr>
            <p:cNvPr id="1048785" name="object 89"/>
            <p:cNvSpPr/>
            <p:nvPr/>
          </p:nvSpPr>
          <p:spPr>
            <a:xfrm>
              <a:off x="3917696" y="1965451"/>
              <a:ext cx="1428115" cy="1118870"/>
            </a:xfrm>
            <a:custGeom>
              <a:avLst/>
              <a:ahLst/>
              <a:rect l="l" t="t" r="r" b="b"/>
              <a:pathLst>
                <a:path w="1428114" h="1118870">
                  <a:moveTo>
                    <a:pt x="1427988" y="0"/>
                  </a:moveTo>
                  <a:lnTo>
                    <a:pt x="1377403" y="0"/>
                  </a:lnTo>
                  <a:lnTo>
                    <a:pt x="1325854" y="0"/>
                  </a:lnTo>
                  <a:lnTo>
                    <a:pt x="0" y="1038606"/>
                  </a:lnTo>
                  <a:lnTo>
                    <a:pt x="0" y="1078992"/>
                  </a:lnTo>
                  <a:lnTo>
                    <a:pt x="0" y="1118616"/>
                  </a:lnTo>
                  <a:lnTo>
                    <a:pt x="1427988" y="0"/>
                  </a:lnTo>
                  <a:close/>
                </a:path>
              </a:pathLst>
            </a:custGeom>
            <a:solidFill>
              <a:srgbClr val="EBF0F0"/>
            </a:solidFill>
          </p:spPr>
          <p:txBody>
            <a:bodyPr bIns="0" lIns="0" rIns="0" rtlCol="0" tIns="0" wrap="square"/>
            <a:p>
              <a:pPr defTabSz="916932"/>
              <a:endParaRPr>
                <a:solidFill>
                  <a:prstClr val="black"/>
                </a:solidFill>
              </a:endParaRPr>
            </a:p>
          </p:txBody>
        </p:sp>
        <p:sp>
          <p:nvSpPr>
            <p:cNvPr id="1048786" name="object 90"/>
            <p:cNvSpPr/>
            <p:nvPr/>
          </p:nvSpPr>
          <p:spPr>
            <a:xfrm>
              <a:off x="3917696" y="1965451"/>
              <a:ext cx="1581150" cy="1238250"/>
            </a:xfrm>
            <a:custGeom>
              <a:avLst/>
              <a:ahLst/>
              <a:rect l="l" t="t" r="r" b="b"/>
              <a:pathLst>
                <a:path w="1581150" h="1238250">
                  <a:moveTo>
                    <a:pt x="1580718" y="0"/>
                  </a:moveTo>
                  <a:lnTo>
                    <a:pt x="1530134" y="0"/>
                  </a:lnTo>
                  <a:lnTo>
                    <a:pt x="1478572" y="0"/>
                  </a:lnTo>
                  <a:lnTo>
                    <a:pt x="1427988" y="0"/>
                  </a:lnTo>
                  <a:lnTo>
                    <a:pt x="0" y="1118616"/>
                  </a:lnTo>
                  <a:lnTo>
                    <a:pt x="0" y="1158240"/>
                  </a:lnTo>
                  <a:lnTo>
                    <a:pt x="0" y="1198626"/>
                  </a:lnTo>
                  <a:lnTo>
                    <a:pt x="0" y="1238250"/>
                  </a:lnTo>
                  <a:lnTo>
                    <a:pt x="1580718" y="0"/>
                  </a:lnTo>
                  <a:close/>
                </a:path>
              </a:pathLst>
            </a:custGeom>
            <a:solidFill>
              <a:srgbClr val="EAEFEF"/>
            </a:solidFill>
          </p:spPr>
          <p:txBody>
            <a:bodyPr bIns="0" lIns="0" rIns="0" rtlCol="0" tIns="0" wrap="square"/>
            <a:p>
              <a:pPr defTabSz="916932"/>
              <a:endParaRPr>
                <a:solidFill>
                  <a:prstClr val="black"/>
                </a:solidFill>
              </a:endParaRPr>
            </a:p>
          </p:txBody>
        </p:sp>
        <p:sp>
          <p:nvSpPr>
            <p:cNvPr id="1048787" name="object 91"/>
            <p:cNvSpPr/>
            <p:nvPr/>
          </p:nvSpPr>
          <p:spPr>
            <a:xfrm>
              <a:off x="3917696" y="1965451"/>
              <a:ext cx="1734820" cy="1358900"/>
            </a:xfrm>
            <a:custGeom>
              <a:avLst/>
              <a:ahLst/>
              <a:rect l="l" t="t" r="r" b="b"/>
              <a:pathLst>
                <a:path w="1734820" h="1358900">
                  <a:moveTo>
                    <a:pt x="1734400" y="0"/>
                  </a:moveTo>
                  <a:lnTo>
                    <a:pt x="1682851" y="0"/>
                  </a:lnTo>
                  <a:lnTo>
                    <a:pt x="1632267" y="0"/>
                  </a:lnTo>
                  <a:lnTo>
                    <a:pt x="1580718" y="0"/>
                  </a:lnTo>
                  <a:lnTo>
                    <a:pt x="0" y="1238250"/>
                  </a:lnTo>
                  <a:lnTo>
                    <a:pt x="0" y="1278636"/>
                  </a:lnTo>
                  <a:lnTo>
                    <a:pt x="0" y="1318260"/>
                  </a:lnTo>
                  <a:lnTo>
                    <a:pt x="0" y="1358646"/>
                  </a:lnTo>
                  <a:lnTo>
                    <a:pt x="1734400" y="0"/>
                  </a:lnTo>
                  <a:close/>
                </a:path>
              </a:pathLst>
            </a:custGeom>
            <a:solidFill>
              <a:srgbClr val="E9EFEF"/>
            </a:solidFill>
          </p:spPr>
          <p:txBody>
            <a:bodyPr bIns="0" lIns="0" rIns="0" rtlCol="0" tIns="0" wrap="square"/>
            <a:p>
              <a:pPr defTabSz="916932"/>
              <a:endParaRPr>
                <a:solidFill>
                  <a:prstClr val="black"/>
                </a:solidFill>
              </a:endParaRPr>
            </a:p>
          </p:txBody>
        </p:sp>
        <p:sp>
          <p:nvSpPr>
            <p:cNvPr id="1048788" name="object 92"/>
            <p:cNvSpPr/>
            <p:nvPr/>
          </p:nvSpPr>
          <p:spPr>
            <a:xfrm>
              <a:off x="3917696" y="1965451"/>
              <a:ext cx="1835785" cy="1438275"/>
            </a:xfrm>
            <a:custGeom>
              <a:avLst/>
              <a:ahLst/>
              <a:rect l="l" t="t" r="r" b="b"/>
              <a:pathLst>
                <a:path w="1835785" h="1438275">
                  <a:moveTo>
                    <a:pt x="1835569" y="0"/>
                  </a:moveTo>
                  <a:lnTo>
                    <a:pt x="1784985" y="0"/>
                  </a:lnTo>
                  <a:lnTo>
                    <a:pt x="1734400" y="0"/>
                  </a:lnTo>
                  <a:lnTo>
                    <a:pt x="0" y="1358646"/>
                  </a:lnTo>
                  <a:lnTo>
                    <a:pt x="0" y="1398270"/>
                  </a:lnTo>
                  <a:lnTo>
                    <a:pt x="0" y="1437894"/>
                  </a:lnTo>
                  <a:lnTo>
                    <a:pt x="1835569" y="0"/>
                  </a:lnTo>
                  <a:close/>
                </a:path>
              </a:pathLst>
            </a:custGeom>
            <a:solidFill>
              <a:srgbClr val="E8EFEF"/>
            </a:solidFill>
          </p:spPr>
          <p:txBody>
            <a:bodyPr bIns="0" lIns="0" rIns="0" rtlCol="0" tIns="0" wrap="square"/>
            <a:p>
              <a:pPr defTabSz="916932"/>
              <a:endParaRPr>
                <a:solidFill>
                  <a:prstClr val="black"/>
                </a:solidFill>
              </a:endParaRPr>
            </a:p>
          </p:txBody>
        </p:sp>
        <p:sp>
          <p:nvSpPr>
            <p:cNvPr id="1048789" name="object 93"/>
            <p:cNvSpPr/>
            <p:nvPr/>
          </p:nvSpPr>
          <p:spPr>
            <a:xfrm>
              <a:off x="3917696" y="1965451"/>
              <a:ext cx="1887220" cy="1478280"/>
            </a:xfrm>
            <a:custGeom>
              <a:avLst/>
              <a:ahLst/>
              <a:rect l="l" t="t" r="r" b="b"/>
              <a:pathLst>
                <a:path w="1887220" h="1478279">
                  <a:moveTo>
                    <a:pt x="1887134" y="0"/>
                  </a:moveTo>
                  <a:lnTo>
                    <a:pt x="1835578" y="0"/>
                  </a:lnTo>
                  <a:lnTo>
                    <a:pt x="0" y="1437894"/>
                  </a:lnTo>
                  <a:lnTo>
                    <a:pt x="0" y="1478280"/>
                  </a:lnTo>
                  <a:lnTo>
                    <a:pt x="1887134" y="0"/>
                  </a:lnTo>
                  <a:close/>
                </a:path>
              </a:pathLst>
            </a:custGeom>
            <a:solidFill>
              <a:srgbClr val="E7EEEE"/>
            </a:solidFill>
          </p:spPr>
          <p:txBody>
            <a:bodyPr bIns="0" lIns="0" rIns="0" rtlCol="0" tIns="0" wrap="square"/>
            <a:p>
              <a:pPr defTabSz="916932"/>
              <a:endParaRPr>
                <a:solidFill>
                  <a:prstClr val="black"/>
                </a:solidFill>
              </a:endParaRPr>
            </a:p>
          </p:txBody>
        </p:sp>
        <p:sp>
          <p:nvSpPr>
            <p:cNvPr id="1048790" name="object 94"/>
            <p:cNvSpPr/>
            <p:nvPr/>
          </p:nvSpPr>
          <p:spPr>
            <a:xfrm>
              <a:off x="3917696" y="1965451"/>
              <a:ext cx="2040255" cy="1598295"/>
            </a:xfrm>
            <a:custGeom>
              <a:avLst/>
              <a:ahLst/>
              <a:rect l="l" t="t" r="r" b="b"/>
              <a:pathLst>
                <a:path w="2040254" h="1598295">
                  <a:moveTo>
                    <a:pt x="2039848" y="0"/>
                  </a:moveTo>
                  <a:lnTo>
                    <a:pt x="1989264" y="0"/>
                  </a:lnTo>
                  <a:lnTo>
                    <a:pt x="1937715" y="0"/>
                  </a:lnTo>
                  <a:lnTo>
                    <a:pt x="1887131" y="0"/>
                  </a:lnTo>
                  <a:lnTo>
                    <a:pt x="0" y="1478280"/>
                  </a:lnTo>
                  <a:lnTo>
                    <a:pt x="0" y="1517904"/>
                  </a:lnTo>
                  <a:lnTo>
                    <a:pt x="0" y="1558290"/>
                  </a:lnTo>
                  <a:lnTo>
                    <a:pt x="0" y="1597914"/>
                  </a:lnTo>
                  <a:lnTo>
                    <a:pt x="2039848" y="0"/>
                  </a:lnTo>
                  <a:close/>
                </a:path>
              </a:pathLst>
            </a:custGeom>
            <a:solidFill>
              <a:srgbClr val="E6EEEE"/>
            </a:solidFill>
          </p:spPr>
          <p:txBody>
            <a:bodyPr bIns="0" lIns="0" rIns="0" rtlCol="0" tIns="0" wrap="square"/>
            <a:p>
              <a:pPr defTabSz="916932"/>
              <a:endParaRPr>
                <a:solidFill>
                  <a:prstClr val="black"/>
                </a:solidFill>
              </a:endParaRPr>
            </a:p>
          </p:txBody>
        </p:sp>
        <p:sp>
          <p:nvSpPr>
            <p:cNvPr id="1048791" name="object 95"/>
            <p:cNvSpPr/>
            <p:nvPr/>
          </p:nvSpPr>
          <p:spPr>
            <a:xfrm>
              <a:off x="3917696" y="1965451"/>
              <a:ext cx="2091689" cy="1638300"/>
            </a:xfrm>
            <a:custGeom>
              <a:avLst/>
              <a:ahLst/>
              <a:rect l="l" t="t" r="r" b="b"/>
              <a:pathLst>
                <a:path w="2091689" h="1638300">
                  <a:moveTo>
                    <a:pt x="2091412" y="0"/>
                  </a:moveTo>
                  <a:lnTo>
                    <a:pt x="2039856" y="0"/>
                  </a:lnTo>
                  <a:lnTo>
                    <a:pt x="0" y="1597914"/>
                  </a:lnTo>
                  <a:lnTo>
                    <a:pt x="0" y="1638300"/>
                  </a:lnTo>
                  <a:lnTo>
                    <a:pt x="2091412" y="0"/>
                  </a:lnTo>
                  <a:close/>
                </a:path>
              </a:pathLst>
            </a:custGeom>
            <a:solidFill>
              <a:srgbClr val="E5EEEE"/>
            </a:solidFill>
          </p:spPr>
          <p:txBody>
            <a:bodyPr bIns="0" lIns="0" rIns="0" rtlCol="0" tIns="0" wrap="square"/>
            <a:p>
              <a:pPr defTabSz="916932"/>
              <a:endParaRPr>
                <a:solidFill>
                  <a:prstClr val="black"/>
                </a:solidFill>
              </a:endParaRPr>
            </a:p>
          </p:txBody>
        </p:sp>
        <p:sp>
          <p:nvSpPr>
            <p:cNvPr id="1048792" name="object 96"/>
            <p:cNvSpPr/>
            <p:nvPr/>
          </p:nvSpPr>
          <p:spPr>
            <a:xfrm>
              <a:off x="3917696" y="1965451"/>
              <a:ext cx="2142490" cy="1678305"/>
            </a:xfrm>
            <a:custGeom>
              <a:avLst/>
              <a:ahLst/>
              <a:rect l="l" t="t" r="r" b="b"/>
              <a:pathLst>
                <a:path w="2142490" h="1678305">
                  <a:moveTo>
                    <a:pt x="2141995" y="0"/>
                  </a:moveTo>
                  <a:lnTo>
                    <a:pt x="2091412" y="0"/>
                  </a:lnTo>
                  <a:lnTo>
                    <a:pt x="0" y="1638300"/>
                  </a:lnTo>
                  <a:lnTo>
                    <a:pt x="0" y="1677924"/>
                  </a:lnTo>
                  <a:lnTo>
                    <a:pt x="2141995" y="0"/>
                  </a:lnTo>
                  <a:close/>
                </a:path>
              </a:pathLst>
            </a:custGeom>
            <a:solidFill>
              <a:srgbClr val="E4EEEE"/>
            </a:solidFill>
          </p:spPr>
          <p:txBody>
            <a:bodyPr bIns="0" lIns="0" rIns="0" rtlCol="0" tIns="0" wrap="square"/>
            <a:p>
              <a:pPr defTabSz="916932"/>
              <a:endParaRPr>
                <a:solidFill>
                  <a:prstClr val="black"/>
                </a:solidFill>
              </a:endParaRPr>
            </a:p>
          </p:txBody>
        </p:sp>
        <p:sp>
          <p:nvSpPr>
            <p:cNvPr id="1048793" name="object 97"/>
            <p:cNvSpPr/>
            <p:nvPr/>
          </p:nvSpPr>
          <p:spPr>
            <a:xfrm>
              <a:off x="3917696" y="1965451"/>
              <a:ext cx="2192655" cy="1717675"/>
            </a:xfrm>
            <a:custGeom>
              <a:avLst/>
              <a:ahLst/>
              <a:rect l="l" t="t" r="r" b="b"/>
              <a:pathLst>
                <a:path w="2192654" h="1717675">
                  <a:moveTo>
                    <a:pt x="2192578" y="0"/>
                  </a:moveTo>
                  <a:lnTo>
                    <a:pt x="2141995" y="0"/>
                  </a:lnTo>
                  <a:lnTo>
                    <a:pt x="0" y="1677924"/>
                  </a:lnTo>
                  <a:lnTo>
                    <a:pt x="0" y="1717548"/>
                  </a:lnTo>
                  <a:lnTo>
                    <a:pt x="2192578" y="0"/>
                  </a:lnTo>
                  <a:close/>
                </a:path>
              </a:pathLst>
            </a:custGeom>
            <a:solidFill>
              <a:srgbClr val="E4EDED"/>
            </a:solidFill>
          </p:spPr>
          <p:txBody>
            <a:bodyPr bIns="0" lIns="0" rIns="0" rtlCol="0" tIns="0" wrap="square"/>
            <a:p>
              <a:pPr defTabSz="916932"/>
              <a:endParaRPr>
                <a:solidFill>
                  <a:prstClr val="black"/>
                </a:solidFill>
              </a:endParaRPr>
            </a:p>
          </p:txBody>
        </p:sp>
        <p:sp>
          <p:nvSpPr>
            <p:cNvPr id="1048794" name="object 98"/>
            <p:cNvSpPr/>
            <p:nvPr/>
          </p:nvSpPr>
          <p:spPr>
            <a:xfrm>
              <a:off x="3917696" y="1965451"/>
              <a:ext cx="2294890" cy="1797685"/>
            </a:xfrm>
            <a:custGeom>
              <a:avLst/>
              <a:ahLst/>
              <a:rect l="l" t="t" r="r" b="b"/>
              <a:pathLst>
                <a:path w="2294890" h="1797685">
                  <a:moveTo>
                    <a:pt x="2294712" y="0"/>
                  </a:moveTo>
                  <a:lnTo>
                    <a:pt x="2244128" y="0"/>
                  </a:lnTo>
                  <a:lnTo>
                    <a:pt x="2192566" y="0"/>
                  </a:lnTo>
                  <a:lnTo>
                    <a:pt x="0" y="1717548"/>
                  </a:lnTo>
                  <a:lnTo>
                    <a:pt x="0" y="1757934"/>
                  </a:lnTo>
                  <a:lnTo>
                    <a:pt x="0" y="1797558"/>
                  </a:lnTo>
                  <a:lnTo>
                    <a:pt x="2294712" y="0"/>
                  </a:lnTo>
                  <a:close/>
                </a:path>
              </a:pathLst>
            </a:custGeom>
            <a:solidFill>
              <a:srgbClr val="E3EDED"/>
            </a:solidFill>
          </p:spPr>
          <p:txBody>
            <a:bodyPr bIns="0" lIns="0" rIns="0" rtlCol="0" tIns="0" wrap="square"/>
            <a:p>
              <a:pPr defTabSz="916932"/>
              <a:endParaRPr>
                <a:solidFill>
                  <a:prstClr val="black"/>
                </a:solidFill>
              </a:endParaRPr>
            </a:p>
          </p:txBody>
        </p:sp>
        <p:sp>
          <p:nvSpPr>
            <p:cNvPr id="1048795" name="object 99"/>
            <p:cNvSpPr/>
            <p:nvPr/>
          </p:nvSpPr>
          <p:spPr>
            <a:xfrm>
              <a:off x="3917696" y="1965451"/>
              <a:ext cx="2346325" cy="1838325"/>
            </a:xfrm>
            <a:custGeom>
              <a:avLst/>
              <a:ahLst/>
              <a:rect l="l" t="t" r="r" b="b"/>
              <a:pathLst>
                <a:path w="2346325" h="1838325">
                  <a:moveTo>
                    <a:pt x="2346272" y="0"/>
                  </a:moveTo>
                  <a:lnTo>
                    <a:pt x="2294716" y="0"/>
                  </a:lnTo>
                  <a:lnTo>
                    <a:pt x="0" y="1797558"/>
                  </a:lnTo>
                  <a:lnTo>
                    <a:pt x="0" y="1837944"/>
                  </a:lnTo>
                  <a:lnTo>
                    <a:pt x="2346272" y="0"/>
                  </a:lnTo>
                  <a:close/>
                </a:path>
              </a:pathLst>
            </a:custGeom>
            <a:solidFill>
              <a:srgbClr val="E2EDED"/>
            </a:solidFill>
          </p:spPr>
          <p:txBody>
            <a:bodyPr bIns="0" lIns="0" rIns="0" rtlCol="0" tIns="0" wrap="square"/>
            <a:p>
              <a:pPr defTabSz="916932"/>
              <a:endParaRPr>
                <a:solidFill>
                  <a:prstClr val="black"/>
                </a:solidFill>
              </a:endParaRPr>
            </a:p>
          </p:txBody>
        </p:sp>
        <p:sp>
          <p:nvSpPr>
            <p:cNvPr id="1048796" name="object 100"/>
            <p:cNvSpPr/>
            <p:nvPr/>
          </p:nvSpPr>
          <p:spPr>
            <a:xfrm>
              <a:off x="3917696" y="1965451"/>
              <a:ext cx="2448560" cy="1918335"/>
            </a:xfrm>
            <a:custGeom>
              <a:avLst/>
              <a:ahLst/>
              <a:rect l="l" t="t" r="r" b="b"/>
              <a:pathLst>
                <a:path w="2448560" h="1918335">
                  <a:moveTo>
                    <a:pt x="2448407" y="0"/>
                  </a:moveTo>
                  <a:lnTo>
                    <a:pt x="2396845" y="0"/>
                  </a:lnTo>
                  <a:lnTo>
                    <a:pt x="2346261" y="0"/>
                  </a:lnTo>
                  <a:lnTo>
                    <a:pt x="0" y="1837944"/>
                  </a:lnTo>
                  <a:lnTo>
                    <a:pt x="0" y="1877568"/>
                  </a:lnTo>
                  <a:lnTo>
                    <a:pt x="0" y="1917954"/>
                  </a:lnTo>
                  <a:lnTo>
                    <a:pt x="2448407" y="0"/>
                  </a:lnTo>
                  <a:close/>
                </a:path>
              </a:pathLst>
            </a:custGeom>
            <a:solidFill>
              <a:srgbClr val="E1EDED"/>
            </a:solidFill>
          </p:spPr>
          <p:txBody>
            <a:bodyPr bIns="0" lIns="0" rIns="0" rtlCol="0" tIns="0" wrap="square"/>
            <a:p>
              <a:pPr defTabSz="916932"/>
              <a:endParaRPr>
                <a:solidFill>
                  <a:prstClr val="black"/>
                </a:solidFill>
              </a:endParaRPr>
            </a:p>
          </p:txBody>
        </p:sp>
        <p:sp>
          <p:nvSpPr>
            <p:cNvPr id="1048797" name="object 101"/>
            <p:cNvSpPr/>
            <p:nvPr/>
          </p:nvSpPr>
          <p:spPr>
            <a:xfrm>
              <a:off x="3917696" y="1965451"/>
              <a:ext cx="2499360" cy="1957705"/>
            </a:xfrm>
            <a:custGeom>
              <a:avLst/>
              <a:ahLst/>
              <a:rect l="l" t="t" r="r" b="b"/>
              <a:pathLst>
                <a:path w="2499360" h="1957705">
                  <a:moveTo>
                    <a:pt x="2498994" y="0"/>
                  </a:moveTo>
                  <a:lnTo>
                    <a:pt x="2448411" y="0"/>
                  </a:lnTo>
                  <a:lnTo>
                    <a:pt x="0" y="1917954"/>
                  </a:lnTo>
                  <a:lnTo>
                    <a:pt x="0" y="1957578"/>
                  </a:lnTo>
                  <a:lnTo>
                    <a:pt x="2498994" y="0"/>
                  </a:lnTo>
                  <a:close/>
                </a:path>
              </a:pathLst>
            </a:custGeom>
            <a:solidFill>
              <a:srgbClr val="E0ECEC"/>
            </a:solidFill>
          </p:spPr>
          <p:txBody>
            <a:bodyPr bIns="0" lIns="0" rIns="0" rtlCol="0" tIns="0" wrap="square"/>
            <a:p>
              <a:pPr defTabSz="916932"/>
              <a:endParaRPr>
                <a:solidFill>
                  <a:prstClr val="black"/>
                </a:solidFill>
              </a:endParaRPr>
            </a:p>
          </p:txBody>
        </p:sp>
        <p:sp>
          <p:nvSpPr>
            <p:cNvPr id="1048798" name="object 102"/>
            <p:cNvSpPr/>
            <p:nvPr/>
          </p:nvSpPr>
          <p:spPr>
            <a:xfrm>
              <a:off x="3917696" y="1965451"/>
              <a:ext cx="2601595" cy="2037714"/>
            </a:xfrm>
            <a:custGeom>
              <a:avLst/>
              <a:ahLst/>
              <a:rect l="l" t="t" r="r" b="b"/>
              <a:pathLst>
                <a:path w="2601595" h="2037714">
                  <a:moveTo>
                    <a:pt x="2601125" y="0"/>
                  </a:moveTo>
                  <a:lnTo>
                    <a:pt x="2549575" y="0"/>
                  </a:lnTo>
                  <a:lnTo>
                    <a:pt x="2498991" y="0"/>
                  </a:lnTo>
                  <a:lnTo>
                    <a:pt x="0" y="1957578"/>
                  </a:lnTo>
                  <a:lnTo>
                    <a:pt x="0" y="1997202"/>
                  </a:lnTo>
                  <a:lnTo>
                    <a:pt x="0" y="2037600"/>
                  </a:lnTo>
                  <a:lnTo>
                    <a:pt x="2601125" y="0"/>
                  </a:lnTo>
                  <a:close/>
                </a:path>
              </a:pathLst>
            </a:custGeom>
            <a:solidFill>
              <a:srgbClr val="DFECEC"/>
            </a:solidFill>
          </p:spPr>
          <p:txBody>
            <a:bodyPr bIns="0" lIns="0" rIns="0" rtlCol="0" tIns="0" wrap="square"/>
            <a:p>
              <a:pPr defTabSz="916932"/>
              <a:endParaRPr>
                <a:solidFill>
                  <a:prstClr val="black"/>
                </a:solidFill>
              </a:endParaRPr>
            </a:p>
          </p:txBody>
        </p:sp>
        <p:sp>
          <p:nvSpPr>
            <p:cNvPr id="1048799" name="object 103"/>
            <p:cNvSpPr/>
            <p:nvPr/>
          </p:nvSpPr>
          <p:spPr>
            <a:xfrm>
              <a:off x="3917696" y="1965451"/>
              <a:ext cx="2651760" cy="2077720"/>
            </a:xfrm>
            <a:custGeom>
              <a:avLst/>
              <a:ahLst/>
              <a:rect l="l" t="t" r="r" b="b"/>
              <a:pathLst>
                <a:path w="2651759" h="2077719">
                  <a:moveTo>
                    <a:pt x="2651716" y="0"/>
                  </a:moveTo>
                  <a:lnTo>
                    <a:pt x="2601133" y="0"/>
                  </a:lnTo>
                  <a:lnTo>
                    <a:pt x="0" y="2037588"/>
                  </a:lnTo>
                  <a:lnTo>
                    <a:pt x="0" y="2077212"/>
                  </a:lnTo>
                  <a:lnTo>
                    <a:pt x="2651716" y="0"/>
                  </a:lnTo>
                  <a:close/>
                </a:path>
              </a:pathLst>
            </a:custGeom>
            <a:solidFill>
              <a:srgbClr val="DEECEC"/>
            </a:solidFill>
          </p:spPr>
          <p:txBody>
            <a:bodyPr bIns="0" lIns="0" rIns="0" rtlCol="0" tIns="0" wrap="square"/>
            <a:p>
              <a:pPr defTabSz="916932"/>
              <a:endParaRPr>
                <a:solidFill>
                  <a:prstClr val="black"/>
                </a:solidFill>
              </a:endParaRPr>
            </a:p>
          </p:txBody>
        </p:sp>
        <p:sp>
          <p:nvSpPr>
            <p:cNvPr id="1048800" name="object 104"/>
            <p:cNvSpPr/>
            <p:nvPr/>
          </p:nvSpPr>
          <p:spPr>
            <a:xfrm>
              <a:off x="3917696" y="1965451"/>
              <a:ext cx="2703830" cy="2117725"/>
            </a:xfrm>
            <a:custGeom>
              <a:avLst/>
              <a:ahLst/>
              <a:rect l="l" t="t" r="r" b="b"/>
              <a:pathLst>
                <a:path w="2703829" h="2117725">
                  <a:moveTo>
                    <a:pt x="2703271" y="0"/>
                  </a:moveTo>
                  <a:lnTo>
                    <a:pt x="2651716" y="0"/>
                  </a:lnTo>
                  <a:lnTo>
                    <a:pt x="0" y="2077212"/>
                  </a:lnTo>
                  <a:lnTo>
                    <a:pt x="0" y="2117598"/>
                  </a:lnTo>
                  <a:lnTo>
                    <a:pt x="2703271" y="0"/>
                  </a:lnTo>
                  <a:close/>
                </a:path>
              </a:pathLst>
            </a:custGeom>
            <a:solidFill>
              <a:srgbClr val="DDECEC"/>
            </a:solidFill>
          </p:spPr>
          <p:txBody>
            <a:bodyPr bIns="0" lIns="0" rIns="0" rtlCol="0" tIns="0" wrap="square"/>
            <a:p>
              <a:pPr defTabSz="916932"/>
              <a:endParaRPr>
                <a:solidFill>
                  <a:prstClr val="black"/>
                </a:solidFill>
              </a:endParaRPr>
            </a:p>
          </p:txBody>
        </p:sp>
        <p:sp>
          <p:nvSpPr>
            <p:cNvPr id="1048801" name="object 105"/>
            <p:cNvSpPr/>
            <p:nvPr/>
          </p:nvSpPr>
          <p:spPr>
            <a:xfrm>
              <a:off x="3917696" y="1965451"/>
              <a:ext cx="2753995" cy="2157730"/>
            </a:xfrm>
            <a:custGeom>
              <a:avLst/>
              <a:ahLst/>
              <a:rect l="l" t="t" r="r" b="b"/>
              <a:pathLst>
                <a:path w="2753995" h="2157729">
                  <a:moveTo>
                    <a:pt x="2753854" y="0"/>
                  </a:moveTo>
                  <a:lnTo>
                    <a:pt x="2703271" y="0"/>
                  </a:lnTo>
                  <a:lnTo>
                    <a:pt x="0" y="2117598"/>
                  </a:lnTo>
                  <a:lnTo>
                    <a:pt x="0" y="2157222"/>
                  </a:lnTo>
                  <a:lnTo>
                    <a:pt x="2753854" y="0"/>
                  </a:lnTo>
                  <a:close/>
                </a:path>
              </a:pathLst>
            </a:custGeom>
            <a:solidFill>
              <a:srgbClr val="DDEBEB"/>
            </a:solidFill>
          </p:spPr>
          <p:txBody>
            <a:bodyPr bIns="0" lIns="0" rIns="0" rtlCol="0" tIns="0" wrap="square"/>
            <a:p>
              <a:pPr defTabSz="916932"/>
              <a:endParaRPr>
                <a:solidFill>
                  <a:prstClr val="black"/>
                </a:solidFill>
              </a:endParaRPr>
            </a:p>
          </p:txBody>
        </p:sp>
        <p:sp>
          <p:nvSpPr>
            <p:cNvPr id="1048802" name="object 106"/>
            <p:cNvSpPr/>
            <p:nvPr/>
          </p:nvSpPr>
          <p:spPr>
            <a:xfrm>
              <a:off x="3917696" y="1965451"/>
              <a:ext cx="2804795" cy="2197100"/>
            </a:xfrm>
            <a:custGeom>
              <a:avLst/>
              <a:ahLst/>
              <a:rect l="l" t="t" r="r" b="b"/>
              <a:pathLst>
                <a:path w="2804795" h="2197100">
                  <a:moveTo>
                    <a:pt x="2804437" y="0"/>
                  </a:moveTo>
                  <a:lnTo>
                    <a:pt x="2753854" y="0"/>
                  </a:lnTo>
                  <a:lnTo>
                    <a:pt x="0" y="2157222"/>
                  </a:lnTo>
                  <a:lnTo>
                    <a:pt x="0" y="2196846"/>
                  </a:lnTo>
                  <a:lnTo>
                    <a:pt x="2804437" y="0"/>
                  </a:lnTo>
                  <a:close/>
                </a:path>
              </a:pathLst>
            </a:custGeom>
            <a:solidFill>
              <a:srgbClr val="DCEBEB"/>
            </a:solidFill>
          </p:spPr>
          <p:txBody>
            <a:bodyPr bIns="0" lIns="0" rIns="0" rtlCol="0" tIns="0" wrap="square"/>
            <a:p>
              <a:pPr defTabSz="916932"/>
              <a:endParaRPr>
                <a:solidFill>
                  <a:prstClr val="black"/>
                </a:solidFill>
              </a:endParaRPr>
            </a:p>
          </p:txBody>
        </p:sp>
        <p:sp>
          <p:nvSpPr>
            <p:cNvPr id="1048803" name="object 107"/>
            <p:cNvSpPr/>
            <p:nvPr/>
          </p:nvSpPr>
          <p:spPr>
            <a:xfrm>
              <a:off x="3917696" y="1965451"/>
              <a:ext cx="2856230" cy="2237740"/>
            </a:xfrm>
            <a:custGeom>
              <a:avLst/>
              <a:ahLst/>
              <a:rect l="l" t="t" r="r" b="b"/>
              <a:pathLst>
                <a:path w="2856229" h="2237740">
                  <a:moveTo>
                    <a:pt x="2855993" y="0"/>
                  </a:moveTo>
                  <a:lnTo>
                    <a:pt x="2804437" y="0"/>
                  </a:lnTo>
                  <a:lnTo>
                    <a:pt x="0" y="2196846"/>
                  </a:lnTo>
                  <a:lnTo>
                    <a:pt x="0" y="2237232"/>
                  </a:lnTo>
                  <a:lnTo>
                    <a:pt x="2855993" y="0"/>
                  </a:lnTo>
                  <a:close/>
                </a:path>
              </a:pathLst>
            </a:custGeom>
            <a:solidFill>
              <a:srgbClr val="DBEBEB"/>
            </a:solidFill>
          </p:spPr>
          <p:txBody>
            <a:bodyPr bIns="0" lIns="0" rIns="0" rtlCol="0" tIns="0" wrap="square"/>
            <a:p>
              <a:pPr defTabSz="916932"/>
              <a:endParaRPr>
                <a:solidFill>
                  <a:prstClr val="black"/>
                </a:solidFill>
              </a:endParaRPr>
            </a:p>
          </p:txBody>
        </p:sp>
        <p:sp>
          <p:nvSpPr>
            <p:cNvPr id="1048804" name="object 108"/>
            <p:cNvSpPr/>
            <p:nvPr/>
          </p:nvSpPr>
          <p:spPr>
            <a:xfrm>
              <a:off x="3917696" y="1965451"/>
              <a:ext cx="2958465" cy="2317750"/>
            </a:xfrm>
            <a:custGeom>
              <a:avLst/>
              <a:ahLst/>
              <a:rect l="l" t="t" r="r" b="b"/>
              <a:pathLst>
                <a:path w="2958465" h="2317750">
                  <a:moveTo>
                    <a:pt x="2958122" y="0"/>
                  </a:moveTo>
                  <a:lnTo>
                    <a:pt x="2906572" y="0"/>
                  </a:lnTo>
                  <a:lnTo>
                    <a:pt x="2855988" y="0"/>
                  </a:lnTo>
                  <a:lnTo>
                    <a:pt x="0" y="2237232"/>
                  </a:lnTo>
                  <a:lnTo>
                    <a:pt x="0" y="2276856"/>
                  </a:lnTo>
                  <a:lnTo>
                    <a:pt x="0" y="2317242"/>
                  </a:lnTo>
                  <a:lnTo>
                    <a:pt x="2958122" y="0"/>
                  </a:lnTo>
                  <a:close/>
                </a:path>
              </a:pathLst>
            </a:custGeom>
            <a:solidFill>
              <a:srgbClr val="DAEBEB"/>
            </a:solidFill>
          </p:spPr>
          <p:txBody>
            <a:bodyPr bIns="0" lIns="0" rIns="0" rtlCol="0" tIns="0" wrap="square"/>
            <a:p>
              <a:pPr defTabSz="916932"/>
              <a:endParaRPr>
                <a:solidFill>
                  <a:prstClr val="black"/>
                </a:solidFill>
              </a:endParaRPr>
            </a:p>
          </p:txBody>
        </p:sp>
        <p:sp>
          <p:nvSpPr>
            <p:cNvPr id="1048805" name="object 109"/>
            <p:cNvSpPr/>
            <p:nvPr/>
          </p:nvSpPr>
          <p:spPr>
            <a:xfrm>
              <a:off x="3917696" y="1965451"/>
              <a:ext cx="3060700" cy="2397760"/>
            </a:xfrm>
            <a:custGeom>
              <a:avLst/>
              <a:ahLst/>
              <a:rect l="l" t="t" r="r" b="b"/>
              <a:pathLst>
                <a:path w="3060700" h="2397760">
                  <a:moveTo>
                    <a:pt x="3060268" y="0"/>
                  </a:moveTo>
                  <a:lnTo>
                    <a:pt x="3008706" y="0"/>
                  </a:lnTo>
                  <a:lnTo>
                    <a:pt x="2958122" y="0"/>
                  </a:lnTo>
                  <a:lnTo>
                    <a:pt x="0" y="2317242"/>
                  </a:lnTo>
                  <a:lnTo>
                    <a:pt x="0" y="2356866"/>
                  </a:lnTo>
                  <a:lnTo>
                    <a:pt x="0" y="2397252"/>
                  </a:lnTo>
                  <a:lnTo>
                    <a:pt x="3060268" y="0"/>
                  </a:lnTo>
                  <a:close/>
                </a:path>
              </a:pathLst>
            </a:custGeom>
            <a:solidFill>
              <a:srgbClr val="D8EAEA"/>
            </a:solidFill>
          </p:spPr>
          <p:txBody>
            <a:bodyPr bIns="0" lIns="0" rIns="0" rtlCol="0" tIns="0" wrap="square"/>
            <a:p>
              <a:pPr defTabSz="916932"/>
              <a:endParaRPr>
                <a:solidFill>
                  <a:prstClr val="black"/>
                </a:solidFill>
              </a:endParaRPr>
            </a:p>
          </p:txBody>
        </p:sp>
        <p:sp>
          <p:nvSpPr>
            <p:cNvPr id="1048806" name="object 110"/>
            <p:cNvSpPr/>
            <p:nvPr/>
          </p:nvSpPr>
          <p:spPr>
            <a:xfrm>
              <a:off x="3917696" y="1965451"/>
              <a:ext cx="3110865" cy="2437130"/>
            </a:xfrm>
            <a:custGeom>
              <a:avLst/>
              <a:ahLst/>
              <a:rect l="l" t="t" r="r" b="b"/>
              <a:pathLst>
                <a:path w="3110865" h="2437130">
                  <a:moveTo>
                    <a:pt x="3110854" y="0"/>
                  </a:moveTo>
                  <a:lnTo>
                    <a:pt x="3060271" y="0"/>
                  </a:lnTo>
                  <a:lnTo>
                    <a:pt x="0" y="2397252"/>
                  </a:lnTo>
                  <a:lnTo>
                    <a:pt x="0" y="2436876"/>
                  </a:lnTo>
                  <a:lnTo>
                    <a:pt x="3110854" y="0"/>
                  </a:lnTo>
                  <a:close/>
                </a:path>
              </a:pathLst>
            </a:custGeom>
            <a:solidFill>
              <a:srgbClr val="D7EAEA"/>
            </a:solidFill>
          </p:spPr>
          <p:txBody>
            <a:bodyPr bIns="0" lIns="0" rIns="0" rtlCol="0" tIns="0" wrap="square"/>
            <a:p>
              <a:pPr defTabSz="916932"/>
              <a:endParaRPr>
                <a:solidFill>
                  <a:prstClr val="black"/>
                </a:solidFill>
              </a:endParaRPr>
            </a:p>
          </p:txBody>
        </p:sp>
        <p:sp>
          <p:nvSpPr>
            <p:cNvPr id="1048807" name="object 111"/>
            <p:cNvSpPr/>
            <p:nvPr/>
          </p:nvSpPr>
          <p:spPr>
            <a:xfrm>
              <a:off x="3917696" y="1965451"/>
              <a:ext cx="3161665" cy="2476500"/>
            </a:xfrm>
            <a:custGeom>
              <a:avLst/>
              <a:ahLst/>
              <a:rect l="l" t="t" r="r" b="b"/>
              <a:pathLst>
                <a:path w="3161665" h="2476500">
                  <a:moveTo>
                    <a:pt x="3161437" y="0"/>
                  </a:moveTo>
                  <a:lnTo>
                    <a:pt x="3110854" y="0"/>
                  </a:lnTo>
                  <a:lnTo>
                    <a:pt x="0" y="2436876"/>
                  </a:lnTo>
                  <a:lnTo>
                    <a:pt x="0" y="2476500"/>
                  </a:lnTo>
                  <a:lnTo>
                    <a:pt x="3161437" y="0"/>
                  </a:lnTo>
                  <a:close/>
                </a:path>
              </a:pathLst>
            </a:custGeom>
            <a:solidFill>
              <a:srgbClr val="D6E9E9"/>
            </a:solidFill>
          </p:spPr>
          <p:txBody>
            <a:bodyPr bIns="0" lIns="0" rIns="0" rtlCol="0" tIns="0" wrap="square"/>
            <a:p>
              <a:pPr defTabSz="916932"/>
              <a:endParaRPr>
                <a:solidFill>
                  <a:prstClr val="black"/>
                </a:solidFill>
              </a:endParaRPr>
            </a:p>
          </p:txBody>
        </p:sp>
        <p:sp>
          <p:nvSpPr>
            <p:cNvPr id="1048808" name="object 112"/>
            <p:cNvSpPr/>
            <p:nvPr/>
          </p:nvSpPr>
          <p:spPr>
            <a:xfrm>
              <a:off x="3917696" y="1965451"/>
              <a:ext cx="3263900" cy="2556510"/>
            </a:xfrm>
            <a:custGeom>
              <a:avLst/>
              <a:ahLst/>
              <a:rect l="l" t="t" r="r" b="b"/>
              <a:pathLst>
                <a:path w="3263900" h="2556510">
                  <a:moveTo>
                    <a:pt x="3263569" y="0"/>
                  </a:moveTo>
                  <a:lnTo>
                    <a:pt x="3212985" y="0"/>
                  </a:lnTo>
                  <a:lnTo>
                    <a:pt x="3161436" y="0"/>
                  </a:lnTo>
                  <a:lnTo>
                    <a:pt x="0" y="2476500"/>
                  </a:lnTo>
                  <a:lnTo>
                    <a:pt x="0" y="2516886"/>
                  </a:lnTo>
                  <a:lnTo>
                    <a:pt x="0" y="2556510"/>
                  </a:lnTo>
                  <a:lnTo>
                    <a:pt x="3263569" y="0"/>
                  </a:lnTo>
                  <a:close/>
                </a:path>
              </a:pathLst>
            </a:custGeom>
            <a:solidFill>
              <a:srgbClr val="D5E9E9"/>
            </a:solidFill>
          </p:spPr>
          <p:txBody>
            <a:bodyPr bIns="0" lIns="0" rIns="0" rtlCol="0" tIns="0" wrap="square"/>
            <a:p>
              <a:pPr defTabSz="916932"/>
              <a:endParaRPr>
                <a:solidFill>
                  <a:prstClr val="black"/>
                </a:solidFill>
              </a:endParaRPr>
            </a:p>
          </p:txBody>
        </p:sp>
        <p:sp>
          <p:nvSpPr>
            <p:cNvPr id="1048809" name="object 113"/>
            <p:cNvSpPr/>
            <p:nvPr/>
          </p:nvSpPr>
          <p:spPr>
            <a:xfrm>
              <a:off x="3917696" y="1965451"/>
              <a:ext cx="3315335" cy="2597150"/>
            </a:xfrm>
            <a:custGeom>
              <a:avLst/>
              <a:ahLst/>
              <a:rect l="l" t="t" r="r" b="b"/>
              <a:pathLst>
                <a:path w="3315334" h="2597150">
                  <a:moveTo>
                    <a:pt x="3315131" y="0"/>
                  </a:moveTo>
                  <a:lnTo>
                    <a:pt x="3263575" y="0"/>
                  </a:lnTo>
                  <a:lnTo>
                    <a:pt x="0" y="2556510"/>
                  </a:lnTo>
                  <a:lnTo>
                    <a:pt x="0" y="2596896"/>
                  </a:lnTo>
                  <a:lnTo>
                    <a:pt x="3315131" y="0"/>
                  </a:lnTo>
                  <a:close/>
                </a:path>
              </a:pathLst>
            </a:custGeom>
            <a:solidFill>
              <a:srgbClr val="D3E9E9"/>
            </a:solidFill>
          </p:spPr>
          <p:txBody>
            <a:bodyPr bIns="0" lIns="0" rIns="0" rtlCol="0" tIns="0" wrap="square"/>
            <a:p>
              <a:pPr defTabSz="916932"/>
              <a:endParaRPr>
                <a:solidFill>
                  <a:prstClr val="black"/>
                </a:solidFill>
              </a:endParaRPr>
            </a:p>
          </p:txBody>
        </p:sp>
        <p:sp>
          <p:nvSpPr>
            <p:cNvPr id="1048810" name="object 114"/>
            <p:cNvSpPr/>
            <p:nvPr/>
          </p:nvSpPr>
          <p:spPr>
            <a:xfrm>
              <a:off x="3917696" y="1965451"/>
              <a:ext cx="3366135" cy="2636520"/>
            </a:xfrm>
            <a:custGeom>
              <a:avLst/>
              <a:ahLst/>
              <a:rect l="l" t="t" r="r" b="b"/>
              <a:pathLst>
                <a:path w="3366134" h="2636520">
                  <a:moveTo>
                    <a:pt x="3365714" y="0"/>
                  </a:moveTo>
                  <a:lnTo>
                    <a:pt x="3315131" y="0"/>
                  </a:lnTo>
                  <a:lnTo>
                    <a:pt x="0" y="2596896"/>
                  </a:lnTo>
                  <a:lnTo>
                    <a:pt x="0" y="2636520"/>
                  </a:lnTo>
                  <a:lnTo>
                    <a:pt x="3365714" y="0"/>
                  </a:lnTo>
                  <a:close/>
                </a:path>
              </a:pathLst>
            </a:custGeom>
            <a:solidFill>
              <a:srgbClr val="D2E9E9"/>
            </a:solidFill>
          </p:spPr>
          <p:txBody>
            <a:bodyPr bIns="0" lIns="0" rIns="0" rtlCol="0" tIns="0" wrap="square"/>
            <a:p>
              <a:pPr defTabSz="916932"/>
              <a:endParaRPr>
                <a:solidFill>
                  <a:prstClr val="black"/>
                </a:solidFill>
              </a:endParaRPr>
            </a:p>
          </p:txBody>
        </p:sp>
        <p:sp>
          <p:nvSpPr>
            <p:cNvPr id="1048811" name="object 115"/>
            <p:cNvSpPr/>
            <p:nvPr/>
          </p:nvSpPr>
          <p:spPr>
            <a:xfrm>
              <a:off x="3917696" y="1965451"/>
              <a:ext cx="3417570" cy="2677160"/>
            </a:xfrm>
            <a:custGeom>
              <a:avLst/>
              <a:ahLst/>
              <a:rect l="l" t="t" r="r" b="b"/>
              <a:pathLst>
                <a:path w="3417570" h="2677160">
                  <a:moveTo>
                    <a:pt x="3417270" y="0"/>
                  </a:moveTo>
                  <a:lnTo>
                    <a:pt x="3365714" y="0"/>
                  </a:lnTo>
                  <a:lnTo>
                    <a:pt x="0" y="2636520"/>
                  </a:lnTo>
                  <a:lnTo>
                    <a:pt x="0" y="2676906"/>
                  </a:lnTo>
                  <a:lnTo>
                    <a:pt x="3417270" y="0"/>
                  </a:lnTo>
                  <a:close/>
                </a:path>
              </a:pathLst>
            </a:custGeom>
            <a:solidFill>
              <a:srgbClr val="D2E8E8"/>
            </a:solidFill>
          </p:spPr>
          <p:txBody>
            <a:bodyPr bIns="0" lIns="0" rIns="0" rtlCol="0" tIns="0" wrap="square"/>
            <a:p>
              <a:pPr defTabSz="916932"/>
              <a:endParaRPr>
                <a:solidFill>
                  <a:prstClr val="black"/>
                </a:solidFill>
              </a:endParaRPr>
            </a:p>
          </p:txBody>
        </p:sp>
        <p:sp>
          <p:nvSpPr>
            <p:cNvPr id="1048812" name="object 116"/>
            <p:cNvSpPr/>
            <p:nvPr/>
          </p:nvSpPr>
          <p:spPr>
            <a:xfrm>
              <a:off x="3917696" y="1965451"/>
              <a:ext cx="3518535" cy="2756535"/>
            </a:xfrm>
            <a:custGeom>
              <a:avLst/>
              <a:ahLst/>
              <a:rect l="l" t="t" r="r" b="b"/>
              <a:pathLst>
                <a:path w="3518534" h="2756535">
                  <a:moveTo>
                    <a:pt x="3518433" y="0"/>
                  </a:moveTo>
                  <a:lnTo>
                    <a:pt x="3467849" y="0"/>
                  </a:lnTo>
                  <a:lnTo>
                    <a:pt x="3417265" y="0"/>
                  </a:lnTo>
                  <a:lnTo>
                    <a:pt x="0" y="2676906"/>
                  </a:lnTo>
                  <a:lnTo>
                    <a:pt x="0" y="2716530"/>
                  </a:lnTo>
                  <a:lnTo>
                    <a:pt x="0" y="2756154"/>
                  </a:lnTo>
                  <a:lnTo>
                    <a:pt x="3518433" y="0"/>
                  </a:lnTo>
                  <a:close/>
                </a:path>
              </a:pathLst>
            </a:custGeom>
            <a:solidFill>
              <a:srgbClr val="D0E8E8"/>
            </a:solidFill>
          </p:spPr>
          <p:txBody>
            <a:bodyPr bIns="0" lIns="0" rIns="0" rtlCol="0" tIns="0" wrap="square"/>
            <a:p>
              <a:pPr defTabSz="916932"/>
              <a:endParaRPr>
                <a:solidFill>
                  <a:prstClr val="black"/>
                </a:solidFill>
              </a:endParaRPr>
            </a:p>
          </p:txBody>
        </p:sp>
        <p:sp>
          <p:nvSpPr>
            <p:cNvPr id="1048813" name="object 117"/>
            <p:cNvSpPr/>
            <p:nvPr/>
          </p:nvSpPr>
          <p:spPr>
            <a:xfrm>
              <a:off x="3917696" y="1965451"/>
              <a:ext cx="3570604" cy="2796540"/>
            </a:xfrm>
            <a:custGeom>
              <a:avLst/>
              <a:ahLst/>
              <a:rect l="l" t="t" r="r" b="b"/>
              <a:pathLst>
                <a:path w="3570604" h="2796540">
                  <a:moveTo>
                    <a:pt x="3569991" y="0"/>
                  </a:moveTo>
                  <a:lnTo>
                    <a:pt x="3518436" y="0"/>
                  </a:lnTo>
                  <a:lnTo>
                    <a:pt x="0" y="2756154"/>
                  </a:lnTo>
                  <a:lnTo>
                    <a:pt x="0" y="2796540"/>
                  </a:lnTo>
                  <a:lnTo>
                    <a:pt x="3569991" y="0"/>
                  </a:lnTo>
                  <a:close/>
                </a:path>
              </a:pathLst>
            </a:custGeom>
            <a:solidFill>
              <a:srgbClr val="CFE8E8"/>
            </a:solidFill>
          </p:spPr>
          <p:txBody>
            <a:bodyPr bIns="0" lIns="0" rIns="0" rtlCol="0" tIns="0" wrap="square"/>
            <a:p>
              <a:pPr defTabSz="916932"/>
              <a:endParaRPr>
                <a:solidFill>
                  <a:prstClr val="black"/>
                </a:solidFill>
              </a:endParaRPr>
            </a:p>
          </p:txBody>
        </p:sp>
        <p:sp>
          <p:nvSpPr>
            <p:cNvPr id="1048814" name="object 118"/>
            <p:cNvSpPr/>
            <p:nvPr/>
          </p:nvSpPr>
          <p:spPr>
            <a:xfrm>
              <a:off x="3917696" y="1965451"/>
              <a:ext cx="3620770" cy="2836545"/>
            </a:xfrm>
            <a:custGeom>
              <a:avLst/>
              <a:ahLst/>
              <a:rect l="l" t="t" r="r" b="b"/>
              <a:pathLst>
                <a:path w="3620770" h="2836544">
                  <a:moveTo>
                    <a:pt x="3620574" y="0"/>
                  </a:moveTo>
                  <a:lnTo>
                    <a:pt x="3569991" y="0"/>
                  </a:lnTo>
                  <a:lnTo>
                    <a:pt x="0" y="2796540"/>
                  </a:lnTo>
                  <a:lnTo>
                    <a:pt x="0" y="2836164"/>
                  </a:lnTo>
                  <a:lnTo>
                    <a:pt x="3620574" y="0"/>
                  </a:lnTo>
                  <a:close/>
                </a:path>
              </a:pathLst>
            </a:custGeom>
            <a:solidFill>
              <a:srgbClr val="CDE7E7"/>
            </a:solidFill>
          </p:spPr>
          <p:txBody>
            <a:bodyPr bIns="0" lIns="0" rIns="0" rtlCol="0" tIns="0" wrap="square"/>
            <a:p>
              <a:pPr defTabSz="916932"/>
              <a:endParaRPr>
                <a:solidFill>
                  <a:prstClr val="black"/>
                </a:solidFill>
              </a:endParaRPr>
            </a:p>
          </p:txBody>
        </p:sp>
        <p:sp>
          <p:nvSpPr>
            <p:cNvPr id="1048815" name="object 119"/>
            <p:cNvSpPr/>
            <p:nvPr/>
          </p:nvSpPr>
          <p:spPr>
            <a:xfrm>
              <a:off x="3917696" y="1965451"/>
              <a:ext cx="3723004" cy="2916555"/>
            </a:xfrm>
            <a:custGeom>
              <a:avLst/>
              <a:ahLst/>
              <a:rect l="l" t="t" r="r" b="b"/>
              <a:pathLst>
                <a:path w="3723004" h="2916554">
                  <a:moveTo>
                    <a:pt x="3722713" y="0"/>
                  </a:moveTo>
                  <a:lnTo>
                    <a:pt x="3672128" y="0"/>
                  </a:lnTo>
                  <a:lnTo>
                    <a:pt x="3620566" y="0"/>
                  </a:lnTo>
                  <a:lnTo>
                    <a:pt x="0" y="2836164"/>
                  </a:lnTo>
                  <a:lnTo>
                    <a:pt x="0" y="2876550"/>
                  </a:lnTo>
                  <a:lnTo>
                    <a:pt x="0" y="2916174"/>
                  </a:lnTo>
                  <a:lnTo>
                    <a:pt x="3722713" y="0"/>
                  </a:lnTo>
                  <a:close/>
                </a:path>
              </a:pathLst>
            </a:custGeom>
            <a:solidFill>
              <a:srgbClr val="CCE7E7"/>
            </a:solidFill>
          </p:spPr>
          <p:txBody>
            <a:bodyPr bIns="0" lIns="0" rIns="0" rtlCol="0" tIns="0" wrap="square"/>
            <a:p>
              <a:pPr defTabSz="916932"/>
              <a:endParaRPr>
                <a:solidFill>
                  <a:prstClr val="black"/>
                </a:solidFill>
              </a:endParaRPr>
            </a:p>
          </p:txBody>
        </p:sp>
        <p:sp>
          <p:nvSpPr>
            <p:cNvPr id="1048816" name="object 120"/>
            <p:cNvSpPr/>
            <p:nvPr/>
          </p:nvSpPr>
          <p:spPr>
            <a:xfrm>
              <a:off x="3917696" y="1965451"/>
              <a:ext cx="3774440" cy="2956560"/>
            </a:xfrm>
            <a:custGeom>
              <a:avLst/>
              <a:ahLst/>
              <a:rect l="l" t="t" r="r" b="b"/>
              <a:pathLst>
                <a:path w="3774440" h="2956560">
                  <a:moveTo>
                    <a:pt x="3774269" y="0"/>
                  </a:moveTo>
                  <a:lnTo>
                    <a:pt x="3722713" y="0"/>
                  </a:lnTo>
                  <a:lnTo>
                    <a:pt x="0" y="2916174"/>
                  </a:lnTo>
                  <a:lnTo>
                    <a:pt x="0" y="2956560"/>
                  </a:lnTo>
                  <a:lnTo>
                    <a:pt x="3774269" y="0"/>
                  </a:lnTo>
                  <a:close/>
                </a:path>
              </a:pathLst>
            </a:custGeom>
            <a:solidFill>
              <a:srgbClr val="CAE6E6"/>
            </a:solidFill>
          </p:spPr>
          <p:txBody>
            <a:bodyPr bIns="0" lIns="0" rIns="0" rtlCol="0" tIns="0" wrap="square"/>
            <a:p>
              <a:pPr defTabSz="916932"/>
              <a:endParaRPr>
                <a:solidFill>
                  <a:prstClr val="black"/>
                </a:solidFill>
              </a:endParaRPr>
            </a:p>
          </p:txBody>
        </p:sp>
        <p:sp>
          <p:nvSpPr>
            <p:cNvPr id="1048817" name="object 121"/>
            <p:cNvSpPr/>
            <p:nvPr/>
          </p:nvSpPr>
          <p:spPr>
            <a:xfrm>
              <a:off x="3917696" y="1965451"/>
              <a:ext cx="3825240" cy="2996565"/>
            </a:xfrm>
            <a:custGeom>
              <a:avLst/>
              <a:ahLst/>
              <a:rect l="l" t="t" r="r" b="b"/>
              <a:pathLst>
                <a:path w="3825240" h="2996565">
                  <a:moveTo>
                    <a:pt x="3824852" y="0"/>
                  </a:moveTo>
                  <a:lnTo>
                    <a:pt x="3774269" y="0"/>
                  </a:lnTo>
                  <a:lnTo>
                    <a:pt x="0" y="2956560"/>
                  </a:lnTo>
                  <a:lnTo>
                    <a:pt x="0" y="2996184"/>
                  </a:lnTo>
                  <a:lnTo>
                    <a:pt x="3824852" y="0"/>
                  </a:lnTo>
                  <a:close/>
                </a:path>
              </a:pathLst>
            </a:custGeom>
            <a:solidFill>
              <a:srgbClr val="C9E6E6"/>
            </a:solidFill>
          </p:spPr>
          <p:txBody>
            <a:bodyPr bIns="0" lIns="0" rIns="0" rtlCol="0" tIns="0" wrap="square"/>
            <a:p>
              <a:pPr defTabSz="916932"/>
              <a:endParaRPr>
                <a:solidFill>
                  <a:prstClr val="black"/>
                </a:solidFill>
              </a:endParaRPr>
            </a:p>
          </p:txBody>
        </p:sp>
        <p:sp>
          <p:nvSpPr>
            <p:cNvPr id="1048818" name="object 122"/>
            <p:cNvSpPr/>
            <p:nvPr/>
          </p:nvSpPr>
          <p:spPr>
            <a:xfrm>
              <a:off x="3917696" y="1965451"/>
              <a:ext cx="3876040" cy="3035935"/>
            </a:xfrm>
            <a:custGeom>
              <a:avLst/>
              <a:ahLst/>
              <a:rect l="l" t="t" r="r" b="b"/>
              <a:pathLst>
                <a:path w="3876040" h="3035935">
                  <a:moveTo>
                    <a:pt x="3875435" y="0"/>
                  </a:moveTo>
                  <a:lnTo>
                    <a:pt x="3824852" y="0"/>
                  </a:lnTo>
                  <a:lnTo>
                    <a:pt x="0" y="2996184"/>
                  </a:lnTo>
                  <a:lnTo>
                    <a:pt x="0" y="3035808"/>
                  </a:lnTo>
                  <a:lnTo>
                    <a:pt x="3875435" y="0"/>
                  </a:lnTo>
                  <a:close/>
                </a:path>
              </a:pathLst>
            </a:custGeom>
            <a:solidFill>
              <a:srgbClr val="C8E6E6"/>
            </a:solidFill>
          </p:spPr>
          <p:txBody>
            <a:bodyPr bIns="0" lIns="0" rIns="0" rtlCol="0" tIns="0" wrap="square"/>
            <a:p>
              <a:pPr defTabSz="916932"/>
              <a:endParaRPr>
                <a:solidFill>
                  <a:prstClr val="black"/>
                </a:solidFill>
              </a:endParaRPr>
            </a:p>
          </p:txBody>
        </p:sp>
        <p:sp>
          <p:nvSpPr>
            <p:cNvPr id="1048819" name="object 123"/>
            <p:cNvSpPr/>
            <p:nvPr/>
          </p:nvSpPr>
          <p:spPr>
            <a:xfrm>
              <a:off x="3917696" y="1965451"/>
              <a:ext cx="3927475" cy="3076575"/>
            </a:xfrm>
            <a:custGeom>
              <a:avLst/>
              <a:ahLst/>
              <a:rect l="l" t="t" r="r" b="b"/>
              <a:pathLst>
                <a:path w="3927475" h="3076575">
                  <a:moveTo>
                    <a:pt x="3926991" y="0"/>
                  </a:moveTo>
                  <a:lnTo>
                    <a:pt x="3875435" y="0"/>
                  </a:lnTo>
                  <a:lnTo>
                    <a:pt x="0" y="3035808"/>
                  </a:lnTo>
                  <a:lnTo>
                    <a:pt x="0" y="3076194"/>
                  </a:lnTo>
                  <a:lnTo>
                    <a:pt x="3926991" y="0"/>
                  </a:lnTo>
                  <a:close/>
                </a:path>
              </a:pathLst>
            </a:custGeom>
            <a:solidFill>
              <a:srgbClr val="C7E5E5"/>
            </a:solidFill>
          </p:spPr>
          <p:txBody>
            <a:bodyPr bIns="0" lIns="0" rIns="0" rtlCol="0" tIns="0" wrap="square"/>
            <a:p>
              <a:pPr defTabSz="916932"/>
              <a:endParaRPr>
                <a:solidFill>
                  <a:prstClr val="black"/>
                </a:solidFill>
              </a:endParaRPr>
            </a:p>
          </p:txBody>
        </p:sp>
        <p:sp>
          <p:nvSpPr>
            <p:cNvPr id="1048820" name="object 124"/>
            <p:cNvSpPr/>
            <p:nvPr/>
          </p:nvSpPr>
          <p:spPr>
            <a:xfrm>
              <a:off x="3917696" y="1965451"/>
              <a:ext cx="3977640" cy="3115945"/>
            </a:xfrm>
            <a:custGeom>
              <a:avLst/>
              <a:ahLst/>
              <a:rect l="l" t="t" r="r" b="b"/>
              <a:pathLst>
                <a:path w="3977640" h="3115945">
                  <a:moveTo>
                    <a:pt x="3977574" y="0"/>
                  </a:moveTo>
                  <a:lnTo>
                    <a:pt x="3926991" y="0"/>
                  </a:lnTo>
                  <a:lnTo>
                    <a:pt x="0" y="3076194"/>
                  </a:lnTo>
                  <a:lnTo>
                    <a:pt x="0" y="3115818"/>
                  </a:lnTo>
                  <a:lnTo>
                    <a:pt x="3977574" y="0"/>
                  </a:lnTo>
                  <a:close/>
                </a:path>
              </a:pathLst>
            </a:custGeom>
            <a:solidFill>
              <a:srgbClr val="C6E5E5"/>
            </a:solidFill>
          </p:spPr>
          <p:txBody>
            <a:bodyPr bIns="0" lIns="0" rIns="0" rtlCol="0" tIns="0" wrap="square"/>
            <a:p>
              <a:pPr defTabSz="916932"/>
              <a:endParaRPr>
                <a:solidFill>
                  <a:prstClr val="black"/>
                </a:solidFill>
              </a:endParaRPr>
            </a:p>
          </p:txBody>
        </p:sp>
        <p:sp>
          <p:nvSpPr>
            <p:cNvPr id="1048821" name="object 125"/>
            <p:cNvSpPr/>
            <p:nvPr/>
          </p:nvSpPr>
          <p:spPr>
            <a:xfrm>
              <a:off x="3917696" y="1965451"/>
              <a:ext cx="4029710" cy="3156585"/>
            </a:xfrm>
            <a:custGeom>
              <a:avLst/>
              <a:ahLst/>
              <a:rect l="l" t="t" r="r" b="b"/>
              <a:pathLst>
                <a:path w="4029709" h="3156585">
                  <a:moveTo>
                    <a:pt x="4029129" y="0"/>
                  </a:moveTo>
                  <a:lnTo>
                    <a:pt x="3977574" y="0"/>
                  </a:lnTo>
                  <a:lnTo>
                    <a:pt x="0" y="3115818"/>
                  </a:lnTo>
                  <a:lnTo>
                    <a:pt x="0" y="3156204"/>
                  </a:lnTo>
                  <a:lnTo>
                    <a:pt x="4029129" y="0"/>
                  </a:lnTo>
                  <a:close/>
                </a:path>
              </a:pathLst>
            </a:custGeom>
            <a:solidFill>
              <a:srgbClr val="C5E5E5"/>
            </a:solidFill>
          </p:spPr>
          <p:txBody>
            <a:bodyPr bIns="0" lIns="0" rIns="0" rtlCol="0" tIns="0" wrap="square"/>
            <a:p>
              <a:pPr defTabSz="916932"/>
              <a:endParaRPr>
                <a:solidFill>
                  <a:prstClr val="black"/>
                </a:solidFill>
              </a:endParaRPr>
            </a:p>
          </p:txBody>
        </p:sp>
        <p:sp>
          <p:nvSpPr>
            <p:cNvPr id="1048822" name="object 126"/>
            <p:cNvSpPr/>
            <p:nvPr/>
          </p:nvSpPr>
          <p:spPr>
            <a:xfrm>
              <a:off x="3917696" y="1965451"/>
              <a:ext cx="4079875" cy="3195955"/>
            </a:xfrm>
            <a:custGeom>
              <a:avLst/>
              <a:ahLst/>
              <a:rect l="l" t="t" r="r" b="b"/>
              <a:pathLst>
                <a:path w="4079875" h="3195955">
                  <a:moveTo>
                    <a:pt x="4079712" y="0"/>
                  </a:moveTo>
                  <a:lnTo>
                    <a:pt x="4029129" y="0"/>
                  </a:lnTo>
                  <a:lnTo>
                    <a:pt x="0" y="3156204"/>
                  </a:lnTo>
                  <a:lnTo>
                    <a:pt x="0" y="3195828"/>
                  </a:lnTo>
                  <a:lnTo>
                    <a:pt x="4079712" y="0"/>
                  </a:lnTo>
                  <a:close/>
                </a:path>
              </a:pathLst>
            </a:custGeom>
            <a:solidFill>
              <a:srgbClr val="C3E4E4"/>
            </a:solidFill>
          </p:spPr>
          <p:txBody>
            <a:bodyPr bIns="0" lIns="0" rIns="0" rtlCol="0" tIns="0" wrap="square"/>
            <a:p>
              <a:pPr defTabSz="916932"/>
              <a:endParaRPr>
                <a:solidFill>
                  <a:prstClr val="black"/>
                </a:solidFill>
              </a:endParaRPr>
            </a:p>
          </p:txBody>
        </p:sp>
        <p:sp>
          <p:nvSpPr>
            <p:cNvPr id="1048823" name="object 127"/>
            <p:cNvSpPr/>
            <p:nvPr/>
          </p:nvSpPr>
          <p:spPr>
            <a:xfrm>
              <a:off x="3917696" y="1965451"/>
              <a:ext cx="4131310" cy="3236595"/>
            </a:xfrm>
            <a:custGeom>
              <a:avLst/>
              <a:ahLst/>
              <a:rect l="l" t="t" r="r" b="b"/>
              <a:pathLst>
                <a:path w="4131309" h="3236594">
                  <a:moveTo>
                    <a:pt x="4131268" y="0"/>
                  </a:moveTo>
                  <a:lnTo>
                    <a:pt x="4079712" y="0"/>
                  </a:lnTo>
                  <a:lnTo>
                    <a:pt x="0" y="3195828"/>
                  </a:lnTo>
                  <a:lnTo>
                    <a:pt x="0" y="3236214"/>
                  </a:lnTo>
                  <a:lnTo>
                    <a:pt x="4131268" y="0"/>
                  </a:lnTo>
                  <a:close/>
                </a:path>
              </a:pathLst>
            </a:custGeom>
            <a:solidFill>
              <a:srgbClr val="C2E4E4"/>
            </a:solidFill>
          </p:spPr>
          <p:txBody>
            <a:bodyPr bIns="0" lIns="0" rIns="0" rtlCol="0" tIns="0" wrap="square"/>
            <a:p>
              <a:pPr defTabSz="916932"/>
              <a:endParaRPr>
                <a:solidFill>
                  <a:prstClr val="black"/>
                </a:solidFill>
              </a:endParaRPr>
            </a:p>
          </p:txBody>
        </p:sp>
        <p:sp>
          <p:nvSpPr>
            <p:cNvPr id="1048824" name="object 128"/>
            <p:cNvSpPr/>
            <p:nvPr/>
          </p:nvSpPr>
          <p:spPr>
            <a:xfrm>
              <a:off x="3917696" y="1965451"/>
              <a:ext cx="4182110" cy="3275965"/>
            </a:xfrm>
            <a:custGeom>
              <a:avLst/>
              <a:ahLst/>
              <a:rect l="l" t="t" r="r" b="b"/>
              <a:pathLst>
                <a:path w="4182109" h="3275965">
                  <a:moveTo>
                    <a:pt x="4181851" y="0"/>
                  </a:moveTo>
                  <a:lnTo>
                    <a:pt x="4131268" y="0"/>
                  </a:lnTo>
                  <a:lnTo>
                    <a:pt x="0" y="3236214"/>
                  </a:lnTo>
                  <a:lnTo>
                    <a:pt x="0" y="3275838"/>
                  </a:lnTo>
                  <a:lnTo>
                    <a:pt x="4181851" y="0"/>
                  </a:lnTo>
                  <a:close/>
                </a:path>
              </a:pathLst>
            </a:custGeom>
            <a:solidFill>
              <a:srgbClr val="C1E4E4"/>
            </a:solidFill>
          </p:spPr>
          <p:txBody>
            <a:bodyPr bIns="0" lIns="0" rIns="0" rtlCol="0" tIns="0" wrap="square"/>
            <a:p>
              <a:pPr defTabSz="916932"/>
              <a:endParaRPr>
                <a:solidFill>
                  <a:prstClr val="black"/>
                </a:solidFill>
              </a:endParaRPr>
            </a:p>
          </p:txBody>
        </p:sp>
        <p:sp>
          <p:nvSpPr>
            <p:cNvPr id="1048825" name="object 129"/>
            <p:cNvSpPr/>
            <p:nvPr/>
          </p:nvSpPr>
          <p:spPr>
            <a:xfrm>
              <a:off x="3917696" y="1965451"/>
              <a:ext cx="4232910" cy="3315970"/>
            </a:xfrm>
            <a:custGeom>
              <a:avLst/>
              <a:ahLst/>
              <a:rect l="l" t="t" r="r" b="b"/>
              <a:pathLst>
                <a:path w="4232909" h="3315970">
                  <a:moveTo>
                    <a:pt x="4232434" y="0"/>
                  </a:moveTo>
                  <a:lnTo>
                    <a:pt x="4181851" y="0"/>
                  </a:lnTo>
                  <a:lnTo>
                    <a:pt x="0" y="3275838"/>
                  </a:lnTo>
                  <a:lnTo>
                    <a:pt x="0" y="3315462"/>
                  </a:lnTo>
                  <a:lnTo>
                    <a:pt x="4232434" y="0"/>
                  </a:lnTo>
                  <a:close/>
                </a:path>
              </a:pathLst>
            </a:custGeom>
            <a:solidFill>
              <a:srgbClr val="C0E4E4"/>
            </a:solidFill>
          </p:spPr>
          <p:txBody>
            <a:bodyPr bIns="0" lIns="0" rIns="0" rtlCol="0" tIns="0" wrap="square"/>
            <a:p>
              <a:pPr defTabSz="916932"/>
              <a:endParaRPr>
                <a:solidFill>
                  <a:prstClr val="black"/>
                </a:solidFill>
              </a:endParaRPr>
            </a:p>
          </p:txBody>
        </p:sp>
        <p:sp>
          <p:nvSpPr>
            <p:cNvPr id="1048826" name="object 130"/>
            <p:cNvSpPr/>
            <p:nvPr/>
          </p:nvSpPr>
          <p:spPr>
            <a:xfrm>
              <a:off x="3917696" y="1965451"/>
              <a:ext cx="4284345" cy="3355975"/>
            </a:xfrm>
            <a:custGeom>
              <a:avLst/>
              <a:ahLst/>
              <a:rect l="l" t="t" r="r" b="b"/>
              <a:pathLst>
                <a:path w="4284345" h="3355975">
                  <a:moveTo>
                    <a:pt x="4283990" y="0"/>
                  </a:moveTo>
                  <a:lnTo>
                    <a:pt x="4232434" y="0"/>
                  </a:lnTo>
                  <a:lnTo>
                    <a:pt x="0" y="3315462"/>
                  </a:lnTo>
                  <a:lnTo>
                    <a:pt x="0" y="3355848"/>
                  </a:lnTo>
                  <a:lnTo>
                    <a:pt x="4283990" y="0"/>
                  </a:lnTo>
                  <a:close/>
                </a:path>
              </a:pathLst>
            </a:custGeom>
            <a:solidFill>
              <a:srgbClr val="BFE3E3"/>
            </a:solidFill>
          </p:spPr>
          <p:txBody>
            <a:bodyPr bIns="0" lIns="0" rIns="0" rtlCol="0" tIns="0" wrap="square"/>
            <a:p>
              <a:pPr defTabSz="916932"/>
              <a:endParaRPr>
                <a:solidFill>
                  <a:prstClr val="black"/>
                </a:solidFill>
              </a:endParaRPr>
            </a:p>
          </p:txBody>
        </p:sp>
        <p:sp>
          <p:nvSpPr>
            <p:cNvPr id="1048827" name="object 131"/>
            <p:cNvSpPr/>
            <p:nvPr/>
          </p:nvSpPr>
          <p:spPr>
            <a:xfrm>
              <a:off x="3917696" y="1965451"/>
              <a:ext cx="4335145" cy="3395979"/>
            </a:xfrm>
            <a:custGeom>
              <a:avLst/>
              <a:ahLst/>
              <a:rect l="l" t="t" r="r" b="b"/>
              <a:pathLst>
                <a:path w="4335145" h="3395979">
                  <a:moveTo>
                    <a:pt x="4334573" y="0"/>
                  </a:moveTo>
                  <a:lnTo>
                    <a:pt x="4283990" y="0"/>
                  </a:lnTo>
                  <a:lnTo>
                    <a:pt x="0" y="3355848"/>
                  </a:lnTo>
                  <a:lnTo>
                    <a:pt x="0" y="3395472"/>
                  </a:lnTo>
                  <a:lnTo>
                    <a:pt x="4334573" y="0"/>
                  </a:lnTo>
                  <a:close/>
                </a:path>
              </a:pathLst>
            </a:custGeom>
            <a:solidFill>
              <a:srgbClr val="BEE3E3"/>
            </a:solidFill>
          </p:spPr>
          <p:txBody>
            <a:bodyPr bIns="0" lIns="0" rIns="0" rtlCol="0" tIns="0" wrap="square"/>
            <a:p>
              <a:pPr defTabSz="916932"/>
              <a:endParaRPr>
                <a:solidFill>
                  <a:prstClr val="black"/>
                </a:solidFill>
              </a:endParaRPr>
            </a:p>
          </p:txBody>
        </p:sp>
        <p:sp>
          <p:nvSpPr>
            <p:cNvPr id="1048828" name="object 132"/>
            <p:cNvSpPr/>
            <p:nvPr/>
          </p:nvSpPr>
          <p:spPr>
            <a:xfrm>
              <a:off x="3917696" y="1965451"/>
              <a:ext cx="4386580" cy="3435985"/>
            </a:xfrm>
            <a:custGeom>
              <a:avLst/>
              <a:ahLst/>
              <a:rect l="l" t="t" r="r" b="b"/>
              <a:pathLst>
                <a:path w="4386580" h="3435985">
                  <a:moveTo>
                    <a:pt x="4386129" y="0"/>
                  </a:moveTo>
                  <a:lnTo>
                    <a:pt x="4334573" y="0"/>
                  </a:lnTo>
                  <a:lnTo>
                    <a:pt x="0" y="3395472"/>
                  </a:lnTo>
                  <a:lnTo>
                    <a:pt x="0" y="3435858"/>
                  </a:lnTo>
                  <a:lnTo>
                    <a:pt x="4386129" y="0"/>
                  </a:lnTo>
                  <a:close/>
                </a:path>
              </a:pathLst>
            </a:custGeom>
            <a:solidFill>
              <a:srgbClr val="BCE3E3"/>
            </a:solidFill>
          </p:spPr>
          <p:txBody>
            <a:bodyPr bIns="0" lIns="0" rIns="0" rtlCol="0" tIns="0" wrap="square"/>
            <a:p>
              <a:pPr defTabSz="916932"/>
              <a:endParaRPr>
                <a:solidFill>
                  <a:prstClr val="black"/>
                </a:solidFill>
              </a:endParaRPr>
            </a:p>
          </p:txBody>
        </p:sp>
        <p:sp>
          <p:nvSpPr>
            <p:cNvPr id="1048829" name="object 133"/>
            <p:cNvSpPr/>
            <p:nvPr/>
          </p:nvSpPr>
          <p:spPr>
            <a:xfrm>
              <a:off x="3917696" y="1965451"/>
              <a:ext cx="4436745" cy="3475990"/>
            </a:xfrm>
            <a:custGeom>
              <a:avLst/>
              <a:ahLst/>
              <a:rect l="l" t="t" r="r" b="b"/>
              <a:pathLst>
                <a:path w="4436745" h="3475990">
                  <a:moveTo>
                    <a:pt x="4436712" y="0"/>
                  </a:moveTo>
                  <a:lnTo>
                    <a:pt x="4386129" y="0"/>
                  </a:lnTo>
                  <a:lnTo>
                    <a:pt x="0" y="3435857"/>
                  </a:lnTo>
                  <a:lnTo>
                    <a:pt x="0" y="3475481"/>
                  </a:lnTo>
                  <a:lnTo>
                    <a:pt x="4436712" y="0"/>
                  </a:lnTo>
                  <a:close/>
                </a:path>
              </a:pathLst>
            </a:custGeom>
            <a:solidFill>
              <a:srgbClr val="BBE2E2"/>
            </a:solidFill>
          </p:spPr>
          <p:txBody>
            <a:bodyPr bIns="0" lIns="0" rIns="0" rtlCol="0" tIns="0" wrap="square"/>
            <a:p>
              <a:pPr defTabSz="916932"/>
              <a:endParaRPr>
                <a:solidFill>
                  <a:prstClr val="black"/>
                </a:solidFill>
              </a:endParaRPr>
            </a:p>
          </p:txBody>
        </p:sp>
        <p:sp>
          <p:nvSpPr>
            <p:cNvPr id="1048830" name="object 134"/>
            <p:cNvSpPr/>
            <p:nvPr/>
          </p:nvSpPr>
          <p:spPr>
            <a:xfrm>
              <a:off x="3917696" y="1965451"/>
              <a:ext cx="4488815" cy="3515995"/>
            </a:xfrm>
            <a:custGeom>
              <a:avLst/>
              <a:ahLst/>
              <a:rect l="l" t="t" r="r" b="b"/>
              <a:pathLst>
                <a:path w="4488814" h="3515995">
                  <a:moveTo>
                    <a:pt x="4488267" y="0"/>
                  </a:moveTo>
                  <a:lnTo>
                    <a:pt x="4436712" y="0"/>
                  </a:lnTo>
                  <a:lnTo>
                    <a:pt x="0" y="3475482"/>
                  </a:lnTo>
                  <a:lnTo>
                    <a:pt x="0" y="3515868"/>
                  </a:lnTo>
                  <a:lnTo>
                    <a:pt x="4488267" y="0"/>
                  </a:lnTo>
                  <a:close/>
                </a:path>
              </a:pathLst>
            </a:custGeom>
            <a:solidFill>
              <a:srgbClr val="BAE2E2"/>
            </a:solidFill>
          </p:spPr>
          <p:txBody>
            <a:bodyPr bIns="0" lIns="0" rIns="0" rtlCol="0" tIns="0" wrap="square"/>
            <a:p>
              <a:pPr defTabSz="916932"/>
              <a:endParaRPr>
                <a:solidFill>
                  <a:prstClr val="black"/>
                </a:solidFill>
              </a:endParaRPr>
            </a:p>
          </p:txBody>
        </p:sp>
        <p:sp>
          <p:nvSpPr>
            <p:cNvPr id="1048831" name="object 135"/>
            <p:cNvSpPr/>
            <p:nvPr/>
          </p:nvSpPr>
          <p:spPr>
            <a:xfrm>
              <a:off x="3917696" y="1965451"/>
              <a:ext cx="4538980" cy="3556000"/>
            </a:xfrm>
            <a:custGeom>
              <a:avLst/>
              <a:ahLst/>
              <a:rect l="l" t="t" r="r" b="b"/>
              <a:pathLst>
                <a:path w="4538980" h="3556000">
                  <a:moveTo>
                    <a:pt x="4538850" y="0"/>
                  </a:moveTo>
                  <a:lnTo>
                    <a:pt x="4488267" y="0"/>
                  </a:lnTo>
                  <a:lnTo>
                    <a:pt x="0" y="3515868"/>
                  </a:lnTo>
                  <a:lnTo>
                    <a:pt x="0" y="3555492"/>
                  </a:lnTo>
                  <a:lnTo>
                    <a:pt x="4538850" y="0"/>
                  </a:lnTo>
                  <a:close/>
                </a:path>
              </a:pathLst>
            </a:custGeom>
            <a:solidFill>
              <a:srgbClr val="B8E2E2"/>
            </a:solidFill>
          </p:spPr>
          <p:txBody>
            <a:bodyPr bIns="0" lIns="0" rIns="0" rtlCol="0" tIns="0" wrap="square"/>
            <a:p>
              <a:pPr defTabSz="916932"/>
              <a:endParaRPr>
                <a:solidFill>
                  <a:prstClr val="black"/>
                </a:solidFill>
              </a:endParaRPr>
            </a:p>
          </p:txBody>
        </p:sp>
        <p:sp>
          <p:nvSpPr>
            <p:cNvPr id="1048832" name="object 136"/>
            <p:cNvSpPr/>
            <p:nvPr/>
          </p:nvSpPr>
          <p:spPr>
            <a:xfrm>
              <a:off x="3917696" y="1965451"/>
              <a:ext cx="4589780" cy="3595370"/>
            </a:xfrm>
            <a:custGeom>
              <a:avLst/>
              <a:ahLst/>
              <a:rect l="l" t="t" r="r" b="b"/>
              <a:pathLst>
                <a:path w="4589780" h="3595370">
                  <a:moveTo>
                    <a:pt x="4589433" y="0"/>
                  </a:moveTo>
                  <a:lnTo>
                    <a:pt x="4538850" y="0"/>
                  </a:lnTo>
                  <a:lnTo>
                    <a:pt x="0" y="3555492"/>
                  </a:lnTo>
                  <a:lnTo>
                    <a:pt x="0" y="3595116"/>
                  </a:lnTo>
                  <a:lnTo>
                    <a:pt x="4589433" y="0"/>
                  </a:lnTo>
                  <a:close/>
                </a:path>
              </a:pathLst>
            </a:custGeom>
            <a:solidFill>
              <a:srgbClr val="B7E1E1"/>
            </a:solidFill>
          </p:spPr>
          <p:txBody>
            <a:bodyPr bIns="0" lIns="0" rIns="0" rtlCol="0" tIns="0" wrap="square"/>
            <a:p>
              <a:pPr defTabSz="916932"/>
              <a:endParaRPr>
                <a:solidFill>
                  <a:prstClr val="black"/>
                </a:solidFill>
              </a:endParaRPr>
            </a:p>
          </p:txBody>
        </p:sp>
        <p:sp>
          <p:nvSpPr>
            <p:cNvPr id="1048833" name="object 137"/>
            <p:cNvSpPr/>
            <p:nvPr/>
          </p:nvSpPr>
          <p:spPr>
            <a:xfrm>
              <a:off x="3917696" y="1965451"/>
              <a:ext cx="4641215" cy="3636010"/>
            </a:xfrm>
            <a:custGeom>
              <a:avLst/>
              <a:ahLst/>
              <a:rect l="l" t="t" r="r" b="b"/>
              <a:pathLst>
                <a:path w="4641214" h="3636010">
                  <a:moveTo>
                    <a:pt x="4640989" y="0"/>
                  </a:moveTo>
                  <a:lnTo>
                    <a:pt x="4589433" y="0"/>
                  </a:lnTo>
                  <a:lnTo>
                    <a:pt x="0" y="3595116"/>
                  </a:lnTo>
                  <a:lnTo>
                    <a:pt x="0" y="3635502"/>
                  </a:lnTo>
                  <a:lnTo>
                    <a:pt x="4640989" y="0"/>
                  </a:lnTo>
                  <a:close/>
                </a:path>
              </a:pathLst>
            </a:custGeom>
            <a:solidFill>
              <a:srgbClr val="B6E1E1"/>
            </a:solidFill>
          </p:spPr>
          <p:txBody>
            <a:bodyPr bIns="0" lIns="0" rIns="0" rtlCol="0" tIns="0" wrap="square"/>
            <a:p>
              <a:pPr defTabSz="916932"/>
              <a:endParaRPr>
                <a:solidFill>
                  <a:prstClr val="black"/>
                </a:solidFill>
              </a:endParaRPr>
            </a:p>
          </p:txBody>
        </p:sp>
        <p:sp>
          <p:nvSpPr>
            <p:cNvPr id="1048834" name="object 138"/>
            <p:cNvSpPr/>
            <p:nvPr/>
          </p:nvSpPr>
          <p:spPr>
            <a:xfrm>
              <a:off x="3917696" y="1965451"/>
              <a:ext cx="4692015" cy="3675379"/>
            </a:xfrm>
            <a:custGeom>
              <a:avLst/>
              <a:ahLst/>
              <a:rect l="l" t="t" r="r" b="b"/>
              <a:pathLst>
                <a:path w="4692014" h="3675379">
                  <a:moveTo>
                    <a:pt x="4691572" y="0"/>
                  </a:moveTo>
                  <a:lnTo>
                    <a:pt x="4640989" y="0"/>
                  </a:lnTo>
                  <a:lnTo>
                    <a:pt x="0" y="3635502"/>
                  </a:lnTo>
                  <a:lnTo>
                    <a:pt x="0" y="3675126"/>
                  </a:lnTo>
                  <a:lnTo>
                    <a:pt x="4691572" y="0"/>
                  </a:lnTo>
                  <a:close/>
                </a:path>
              </a:pathLst>
            </a:custGeom>
            <a:solidFill>
              <a:srgbClr val="B4E1E1"/>
            </a:solidFill>
          </p:spPr>
          <p:txBody>
            <a:bodyPr bIns="0" lIns="0" rIns="0" rtlCol="0" tIns="0" wrap="square"/>
            <a:p>
              <a:pPr defTabSz="916932"/>
              <a:endParaRPr>
                <a:solidFill>
                  <a:prstClr val="black"/>
                </a:solidFill>
              </a:endParaRPr>
            </a:p>
          </p:txBody>
        </p:sp>
        <p:sp>
          <p:nvSpPr>
            <p:cNvPr id="1048835" name="object 139"/>
            <p:cNvSpPr/>
            <p:nvPr/>
          </p:nvSpPr>
          <p:spPr>
            <a:xfrm>
              <a:off x="3917696" y="1965451"/>
              <a:ext cx="4743450" cy="3716020"/>
            </a:xfrm>
            <a:custGeom>
              <a:avLst/>
              <a:ahLst/>
              <a:rect l="l" t="t" r="r" b="b"/>
              <a:pathLst>
                <a:path w="4743450" h="3716020">
                  <a:moveTo>
                    <a:pt x="4743128" y="0"/>
                  </a:moveTo>
                  <a:lnTo>
                    <a:pt x="4691572" y="0"/>
                  </a:lnTo>
                  <a:lnTo>
                    <a:pt x="0" y="3675126"/>
                  </a:lnTo>
                  <a:lnTo>
                    <a:pt x="0" y="3715512"/>
                  </a:lnTo>
                  <a:lnTo>
                    <a:pt x="4743128" y="0"/>
                  </a:lnTo>
                  <a:close/>
                </a:path>
              </a:pathLst>
            </a:custGeom>
            <a:solidFill>
              <a:srgbClr val="B3E0E0"/>
            </a:solidFill>
          </p:spPr>
          <p:txBody>
            <a:bodyPr bIns="0" lIns="0" rIns="0" rtlCol="0" tIns="0" wrap="square"/>
            <a:p>
              <a:pPr defTabSz="916932"/>
              <a:endParaRPr>
                <a:solidFill>
                  <a:prstClr val="black"/>
                </a:solidFill>
              </a:endParaRPr>
            </a:p>
          </p:txBody>
        </p:sp>
        <p:sp>
          <p:nvSpPr>
            <p:cNvPr id="1048836" name="object 140"/>
            <p:cNvSpPr/>
            <p:nvPr/>
          </p:nvSpPr>
          <p:spPr>
            <a:xfrm>
              <a:off x="3917696" y="1965451"/>
              <a:ext cx="4794250" cy="3755390"/>
            </a:xfrm>
            <a:custGeom>
              <a:avLst/>
              <a:ahLst/>
              <a:rect l="l" t="t" r="r" b="b"/>
              <a:pathLst>
                <a:path w="4794250" h="3755390">
                  <a:moveTo>
                    <a:pt x="4793711" y="0"/>
                  </a:moveTo>
                  <a:lnTo>
                    <a:pt x="4743128" y="0"/>
                  </a:lnTo>
                  <a:lnTo>
                    <a:pt x="0" y="3715512"/>
                  </a:lnTo>
                  <a:lnTo>
                    <a:pt x="0" y="3755136"/>
                  </a:lnTo>
                  <a:lnTo>
                    <a:pt x="4793711" y="0"/>
                  </a:lnTo>
                  <a:close/>
                </a:path>
              </a:pathLst>
            </a:custGeom>
            <a:solidFill>
              <a:srgbClr val="B2E0E0"/>
            </a:solidFill>
          </p:spPr>
          <p:txBody>
            <a:bodyPr bIns="0" lIns="0" rIns="0" rtlCol="0" tIns="0" wrap="square"/>
            <a:p>
              <a:pPr defTabSz="916932"/>
              <a:endParaRPr>
                <a:solidFill>
                  <a:prstClr val="black"/>
                </a:solidFill>
              </a:endParaRPr>
            </a:p>
          </p:txBody>
        </p:sp>
        <p:sp>
          <p:nvSpPr>
            <p:cNvPr id="1048837" name="object 141"/>
            <p:cNvSpPr/>
            <p:nvPr/>
          </p:nvSpPr>
          <p:spPr>
            <a:xfrm>
              <a:off x="3917696" y="1965451"/>
              <a:ext cx="4845685" cy="3796029"/>
            </a:xfrm>
            <a:custGeom>
              <a:avLst/>
              <a:ahLst/>
              <a:rect l="l" t="t" r="r" b="b"/>
              <a:pathLst>
                <a:path w="4845685" h="3796029">
                  <a:moveTo>
                    <a:pt x="4845267" y="0"/>
                  </a:moveTo>
                  <a:lnTo>
                    <a:pt x="4793711" y="0"/>
                  </a:lnTo>
                  <a:lnTo>
                    <a:pt x="0" y="3755136"/>
                  </a:lnTo>
                  <a:lnTo>
                    <a:pt x="0" y="3795522"/>
                  </a:lnTo>
                  <a:lnTo>
                    <a:pt x="4845267" y="0"/>
                  </a:lnTo>
                  <a:close/>
                </a:path>
              </a:pathLst>
            </a:custGeom>
            <a:solidFill>
              <a:srgbClr val="B0E0E0"/>
            </a:solidFill>
          </p:spPr>
          <p:txBody>
            <a:bodyPr bIns="0" lIns="0" rIns="0" rtlCol="0" tIns="0" wrap="square"/>
            <a:p>
              <a:pPr defTabSz="916932"/>
              <a:endParaRPr>
                <a:solidFill>
                  <a:prstClr val="black"/>
                </a:solidFill>
              </a:endParaRPr>
            </a:p>
          </p:txBody>
        </p:sp>
        <p:sp>
          <p:nvSpPr>
            <p:cNvPr id="1048838" name="object 142"/>
            <p:cNvSpPr/>
            <p:nvPr/>
          </p:nvSpPr>
          <p:spPr>
            <a:xfrm>
              <a:off x="3917696" y="1965451"/>
              <a:ext cx="4895850" cy="3835400"/>
            </a:xfrm>
            <a:custGeom>
              <a:avLst/>
              <a:ahLst/>
              <a:rect l="l" t="t" r="r" b="b"/>
              <a:pathLst>
                <a:path w="4895850" h="3835400">
                  <a:moveTo>
                    <a:pt x="4895849" y="0"/>
                  </a:moveTo>
                  <a:lnTo>
                    <a:pt x="4845267" y="0"/>
                  </a:lnTo>
                  <a:lnTo>
                    <a:pt x="0" y="3795522"/>
                  </a:lnTo>
                  <a:lnTo>
                    <a:pt x="0" y="3835146"/>
                  </a:lnTo>
                  <a:lnTo>
                    <a:pt x="4895849" y="0"/>
                  </a:lnTo>
                  <a:close/>
                </a:path>
              </a:pathLst>
            </a:custGeom>
            <a:solidFill>
              <a:srgbClr val="AFDFDF"/>
            </a:solidFill>
          </p:spPr>
          <p:txBody>
            <a:bodyPr bIns="0" lIns="0" rIns="0" rtlCol="0" tIns="0" wrap="square"/>
            <a:p>
              <a:pPr defTabSz="916932"/>
              <a:endParaRPr>
                <a:solidFill>
                  <a:prstClr val="black"/>
                </a:solidFill>
              </a:endParaRPr>
            </a:p>
          </p:txBody>
        </p:sp>
        <p:sp>
          <p:nvSpPr>
            <p:cNvPr id="1048839" name="object 143"/>
            <p:cNvSpPr/>
            <p:nvPr/>
          </p:nvSpPr>
          <p:spPr>
            <a:xfrm>
              <a:off x="3917696" y="1965451"/>
              <a:ext cx="4895850" cy="3835400"/>
            </a:xfrm>
            <a:custGeom>
              <a:avLst/>
              <a:ahLst/>
              <a:rect l="l" t="t" r="r" b="b"/>
              <a:pathLst>
                <a:path w="4895850" h="3835400">
                  <a:moveTo>
                    <a:pt x="4895849" y="39624"/>
                  </a:moveTo>
                  <a:lnTo>
                    <a:pt x="4895849" y="0"/>
                  </a:lnTo>
                  <a:lnTo>
                    <a:pt x="0" y="3835146"/>
                  </a:lnTo>
                  <a:lnTo>
                    <a:pt x="50582" y="3835146"/>
                  </a:lnTo>
                  <a:lnTo>
                    <a:pt x="4895849" y="39624"/>
                  </a:lnTo>
                  <a:close/>
                </a:path>
              </a:pathLst>
            </a:custGeom>
            <a:solidFill>
              <a:srgbClr val="AEDFDF"/>
            </a:solidFill>
          </p:spPr>
          <p:txBody>
            <a:bodyPr bIns="0" lIns="0" rIns="0" rtlCol="0" tIns="0" wrap="square"/>
            <a:p>
              <a:pPr defTabSz="916932"/>
              <a:endParaRPr>
                <a:solidFill>
                  <a:prstClr val="black"/>
                </a:solidFill>
              </a:endParaRPr>
            </a:p>
          </p:txBody>
        </p:sp>
        <p:sp>
          <p:nvSpPr>
            <p:cNvPr id="1048840" name="object 144"/>
            <p:cNvSpPr/>
            <p:nvPr/>
          </p:nvSpPr>
          <p:spPr>
            <a:xfrm>
              <a:off x="3968279" y="2005075"/>
              <a:ext cx="4845685" cy="3796029"/>
            </a:xfrm>
            <a:custGeom>
              <a:avLst/>
              <a:ahLst/>
              <a:rect l="l" t="t" r="r" b="b"/>
              <a:pathLst>
                <a:path w="4845684" h="3796029">
                  <a:moveTo>
                    <a:pt x="4845267" y="40386"/>
                  </a:moveTo>
                  <a:lnTo>
                    <a:pt x="4845267" y="0"/>
                  </a:lnTo>
                  <a:lnTo>
                    <a:pt x="0" y="3795522"/>
                  </a:lnTo>
                  <a:lnTo>
                    <a:pt x="51555" y="3795522"/>
                  </a:lnTo>
                  <a:lnTo>
                    <a:pt x="4845267" y="40386"/>
                  </a:lnTo>
                  <a:close/>
                </a:path>
              </a:pathLst>
            </a:custGeom>
            <a:solidFill>
              <a:srgbClr val="ACDFDF"/>
            </a:solidFill>
          </p:spPr>
          <p:txBody>
            <a:bodyPr bIns="0" lIns="0" rIns="0" rtlCol="0" tIns="0" wrap="square"/>
            <a:p>
              <a:pPr defTabSz="916932"/>
              <a:endParaRPr>
                <a:solidFill>
                  <a:prstClr val="black"/>
                </a:solidFill>
              </a:endParaRPr>
            </a:p>
          </p:txBody>
        </p:sp>
        <p:sp>
          <p:nvSpPr>
            <p:cNvPr id="1048841" name="object 145"/>
            <p:cNvSpPr/>
            <p:nvPr/>
          </p:nvSpPr>
          <p:spPr>
            <a:xfrm>
              <a:off x="4019834" y="2045461"/>
              <a:ext cx="4794250" cy="3755390"/>
            </a:xfrm>
            <a:custGeom>
              <a:avLst/>
              <a:ahLst/>
              <a:rect l="l" t="t" r="r" b="b"/>
              <a:pathLst>
                <a:path w="4794250" h="3755390">
                  <a:moveTo>
                    <a:pt x="4793711" y="39624"/>
                  </a:moveTo>
                  <a:lnTo>
                    <a:pt x="4793711" y="0"/>
                  </a:lnTo>
                  <a:lnTo>
                    <a:pt x="0" y="3755136"/>
                  </a:lnTo>
                  <a:lnTo>
                    <a:pt x="50582" y="3755136"/>
                  </a:lnTo>
                  <a:lnTo>
                    <a:pt x="4793711" y="39624"/>
                  </a:lnTo>
                  <a:close/>
                </a:path>
              </a:pathLst>
            </a:custGeom>
            <a:solidFill>
              <a:srgbClr val="ABDEDE"/>
            </a:solidFill>
          </p:spPr>
          <p:txBody>
            <a:bodyPr bIns="0" lIns="0" rIns="0" rtlCol="0" tIns="0" wrap="square"/>
            <a:p>
              <a:pPr defTabSz="916932"/>
              <a:endParaRPr>
                <a:solidFill>
                  <a:prstClr val="black"/>
                </a:solidFill>
              </a:endParaRPr>
            </a:p>
          </p:txBody>
        </p:sp>
        <p:sp>
          <p:nvSpPr>
            <p:cNvPr id="1048842" name="object 146"/>
            <p:cNvSpPr/>
            <p:nvPr/>
          </p:nvSpPr>
          <p:spPr>
            <a:xfrm>
              <a:off x="4070417" y="2085085"/>
              <a:ext cx="4743450" cy="3716020"/>
            </a:xfrm>
            <a:custGeom>
              <a:avLst/>
              <a:ahLst/>
              <a:rect l="l" t="t" r="r" b="b"/>
              <a:pathLst>
                <a:path w="4743450" h="3716020">
                  <a:moveTo>
                    <a:pt x="4743128" y="40386"/>
                  </a:moveTo>
                  <a:lnTo>
                    <a:pt x="4743128" y="0"/>
                  </a:lnTo>
                  <a:lnTo>
                    <a:pt x="0" y="3715512"/>
                  </a:lnTo>
                  <a:lnTo>
                    <a:pt x="51555" y="3715512"/>
                  </a:lnTo>
                  <a:lnTo>
                    <a:pt x="4743128" y="40386"/>
                  </a:lnTo>
                  <a:close/>
                </a:path>
              </a:pathLst>
            </a:custGeom>
            <a:solidFill>
              <a:srgbClr val="AADEDE"/>
            </a:solidFill>
          </p:spPr>
          <p:txBody>
            <a:bodyPr bIns="0" lIns="0" rIns="0" rtlCol="0" tIns="0" wrap="square"/>
            <a:p>
              <a:pPr defTabSz="916932"/>
              <a:endParaRPr>
                <a:solidFill>
                  <a:prstClr val="black"/>
                </a:solidFill>
              </a:endParaRPr>
            </a:p>
          </p:txBody>
        </p:sp>
        <p:sp>
          <p:nvSpPr>
            <p:cNvPr id="1048843" name="object 147"/>
            <p:cNvSpPr/>
            <p:nvPr/>
          </p:nvSpPr>
          <p:spPr>
            <a:xfrm>
              <a:off x="4121973" y="2125471"/>
              <a:ext cx="4692015" cy="3675379"/>
            </a:xfrm>
            <a:custGeom>
              <a:avLst/>
              <a:ahLst/>
              <a:rect l="l" t="t" r="r" b="b"/>
              <a:pathLst>
                <a:path w="4692015" h="3675379">
                  <a:moveTo>
                    <a:pt x="4691572" y="39623"/>
                  </a:moveTo>
                  <a:lnTo>
                    <a:pt x="4691572" y="0"/>
                  </a:lnTo>
                  <a:lnTo>
                    <a:pt x="0" y="3675126"/>
                  </a:lnTo>
                  <a:lnTo>
                    <a:pt x="50582" y="3675126"/>
                  </a:lnTo>
                  <a:lnTo>
                    <a:pt x="4691572" y="39623"/>
                  </a:lnTo>
                  <a:close/>
                </a:path>
              </a:pathLst>
            </a:custGeom>
            <a:solidFill>
              <a:srgbClr val="A7DEDE"/>
            </a:solidFill>
          </p:spPr>
          <p:txBody>
            <a:bodyPr bIns="0" lIns="0" rIns="0" rtlCol="0" tIns="0" wrap="square"/>
            <a:p>
              <a:pPr defTabSz="916932"/>
              <a:endParaRPr>
                <a:solidFill>
                  <a:prstClr val="black"/>
                </a:solidFill>
              </a:endParaRPr>
            </a:p>
          </p:txBody>
        </p:sp>
        <p:sp>
          <p:nvSpPr>
            <p:cNvPr id="1048844" name="object 148"/>
            <p:cNvSpPr/>
            <p:nvPr/>
          </p:nvSpPr>
          <p:spPr>
            <a:xfrm>
              <a:off x="4172556" y="2165095"/>
              <a:ext cx="4641215" cy="3636010"/>
            </a:xfrm>
            <a:custGeom>
              <a:avLst/>
              <a:ahLst/>
              <a:rect l="l" t="t" r="r" b="b"/>
              <a:pathLst>
                <a:path w="4641215" h="3636010">
                  <a:moveTo>
                    <a:pt x="4640989" y="40386"/>
                  </a:moveTo>
                  <a:lnTo>
                    <a:pt x="4640989" y="0"/>
                  </a:lnTo>
                  <a:lnTo>
                    <a:pt x="0" y="3635502"/>
                  </a:lnTo>
                  <a:lnTo>
                    <a:pt x="51555" y="3635502"/>
                  </a:lnTo>
                  <a:lnTo>
                    <a:pt x="4640989" y="40386"/>
                  </a:lnTo>
                  <a:close/>
                </a:path>
              </a:pathLst>
            </a:custGeom>
            <a:solidFill>
              <a:srgbClr val="A6DDDD"/>
            </a:solidFill>
          </p:spPr>
          <p:txBody>
            <a:bodyPr bIns="0" lIns="0" rIns="0" rtlCol="0" tIns="0" wrap="square"/>
            <a:p>
              <a:pPr defTabSz="916932"/>
              <a:endParaRPr>
                <a:solidFill>
                  <a:prstClr val="black"/>
                </a:solidFill>
              </a:endParaRPr>
            </a:p>
          </p:txBody>
        </p:sp>
        <p:sp>
          <p:nvSpPr>
            <p:cNvPr id="1048845" name="object 149"/>
            <p:cNvSpPr/>
            <p:nvPr/>
          </p:nvSpPr>
          <p:spPr>
            <a:xfrm>
              <a:off x="4224112" y="2205481"/>
              <a:ext cx="4589780" cy="3595370"/>
            </a:xfrm>
            <a:custGeom>
              <a:avLst/>
              <a:ahLst/>
              <a:rect l="l" t="t" r="r" b="b"/>
              <a:pathLst>
                <a:path w="4589780" h="3595370">
                  <a:moveTo>
                    <a:pt x="4589433" y="39624"/>
                  </a:moveTo>
                  <a:lnTo>
                    <a:pt x="4589433" y="0"/>
                  </a:lnTo>
                  <a:lnTo>
                    <a:pt x="0" y="3595116"/>
                  </a:lnTo>
                  <a:lnTo>
                    <a:pt x="50582" y="3595116"/>
                  </a:lnTo>
                  <a:lnTo>
                    <a:pt x="4589433" y="39624"/>
                  </a:lnTo>
                  <a:close/>
                </a:path>
              </a:pathLst>
            </a:custGeom>
            <a:solidFill>
              <a:srgbClr val="A5DDDD"/>
            </a:solidFill>
          </p:spPr>
          <p:txBody>
            <a:bodyPr bIns="0" lIns="0" rIns="0" rtlCol="0" tIns="0" wrap="square"/>
            <a:p>
              <a:pPr defTabSz="916932"/>
              <a:endParaRPr>
                <a:solidFill>
                  <a:prstClr val="black"/>
                </a:solidFill>
              </a:endParaRPr>
            </a:p>
          </p:txBody>
        </p:sp>
        <p:sp>
          <p:nvSpPr>
            <p:cNvPr id="1048846" name="object 150"/>
            <p:cNvSpPr/>
            <p:nvPr/>
          </p:nvSpPr>
          <p:spPr>
            <a:xfrm>
              <a:off x="4274695" y="2245105"/>
              <a:ext cx="4538980" cy="3556000"/>
            </a:xfrm>
            <a:custGeom>
              <a:avLst/>
              <a:ahLst/>
              <a:rect l="l" t="t" r="r" b="b"/>
              <a:pathLst>
                <a:path w="4538980" h="3556000">
                  <a:moveTo>
                    <a:pt x="4538850" y="39624"/>
                  </a:moveTo>
                  <a:lnTo>
                    <a:pt x="4538850" y="0"/>
                  </a:lnTo>
                  <a:lnTo>
                    <a:pt x="0" y="3555492"/>
                  </a:lnTo>
                  <a:lnTo>
                    <a:pt x="50582" y="3555492"/>
                  </a:lnTo>
                  <a:lnTo>
                    <a:pt x="4538850" y="39624"/>
                  </a:lnTo>
                  <a:close/>
                </a:path>
              </a:pathLst>
            </a:custGeom>
            <a:solidFill>
              <a:srgbClr val="A3DDDD"/>
            </a:solidFill>
          </p:spPr>
          <p:txBody>
            <a:bodyPr bIns="0" lIns="0" rIns="0" rtlCol="0" tIns="0" wrap="square"/>
            <a:p>
              <a:pPr defTabSz="916932"/>
              <a:endParaRPr>
                <a:solidFill>
                  <a:prstClr val="black"/>
                </a:solidFill>
              </a:endParaRPr>
            </a:p>
          </p:txBody>
        </p:sp>
        <p:sp>
          <p:nvSpPr>
            <p:cNvPr id="1048847" name="object 151"/>
            <p:cNvSpPr/>
            <p:nvPr/>
          </p:nvSpPr>
          <p:spPr>
            <a:xfrm>
              <a:off x="4325278" y="2284729"/>
              <a:ext cx="4488815" cy="3515995"/>
            </a:xfrm>
            <a:custGeom>
              <a:avLst/>
              <a:ahLst/>
              <a:rect l="l" t="t" r="r" b="b"/>
              <a:pathLst>
                <a:path w="4488815" h="3515995">
                  <a:moveTo>
                    <a:pt x="4488267" y="40386"/>
                  </a:moveTo>
                  <a:lnTo>
                    <a:pt x="4488267" y="0"/>
                  </a:lnTo>
                  <a:lnTo>
                    <a:pt x="0" y="3515868"/>
                  </a:lnTo>
                  <a:lnTo>
                    <a:pt x="51555" y="3515868"/>
                  </a:lnTo>
                  <a:lnTo>
                    <a:pt x="4488267" y="40386"/>
                  </a:lnTo>
                  <a:close/>
                </a:path>
              </a:pathLst>
            </a:custGeom>
            <a:solidFill>
              <a:srgbClr val="A2DCDC"/>
            </a:solidFill>
          </p:spPr>
          <p:txBody>
            <a:bodyPr bIns="0" lIns="0" rIns="0" rtlCol="0" tIns="0" wrap="square"/>
            <a:p>
              <a:pPr defTabSz="916932"/>
              <a:endParaRPr>
                <a:solidFill>
                  <a:prstClr val="black"/>
                </a:solidFill>
              </a:endParaRPr>
            </a:p>
          </p:txBody>
        </p:sp>
        <p:sp>
          <p:nvSpPr>
            <p:cNvPr id="1048848" name="object 152"/>
            <p:cNvSpPr/>
            <p:nvPr/>
          </p:nvSpPr>
          <p:spPr>
            <a:xfrm>
              <a:off x="4376834" y="2325115"/>
              <a:ext cx="4436745" cy="3475990"/>
            </a:xfrm>
            <a:custGeom>
              <a:avLst/>
              <a:ahLst/>
              <a:rect l="l" t="t" r="r" b="b"/>
              <a:pathLst>
                <a:path w="4436745" h="3475990">
                  <a:moveTo>
                    <a:pt x="4436712" y="39623"/>
                  </a:moveTo>
                  <a:lnTo>
                    <a:pt x="4436712" y="0"/>
                  </a:lnTo>
                  <a:lnTo>
                    <a:pt x="0" y="3475482"/>
                  </a:lnTo>
                  <a:lnTo>
                    <a:pt x="50582" y="3475482"/>
                  </a:lnTo>
                  <a:lnTo>
                    <a:pt x="4436712" y="39623"/>
                  </a:lnTo>
                  <a:close/>
                </a:path>
              </a:pathLst>
            </a:custGeom>
            <a:solidFill>
              <a:srgbClr val="A1DCDC"/>
            </a:solidFill>
          </p:spPr>
          <p:txBody>
            <a:bodyPr bIns="0" lIns="0" rIns="0" rtlCol="0" tIns="0" wrap="square"/>
            <a:p>
              <a:pPr defTabSz="916932"/>
              <a:endParaRPr>
                <a:solidFill>
                  <a:prstClr val="black"/>
                </a:solidFill>
              </a:endParaRPr>
            </a:p>
          </p:txBody>
        </p:sp>
        <p:sp>
          <p:nvSpPr>
            <p:cNvPr id="1048849" name="object 153"/>
            <p:cNvSpPr/>
            <p:nvPr/>
          </p:nvSpPr>
          <p:spPr>
            <a:xfrm>
              <a:off x="4427417" y="2364739"/>
              <a:ext cx="4386580" cy="3435985"/>
            </a:xfrm>
            <a:custGeom>
              <a:avLst/>
              <a:ahLst/>
              <a:rect l="l" t="t" r="r" b="b"/>
              <a:pathLst>
                <a:path w="4386580" h="3435985">
                  <a:moveTo>
                    <a:pt x="4386129" y="40386"/>
                  </a:moveTo>
                  <a:lnTo>
                    <a:pt x="4386129" y="0"/>
                  </a:lnTo>
                  <a:lnTo>
                    <a:pt x="0" y="3435858"/>
                  </a:lnTo>
                  <a:lnTo>
                    <a:pt x="51555" y="3435858"/>
                  </a:lnTo>
                  <a:lnTo>
                    <a:pt x="4386129" y="40386"/>
                  </a:lnTo>
                  <a:close/>
                </a:path>
              </a:pathLst>
            </a:custGeom>
            <a:solidFill>
              <a:srgbClr val="9FDCDC"/>
            </a:solidFill>
          </p:spPr>
          <p:txBody>
            <a:bodyPr bIns="0" lIns="0" rIns="0" rtlCol="0" tIns="0" wrap="square"/>
            <a:p>
              <a:pPr defTabSz="916932"/>
              <a:endParaRPr>
                <a:solidFill>
                  <a:prstClr val="black"/>
                </a:solidFill>
              </a:endParaRPr>
            </a:p>
          </p:txBody>
        </p:sp>
        <p:sp>
          <p:nvSpPr>
            <p:cNvPr id="1048850" name="object 154"/>
            <p:cNvSpPr/>
            <p:nvPr/>
          </p:nvSpPr>
          <p:spPr>
            <a:xfrm>
              <a:off x="4478972" y="2405125"/>
              <a:ext cx="4335145" cy="3395979"/>
            </a:xfrm>
            <a:custGeom>
              <a:avLst/>
              <a:ahLst/>
              <a:rect l="l" t="t" r="r" b="b"/>
              <a:pathLst>
                <a:path w="4335145" h="3395979">
                  <a:moveTo>
                    <a:pt x="4334573" y="39624"/>
                  </a:moveTo>
                  <a:lnTo>
                    <a:pt x="4334573" y="0"/>
                  </a:lnTo>
                  <a:lnTo>
                    <a:pt x="0" y="3395472"/>
                  </a:lnTo>
                  <a:lnTo>
                    <a:pt x="50582" y="3395472"/>
                  </a:lnTo>
                  <a:lnTo>
                    <a:pt x="4334573" y="39624"/>
                  </a:lnTo>
                  <a:close/>
                </a:path>
              </a:pathLst>
            </a:custGeom>
            <a:solidFill>
              <a:srgbClr val="9DDBDB"/>
            </a:solidFill>
          </p:spPr>
          <p:txBody>
            <a:bodyPr bIns="0" lIns="0" rIns="0" rtlCol="0" tIns="0" wrap="square"/>
            <a:p>
              <a:pPr defTabSz="916932"/>
              <a:endParaRPr>
                <a:solidFill>
                  <a:prstClr val="black"/>
                </a:solidFill>
              </a:endParaRPr>
            </a:p>
          </p:txBody>
        </p:sp>
        <p:sp>
          <p:nvSpPr>
            <p:cNvPr id="1048851" name="object 155"/>
            <p:cNvSpPr/>
            <p:nvPr/>
          </p:nvSpPr>
          <p:spPr>
            <a:xfrm>
              <a:off x="4529555" y="2444749"/>
              <a:ext cx="4284345" cy="3355975"/>
            </a:xfrm>
            <a:custGeom>
              <a:avLst/>
              <a:ahLst/>
              <a:rect l="l" t="t" r="r" b="b"/>
              <a:pathLst>
                <a:path w="4284345" h="3355975">
                  <a:moveTo>
                    <a:pt x="4283990" y="40386"/>
                  </a:moveTo>
                  <a:lnTo>
                    <a:pt x="4283990" y="0"/>
                  </a:lnTo>
                  <a:lnTo>
                    <a:pt x="0" y="3355848"/>
                  </a:lnTo>
                  <a:lnTo>
                    <a:pt x="51555" y="3355848"/>
                  </a:lnTo>
                  <a:lnTo>
                    <a:pt x="4283990" y="40386"/>
                  </a:lnTo>
                  <a:close/>
                </a:path>
              </a:pathLst>
            </a:custGeom>
            <a:solidFill>
              <a:srgbClr val="9CDBDB"/>
            </a:solidFill>
          </p:spPr>
          <p:txBody>
            <a:bodyPr bIns="0" lIns="0" rIns="0" rtlCol="0" tIns="0" wrap="square"/>
            <a:p>
              <a:pPr defTabSz="916932"/>
              <a:endParaRPr>
                <a:solidFill>
                  <a:prstClr val="black"/>
                </a:solidFill>
              </a:endParaRPr>
            </a:p>
          </p:txBody>
        </p:sp>
        <p:sp>
          <p:nvSpPr>
            <p:cNvPr id="1048852" name="object 156"/>
            <p:cNvSpPr/>
            <p:nvPr/>
          </p:nvSpPr>
          <p:spPr>
            <a:xfrm>
              <a:off x="4581111" y="2485135"/>
              <a:ext cx="4232910" cy="3315970"/>
            </a:xfrm>
            <a:custGeom>
              <a:avLst/>
              <a:ahLst/>
              <a:rect l="l" t="t" r="r" b="b"/>
              <a:pathLst>
                <a:path w="4232909" h="3315970">
                  <a:moveTo>
                    <a:pt x="4232434" y="39624"/>
                  </a:moveTo>
                  <a:lnTo>
                    <a:pt x="4232434" y="0"/>
                  </a:lnTo>
                  <a:lnTo>
                    <a:pt x="0" y="3315462"/>
                  </a:lnTo>
                  <a:lnTo>
                    <a:pt x="50582" y="3315462"/>
                  </a:lnTo>
                  <a:lnTo>
                    <a:pt x="4232434" y="39624"/>
                  </a:lnTo>
                  <a:close/>
                </a:path>
              </a:pathLst>
            </a:custGeom>
            <a:solidFill>
              <a:srgbClr val="9ADBDB"/>
            </a:solidFill>
          </p:spPr>
          <p:txBody>
            <a:bodyPr bIns="0" lIns="0" rIns="0" rtlCol="0" tIns="0" wrap="square"/>
            <a:p>
              <a:pPr defTabSz="916932"/>
              <a:endParaRPr>
                <a:solidFill>
                  <a:prstClr val="black"/>
                </a:solidFill>
              </a:endParaRPr>
            </a:p>
          </p:txBody>
        </p:sp>
        <p:sp>
          <p:nvSpPr>
            <p:cNvPr id="1048853" name="object 157"/>
            <p:cNvSpPr/>
            <p:nvPr/>
          </p:nvSpPr>
          <p:spPr>
            <a:xfrm>
              <a:off x="4631694" y="2524759"/>
              <a:ext cx="4182110" cy="3275965"/>
            </a:xfrm>
            <a:custGeom>
              <a:avLst/>
              <a:ahLst/>
              <a:rect l="l" t="t" r="r" b="b"/>
              <a:pathLst>
                <a:path w="4182109" h="3275965">
                  <a:moveTo>
                    <a:pt x="4181851" y="39623"/>
                  </a:moveTo>
                  <a:lnTo>
                    <a:pt x="4181851" y="0"/>
                  </a:lnTo>
                  <a:lnTo>
                    <a:pt x="0" y="3275838"/>
                  </a:lnTo>
                  <a:lnTo>
                    <a:pt x="50582" y="3275838"/>
                  </a:lnTo>
                  <a:lnTo>
                    <a:pt x="4181851" y="39623"/>
                  </a:lnTo>
                  <a:close/>
                </a:path>
              </a:pathLst>
            </a:custGeom>
            <a:solidFill>
              <a:srgbClr val="9ADADA"/>
            </a:solidFill>
          </p:spPr>
          <p:txBody>
            <a:bodyPr bIns="0" lIns="0" rIns="0" rtlCol="0" tIns="0" wrap="square"/>
            <a:p>
              <a:pPr defTabSz="916932"/>
              <a:endParaRPr>
                <a:solidFill>
                  <a:prstClr val="black"/>
                </a:solidFill>
              </a:endParaRPr>
            </a:p>
          </p:txBody>
        </p:sp>
        <p:sp>
          <p:nvSpPr>
            <p:cNvPr id="1048854" name="object 158"/>
            <p:cNvSpPr/>
            <p:nvPr/>
          </p:nvSpPr>
          <p:spPr>
            <a:xfrm>
              <a:off x="4682277" y="2564383"/>
              <a:ext cx="4131310" cy="3236595"/>
            </a:xfrm>
            <a:custGeom>
              <a:avLst/>
              <a:ahLst/>
              <a:rect l="l" t="t" r="r" b="b"/>
              <a:pathLst>
                <a:path w="4131309" h="3236595">
                  <a:moveTo>
                    <a:pt x="4131268" y="40386"/>
                  </a:moveTo>
                  <a:lnTo>
                    <a:pt x="4131268" y="0"/>
                  </a:lnTo>
                  <a:lnTo>
                    <a:pt x="0" y="3236214"/>
                  </a:lnTo>
                  <a:lnTo>
                    <a:pt x="51555" y="3236214"/>
                  </a:lnTo>
                  <a:lnTo>
                    <a:pt x="4131268" y="40386"/>
                  </a:lnTo>
                  <a:close/>
                </a:path>
              </a:pathLst>
            </a:custGeom>
            <a:solidFill>
              <a:srgbClr val="98DADA"/>
            </a:solidFill>
          </p:spPr>
          <p:txBody>
            <a:bodyPr bIns="0" lIns="0" rIns="0" rtlCol="0" tIns="0" wrap="square"/>
            <a:p>
              <a:pPr defTabSz="916932"/>
              <a:endParaRPr>
                <a:solidFill>
                  <a:prstClr val="black"/>
                </a:solidFill>
              </a:endParaRPr>
            </a:p>
          </p:txBody>
        </p:sp>
        <p:sp>
          <p:nvSpPr>
            <p:cNvPr id="1048855" name="object 159"/>
            <p:cNvSpPr/>
            <p:nvPr/>
          </p:nvSpPr>
          <p:spPr>
            <a:xfrm>
              <a:off x="4733833" y="2604769"/>
              <a:ext cx="4079875" cy="3195955"/>
            </a:xfrm>
            <a:custGeom>
              <a:avLst/>
              <a:ahLst/>
              <a:rect l="l" t="t" r="r" b="b"/>
              <a:pathLst>
                <a:path w="4079875" h="3195954">
                  <a:moveTo>
                    <a:pt x="4079712" y="39623"/>
                  </a:moveTo>
                  <a:lnTo>
                    <a:pt x="4079712" y="0"/>
                  </a:lnTo>
                  <a:lnTo>
                    <a:pt x="0" y="3195828"/>
                  </a:lnTo>
                  <a:lnTo>
                    <a:pt x="50582" y="3195828"/>
                  </a:lnTo>
                  <a:lnTo>
                    <a:pt x="4079712" y="39623"/>
                  </a:lnTo>
                  <a:close/>
                </a:path>
              </a:pathLst>
            </a:custGeom>
            <a:solidFill>
              <a:srgbClr val="95DADA"/>
            </a:solidFill>
          </p:spPr>
          <p:txBody>
            <a:bodyPr bIns="0" lIns="0" rIns="0" rtlCol="0" tIns="0" wrap="square"/>
            <a:p>
              <a:pPr defTabSz="916932"/>
              <a:endParaRPr>
                <a:solidFill>
                  <a:prstClr val="black"/>
                </a:solidFill>
              </a:endParaRPr>
            </a:p>
          </p:txBody>
        </p:sp>
        <p:sp>
          <p:nvSpPr>
            <p:cNvPr id="1048856" name="object 160"/>
            <p:cNvSpPr/>
            <p:nvPr/>
          </p:nvSpPr>
          <p:spPr>
            <a:xfrm>
              <a:off x="4784416" y="2644393"/>
              <a:ext cx="4029710" cy="3156585"/>
            </a:xfrm>
            <a:custGeom>
              <a:avLst/>
              <a:ahLst/>
              <a:rect l="l" t="t" r="r" b="b"/>
              <a:pathLst>
                <a:path w="4029709" h="3156585">
                  <a:moveTo>
                    <a:pt x="4029129" y="40385"/>
                  </a:moveTo>
                  <a:lnTo>
                    <a:pt x="4029129" y="0"/>
                  </a:lnTo>
                  <a:lnTo>
                    <a:pt x="0" y="3156204"/>
                  </a:lnTo>
                  <a:lnTo>
                    <a:pt x="51555" y="3156204"/>
                  </a:lnTo>
                  <a:lnTo>
                    <a:pt x="4029129" y="40385"/>
                  </a:lnTo>
                  <a:close/>
                </a:path>
              </a:pathLst>
            </a:custGeom>
            <a:solidFill>
              <a:srgbClr val="94DADA"/>
            </a:solidFill>
          </p:spPr>
          <p:txBody>
            <a:bodyPr bIns="0" lIns="0" rIns="0" rtlCol="0" tIns="0" wrap="square"/>
            <a:p>
              <a:pPr defTabSz="916932"/>
              <a:endParaRPr>
                <a:solidFill>
                  <a:prstClr val="black"/>
                </a:solidFill>
              </a:endParaRPr>
            </a:p>
          </p:txBody>
        </p:sp>
        <p:sp>
          <p:nvSpPr>
            <p:cNvPr id="1048857" name="object 161"/>
            <p:cNvSpPr/>
            <p:nvPr/>
          </p:nvSpPr>
          <p:spPr>
            <a:xfrm>
              <a:off x="4835971" y="2684779"/>
              <a:ext cx="3977640" cy="3115945"/>
            </a:xfrm>
            <a:custGeom>
              <a:avLst/>
              <a:ahLst/>
              <a:rect l="l" t="t" r="r" b="b"/>
              <a:pathLst>
                <a:path w="3977640" h="3115945">
                  <a:moveTo>
                    <a:pt x="3977574" y="39624"/>
                  </a:moveTo>
                  <a:lnTo>
                    <a:pt x="3977574" y="0"/>
                  </a:lnTo>
                  <a:lnTo>
                    <a:pt x="0" y="3115818"/>
                  </a:lnTo>
                  <a:lnTo>
                    <a:pt x="50582" y="3115818"/>
                  </a:lnTo>
                  <a:lnTo>
                    <a:pt x="3977574" y="39624"/>
                  </a:lnTo>
                  <a:close/>
                </a:path>
              </a:pathLst>
            </a:custGeom>
            <a:solidFill>
              <a:srgbClr val="93D9D9"/>
            </a:solidFill>
          </p:spPr>
          <p:txBody>
            <a:bodyPr bIns="0" lIns="0" rIns="0" rtlCol="0" tIns="0" wrap="square"/>
            <a:p>
              <a:pPr defTabSz="916932"/>
              <a:endParaRPr>
                <a:solidFill>
                  <a:prstClr val="black"/>
                </a:solidFill>
              </a:endParaRPr>
            </a:p>
          </p:txBody>
        </p:sp>
        <p:sp>
          <p:nvSpPr>
            <p:cNvPr id="1048858" name="object 162"/>
            <p:cNvSpPr/>
            <p:nvPr/>
          </p:nvSpPr>
          <p:spPr>
            <a:xfrm>
              <a:off x="4886555" y="2724403"/>
              <a:ext cx="3927475" cy="3076575"/>
            </a:xfrm>
            <a:custGeom>
              <a:avLst/>
              <a:ahLst/>
              <a:rect l="l" t="t" r="r" b="b"/>
              <a:pathLst>
                <a:path w="3927475" h="3076575">
                  <a:moveTo>
                    <a:pt x="3926991" y="40386"/>
                  </a:moveTo>
                  <a:lnTo>
                    <a:pt x="3926991" y="0"/>
                  </a:lnTo>
                  <a:lnTo>
                    <a:pt x="0" y="3076194"/>
                  </a:lnTo>
                  <a:lnTo>
                    <a:pt x="51555" y="3076194"/>
                  </a:lnTo>
                  <a:lnTo>
                    <a:pt x="3926991" y="40386"/>
                  </a:lnTo>
                  <a:close/>
                </a:path>
              </a:pathLst>
            </a:custGeom>
            <a:solidFill>
              <a:srgbClr val="91D9D9"/>
            </a:solidFill>
          </p:spPr>
          <p:txBody>
            <a:bodyPr bIns="0" lIns="0" rIns="0" rtlCol="0" tIns="0" wrap="square"/>
            <a:p>
              <a:pPr defTabSz="916932"/>
              <a:endParaRPr>
                <a:solidFill>
                  <a:prstClr val="black"/>
                </a:solidFill>
              </a:endParaRPr>
            </a:p>
          </p:txBody>
        </p:sp>
        <p:sp>
          <p:nvSpPr>
            <p:cNvPr id="1048859" name="object 163"/>
            <p:cNvSpPr/>
            <p:nvPr/>
          </p:nvSpPr>
          <p:spPr>
            <a:xfrm>
              <a:off x="4938110" y="2764789"/>
              <a:ext cx="3876040" cy="3035935"/>
            </a:xfrm>
            <a:custGeom>
              <a:avLst/>
              <a:ahLst/>
              <a:rect l="l" t="t" r="r" b="b"/>
              <a:pathLst>
                <a:path w="3876040" h="3035935">
                  <a:moveTo>
                    <a:pt x="3875435" y="39624"/>
                  </a:moveTo>
                  <a:lnTo>
                    <a:pt x="3875435" y="0"/>
                  </a:lnTo>
                  <a:lnTo>
                    <a:pt x="0" y="3035808"/>
                  </a:lnTo>
                  <a:lnTo>
                    <a:pt x="50582" y="3035808"/>
                  </a:lnTo>
                  <a:lnTo>
                    <a:pt x="3875435" y="39624"/>
                  </a:lnTo>
                  <a:close/>
                </a:path>
              </a:pathLst>
            </a:custGeom>
            <a:solidFill>
              <a:srgbClr val="90D9D9"/>
            </a:solidFill>
          </p:spPr>
          <p:txBody>
            <a:bodyPr bIns="0" lIns="0" rIns="0" rtlCol="0" tIns="0" wrap="square"/>
            <a:p>
              <a:pPr defTabSz="916932"/>
              <a:endParaRPr>
                <a:solidFill>
                  <a:prstClr val="black"/>
                </a:solidFill>
              </a:endParaRPr>
            </a:p>
          </p:txBody>
        </p:sp>
        <p:sp>
          <p:nvSpPr>
            <p:cNvPr id="1048860" name="object 164"/>
            <p:cNvSpPr/>
            <p:nvPr/>
          </p:nvSpPr>
          <p:spPr>
            <a:xfrm>
              <a:off x="4988693" y="2804413"/>
              <a:ext cx="3825240" cy="2996565"/>
            </a:xfrm>
            <a:custGeom>
              <a:avLst/>
              <a:ahLst/>
              <a:rect l="l" t="t" r="r" b="b"/>
              <a:pathLst>
                <a:path w="3825240" h="2996565">
                  <a:moveTo>
                    <a:pt x="3824852" y="39624"/>
                  </a:moveTo>
                  <a:lnTo>
                    <a:pt x="3824852" y="0"/>
                  </a:lnTo>
                  <a:lnTo>
                    <a:pt x="0" y="2996184"/>
                  </a:lnTo>
                  <a:lnTo>
                    <a:pt x="50582" y="2996184"/>
                  </a:lnTo>
                  <a:lnTo>
                    <a:pt x="3824852" y="39624"/>
                  </a:lnTo>
                  <a:close/>
                </a:path>
              </a:pathLst>
            </a:custGeom>
            <a:solidFill>
              <a:srgbClr val="90D8D8"/>
            </a:solidFill>
          </p:spPr>
          <p:txBody>
            <a:bodyPr bIns="0" lIns="0" rIns="0" rtlCol="0" tIns="0" wrap="square"/>
            <a:p>
              <a:pPr defTabSz="916932"/>
              <a:endParaRPr>
                <a:solidFill>
                  <a:prstClr val="black"/>
                </a:solidFill>
              </a:endParaRPr>
            </a:p>
          </p:txBody>
        </p:sp>
        <p:sp>
          <p:nvSpPr>
            <p:cNvPr id="1048861" name="object 165"/>
            <p:cNvSpPr/>
            <p:nvPr/>
          </p:nvSpPr>
          <p:spPr>
            <a:xfrm>
              <a:off x="5039276" y="2844037"/>
              <a:ext cx="3774440" cy="2956560"/>
            </a:xfrm>
            <a:custGeom>
              <a:avLst/>
              <a:ahLst/>
              <a:rect l="l" t="t" r="r" b="b"/>
              <a:pathLst>
                <a:path w="3774440" h="2956560">
                  <a:moveTo>
                    <a:pt x="3774269" y="40386"/>
                  </a:moveTo>
                  <a:lnTo>
                    <a:pt x="3774269" y="0"/>
                  </a:lnTo>
                  <a:lnTo>
                    <a:pt x="0" y="2956560"/>
                  </a:lnTo>
                  <a:lnTo>
                    <a:pt x="51555" y="2956560"/>
                  </a:lnTo>
                  <a:lnTo>
                    <a:pt x="3774269" y="40386"/>
                  </a:lnTo>
                  <a:close/>
                </a:path>
              </a:pathLst>
            </a:custGeom>
            <a:solidFill>
              <a:srgbClr val="8DD8D8"/>
            </a:solidFill>
          </p:spPr>
          <p:txBody>
            <a:bodyPr bIns="0" lIns="0" rIns="0" rtlCol="0" tIns="0" wrap="square"/>
            <a:p>
              <a:pPr defTabSz="916932"/>
              <a:endParaRPr>
                <a:solidFill>
                  <a:prstClr val="black"/>
                </a:solidFill>
              </a:endParaRPr>
            </a:p>
          </p:txBody>
        </p:sp>
        <p:sp>
          <p:nvSpPr>
            <p:cNvPr id="1048862" name="object 166"/>
            <p:cNvSpPr/>
            <p:nvPr/>
          </p:nvSpPr>
          <p:spPr>
            <a:xfrm>
              <a:off x="5090832" y="2884423"/>
              <a:ext cx="3723004" cy="2916555"/>
            </a:xfrm>
            <a:custGeom>
              <a:avLst/>
              <a:ahLst/>
              <a:rect l="l" t="t" r="r" b="b"/>
              <a:pathLst>
                <a:path w="3723004" h="2916554">
                  <a:moveTo>
                    <a:pt x="3722713" y="39624"/>
                  </a:moveTo>
                  <a:lnTo>
                    <a:pt x="3722713" y="0"/>
                  </a:lnTo>
                  <a:lnTo>
                    <a:pt x="0" y="2916174"/>
                  </a:lnTo>
                  <a:lnTo>
                    <a:pt x="50582" y="2916174"/>
                  </a:lnTo>
                  <a:lnTo>
                    <a:pt x="3722713" y="39624"/>
                  </a:lnTo>
                  <a:close/>
                </a:path>
              </a:pathLst>
            </a:custGeom>
            <a:solidFill>
              <a:srgbClr val="8BD8D8"/>
            </a:solidFill>
          </p:spPr>
          <p:txBody>
            <a:bodyPr bIns="0" lIns="0" rIns="0" rtlCol="0" tIns="0" wrap="square"/>
            <a:p>
              <a:pPr defTabSz="916932"/>
              <a:endParaRPr>
                <a:solidFill>
                  <a:prstClr val="black"/>
                </a:solidFill>
              </a:endParaRPr>
            </a:p>
          </p:txBody>
        </p:sp>
        <p:sp>
          <p:nvSpPr>
            <p:cNvPr id="1048863" name="object 167"/>
            <p:cNvSpPr/>
            <p:nvPr/>
          </p:nvSpPr>
          <p:spPr>
            <a:xfrm>
              <a:off x="5141415" y="2924047"/>
              <a:ext cx="3672204" cy="2876550"/>
            </a:xfrm>
            <a:custGeom>
              <a:avLst/>
              <a:ahLst/>
              <a:rect l="l" t="t" r="r" b="b"/>
              <a:pathLst>
                <a:path w="3672204" h="2876550">
                  <a:moveTo>
                    <a:pt x="3672130" y="40386"/>
                  </a:moveTo>
                  <a:lnTo>
                    <a:pt x="3672130" y="0"/>
                  </a:lnTo>
                  <a:lnTo>
                    <a:pt x="0" y="2876550"/>
                  </a:lnTo>
                  <a:lnTo>
                    <a:pt x="51555" y="2876550"/>
                  </a:lnTo>
                  <a:lnTo>
                    <a:pt x="3672130" y="40386"/>
                  </a:lnTo>
                  <a:close/>
                </a:path>
              </a:pathLst>
            </a:custGeom>
            <a:solidFill>
              <a:srgbClr val="8AD7D7"/>
            </a:solidFill>
          </p:spPr>
          <p:txBody>
            <a:bodyPr bIns="0" lIns="0" rIns="0" rtlCol="0" tIns="0" wrap="square"/>
            <a:p>
              <a:pPr defTabSz="916932"/>
              <a:endParaRPr>
                <a:solidFill>
                  <a:prstClr val="black"/>
                </a:solidFill>
              </a:endParaRPr>
            </a:p>
          </p:txBody>
        </p:sp>
        <p:sp>
          <p:nvSpPr>
            <p:cNvPr id="1048864" name="object 168"/>
            <p:cNvSpPr/>
            <p:nvPr/>
          </p:nvSpPr>
          <p:spPr>
            <a:xfrm>
              <a:off x="5192971" y="2964433"/>
              <a:ext cx="3620770" cy="2836545"/>
            </a:xfrm>
            <a:custGeom>
              <a:avLst/>
              <a:ahLst/>
              <a:rect l="l" t="t" r="r" b="b"/>
              <a:pathLst>
                <a:path w="3620770" h="2836545">
                  <a:moveTo>
                    <a:pt x="3620574" y="39624"/>
                  </a:moveTo>
                  <a:lnTo>
                    <a:pt x="3620574" y="0"/>
                  </a:lnTo>
                  <a:lnTo>
                    <a:pt x="0" y="2836164"/>
                  </a:lnTo>
                  <a:lnTo>
                    <a:pt x="50582" y="2836164"/>
                  </a:lnTo>
                  <a:lnTo>
                    <a:pt x="3620574" y="39624"/>
                  </a:lnTo>
                  <a:close/>
                </a:path>
              </a:pathLst>
            </a:custGeom>
            <a:solidFill>
              <a:srgbClr val="88D7D7"/>
            </a:solidFill>
          </p:spPr>
          <p:txBody>
            <a:bodyPr bIns="0" lIns="0" rIns="0" rtlCol="0" tIns="0" wrap="square"/>
            <a:p>
              <a:pPr defTabSz="916932"/>
              <a:endParaRPr>
                <a:solidFill>
                  <a:prstClr val="black"/>
                </a:solidFill>
              </a:endParaRPr>
            </a:p>
          </p:txBody>
        </p:sp>
        <p:sp>
          <p:nvSpPr>
            <p:cNvPr id="1048865" name="object 169"/>
            <p:cNvSpPr/>
            <p:nvPr/>
          </p:nvSpPr>
          <p:spPr>
            <a:xfrm>
              <a:off x="5243554" y="3004057"/>
              <a:ext cx="3570604" cy="2796540"/>
            </a:xfrm>
            <a:custGeom>
              <a:avLst/>
              <a:ahLst/>
              <a:rect l="l" t="t" r="r" b="b"/>
              <a:pathLst>
                <a:path w="3570604" h="2796540">
                  <a:moveTo>
                    <a:pt x="3569991" y="40386"/>
                  </a:moveTo>
                  <a:lnTo>
                    <a:pt x="3569991" y="0"/>
                  </a:lnTo>
                  <a:lnTo>
                    <a:pt x="0" y="2796540"/>
                  </a:lnTo>
                  <a:lnTo>
                    <a:pt x="51555" y="2796540"/>
                  </a:lnTo>
                  <a:lnTo>
                    <a:pt x="3569991" y="40386"/>
                  </a:lnTo>
                  <a:close/>
                </a:path>
              </a:pathLst>
            </a:custGeom>
            <a:solidFill>
              <a:srgbClr val="86D7D7"/>
            </a:solidFill>
          </p:spPr>
          <p:txBody>
            <a:bodyPr bIns="0" lIns="0" rIns="0" rtlCol="0" tIns="0" wrap="square"/>
            <a:p>
              <a:pPr defTabSz="916932"/>
              <a:endParaRPr>
                <a:solidFill>
                  <a:prstClr val="black"/>
                </a:solidFill>
              </a:endParaRPr>
            </a:p>
          </p:txBody>
        </p:sp>
        <p:sp>
          <p:nvSpPr>
            <p:cNvPr id="1048866" name="object 170"/>
            <p:cNvSpPr/>
            <p:nvPr/>
          </p:nvSpPr>
          <p:spPr>
            <a:xfrm>
              <a:off x="5295109" y="3044443"/>
              <a:ext cx="3518535" cy="2756535"/>
            </a:xfrm>
            <a:custGeom>
              <a:avLst/>
              <a:ahLst/>
              <a:rect l="l" t="t" r="r" b="b"/>
              <a:pathLst>
                <a:path w="3518534" h="2756535">
                  <a:moveTo>
                    <a:pt x="3518436" y="39623"/>
                  </a:moveTo>
                  <a:lnTo>
                    <a:pt x="3518436" y="0"/>
                  </a:lnTo>
                  <a:lnTo>
                    <a:pt x="0" y="2756154"/>
                  </a:lnTo>
                  <a:lnTo>
                    <a:pt x="50582" y="2756154"/>
                  </a:lnTo>
                  <a:lnTo>
                    <a:pt x="3518436" y="39623"/>
                  </a:lnTo>
                  <a:close/>
                </a:path>
              </a:pathLst>
            </a:custGeom>
            <a:solidFill>
              <a:srgbClr val="85D7D7"/>
            </a:solidFill>
          </p:spPr>
          <p:txBody>
            <a:bodyPr bIns="0" lIns="0" rIns="0" rtlCol="0" tIns="0" wrap="square"/>
            <a:p>
              <a:pPr defTabSz="916932"/>
              <a:endParaRPr>
                <a:solidFill>
                  <a:prstClr val="black"/>
                </a:solidFill>
              </a:endParaRPr>
            </a:p>
          </p:txBody>
        </p:sp>
        <p:sp>
          <p:nvSpPr>
            <p:cNvPr id="1048867" name="object 171"/>
            <p:cNvSpPr/>
            <p:nvPr/>
          </p:nvSpPr>
          <p:spPr>
            <a:xfrm>
              <a:off x="5345692" y="3084067"/>
              <a:ext cx="3468370" cy="2716530"/>
            </a:xfrm>
            <a:custGeom>
              <a:avLst/>
              <a:ahLst/>
              <a:rect l="l" t="t" r="r" b="b"/>
              <a:pathLst>
                <a:path w="3468370" h="2716529">
                  <a:moveTo>
                    <a:pt x="3467853" y="39624"/>
                  </a:moveTo>
                  <a:lnTo>
                    <a:pt x="3467853" y="0"/>
                  </a:lnTo>
                  <a:lnTo>
                    <a:pt x="0" y="2716530"/>
                  </a:lnTo>
                  <a:lnTo>
                    <a:pt x="50582" y="2716530"/>
                  </a:lnTo>
                  <a:lnTo>
                    <a:pt x="3467853" y="39624"/>
                  </a:lnTo>
                  <a:close/>
                </a:path>
              </a:pathLst>
            </a:custGeom>
            <a:solidFill>
              <a:srgbClr val="84D6D6"/>
            </a:solidFill>
          </p:spPr>
          <p:txBody>
            <a:bodyPr bIns="0" lIns="0" rIns="0" rtlCol="0" tIns="0" wrap="square"/>
            <a:p>
              <a:pPr defTabSz="916932"/>
              <a:endParaRPr>
                <a:solidFill>
                  <a:prstClr val="black"/>
                </a:solidFill>
              </a:endParaRPr>
            </a:p>
          </p:txBody>
        </p:sp>
        <p:sp>
          <p:nvSpPr>
            <p:cNvPr id="1048868" name="object 172"/>
            <p:cNvSpPr/>
            <p:nvPr/>
          </p:nvSpPr>
          <p:spPr>
            <a:xfrm>
              <a:off x="5396275" y="3123691"/>
              <a:ext cx="3417570" cy="2677160"/>
            </a:xfrm>
            <a:custGeom>
              <a:avLst/>
              <a:ahLst/>
              <a:rect l="l" t="t" r="r" b="b"/>
              <a:pathLst>
                <a:path w="3417570" h="2677160">
                  <a:moveTo>
                    <a:pt x="3417270" y="40386"/>
                  </a:moveTo>
                  <a:lnTo>
                    <a:pt x="3417270" y="0"/>
                  </a:lnTo>
                  <a:lnTo>
                    <a:pt x="0" y="2676906"/>
                  </a:lnTo>
                  <a:lnTo>
                    <a:pt x="51555" y="2676906"/>
                  </a:lnTo>
                  <a:lnTo>
                    <a:pt x="3417270" y="40386"/>
                  </a:lnTo>
                  <a:close/>
                </a:path>
              </a:pathLst>
            </a:custGeom>
            <a:solidFill>
              <a:srgbClr val="83D6D6"/>
            </a:solidFill>
          </p:spPr>
          <p:txBody>
            <a:bodyPr bIns="0" lIns="0" rIns="0" rtlCol="0" tIns="0" wrap="square"/>
            <a:p>
              <a:pPr defTabSz="916932"/>
              <a:endParaRPr>
                <a:solidFill>
                  <a:prstClr val="black"/>
                </a:solidFill>
              </a:endParaRPr>
            </a:p>
          </p:txBody>
        </p:sp>
        <p:sp>
          <p:nvSpPr>
            <p:cNvPr id="1048869" name="object 173"/>
            <p:cNvSpPr/>
            <p:nvPr/>
          </p:nvSpPr>
          <p:spPr>
            <a:xfrm>
              <a:off x="5447831" y="3164077"/>
              <a:ext cx="3366135" cy="2636520"/>
            </a:xfrm>
            <a:custGeom>
              <a:avLst/>
              <a:ahLst/>
              <a:rect l="l" t="t" r="r" b="b"/>
              <a:pathLst>
                <a:path w="3366134" h="2636520">
                  <a:moveTo>
                    <a:pt x="3365714" y="39624"/>
                  </a:moveTo>
                  <a:lnTo>
                    <a:pt x="3365714" y="0"/>
                  </a:lnTo>
                  <a:lnTo>
                    <a:pt x="0" y="2636520"/>
                  </a:lnTo>
                  <a:lnTo>
                    <a:pt x="50582" y="2636520"/>
                  </a:lnTo>
                  <a:lnTo>
                    <a:pt x="3365714" y="39624"/>
                  </a:lnTo>
                  <a:close/>
                </a:path>
              </a:pathLst>
            </a:custGeom>
            <a:solidFill>
              <a:srgbClr val="82D6D6"/>
            </a:solidFill>
          </p:spPr>
          <p:txBody>
            <a:bodyPr bIns="0" lIns="0" rIns="0" rtlCol="0" tIns="0" wrap="square"/>
            <a:p>
              <a:pPr defTabSz="916932"/>
              <a:endParaRPr>
                <a:solidFill>
                  <a:prstClr val="black"/>
                </a:solidFill>
              </a:endParaRPr>
            </a:p>
          </p:txBody>
        </p:sp>
        <p:sp>
          <p:nvSpPr>
            <p:cNvPr id="1048870" name="object 174"/>
            <p:cNvSpPr/>
            <p:nvPr/>
          </p:nvSpPr>
          <p:spPr>
            <a:xfrm>
              <a:off x="5498414" y="3203701"/>
              <a:ext cx="3315335" cy="2597150"/>
            </a:xfrm>
            <a:custGeom>
              <a:avLst/>
              <a:ahLst/>
              <a:rect l="l" t="t" r="r" b="b"/>
              <a:pathLst>
                <a:path w="3315334" h="2597150">
                  <a:moveTo>
                    <a:pt x="3315131" y="40386"/>
                  </a:moveTo>
                  <a:lnTo>
                    <a:pt x="3315131" y="0"/>
                  </a:lnTo>
                  <a:lnTo>
                    <a:pt x="0" y="2596896"/>
                  </a:lnTo>
                  <a:lnTo>
                    <a:pt x="51555" y="2596896"/>
                  </a:lnTo>
                  <a:lnTo>
                    <a:pt x="3315131" y="40386"/>
                  </a:lnTo>
                  <a:close/>
                </a:path>
              </a:pathLst>
            </a:custGeom>
            <a:solidFill>
              <a:srgbClr val="7DD5D5"/>
            </a:solidFill>
          </p:spPr>
          <p:txBody>
            <a:bodyPr bIns="0" lIns="0" rIns="0" rtlCol="0" tIns="0" wrap="square"/>
            <a:p>
              <a:pPr defTabSz="916932"/>
              <a:endParaRPr>
                <a:solidFill>
                  <a:prstClr val="black"/>
                </a:solidFill>
              </a:endParaRPr>
            </a:p>
          </p:txBody>
        </p:sp>
        <p:sp>
          <p:nvSpPr>
            <p:cNvPr id="1048871" name="object 175"/>
            <p:cNvSpPr/>
            <p:nvPr/>
          </p:nvSpPr>
          <p:spPr>
            <a:xfrm>
              <a:off x="5549970" y="3244087"/>
              <a:ext cx="3263900" cy="2556510"/>
            </a:xfrm>
            <a:custGeom>
              <a:avLst/>
              <a:ahLst/>
              <a:rect l="l" t="t" r="r" b="b"/>
              <a:pathLst>
                <a:path w="3263900" h="2556510">
                  <a:moveTo>
                    <a:pt x="3263575" y="39624"/>
                  </a:moveTo>
                  <a:lnTo>
                    <a:pt x="3263575" y="0"/>
                  </a:lnTo>
                  <a:lnTo>
                    <a:pt x="0" y="2556510"/>
                  </a:lnTo>
                  <a:lnTo>
                    <a:pt x="50582" y="2556510"/>
                  </a:lnTo>
                  <a:lnTo>
                    <a:pt x="3263575" y="39624"/>
                  </a:lnTo>
                  <a:close/>
                </a:path>
              </a:pathLst>
            </a:custGeom>
            <a:solidFill>
              <a:srgbClr val="7CD5D5"/>
            </a:solidFill>
          </p:spPr>
          <p:txBody>
            <a:bodyPr bIns="0" lIns="0" rIns="0" rtlCol="0" tIns="0" wrap="square"/>
            <a:p>
              <a:pPr defTabSz="916932"/>
              <a:endParaRPr>
                <a:solidFill>
                  <a:prstClr val="black"/>
                </a:solidFill>
              </a:endParaRPr>
            </a:p>
          </p:txBody>
        </p:sp>
        <p:sp>
          <p:nvSpPr>
            <p:cNvPr id="1048872" name="object 176"/>
            <p:cNvSpPr/>
            <p:nvPr/>
          </p:nvSpPr>
          <p:spPr>
            <a:xfrm>
              <a:off x="5600553" y="3283711"/>
              <a:ext cx="3213100" cy="2517140"/>
            </a:xfrm>
            <a:custGeom>
              <a:avLst/>
              <a:ahLst/>
              <a:rect l="l" t="t" r="r" b="b"/>
              <a:pathLst>
                <a:path w="3213100" h="2517140">
                  <a:moveTo>
                    <a:pt x="3212992" y="40386"/>
                  </a:moveTo>
                  <a:lnTo>
                    <a:pt x="3212992" y="0"/>
                  </a:lnTo>
                  <a:lnTo>
                    <a:pt x="0" y="2516886"/>
                  </a:lnTo>
                  <a:lnTo>
                    <a:pt x="51555" y="2516886"/>
                  </a:lnTo>
                  <a:lnTo>
                    <a:pt x="3212992" y="40386"/>
                  </a:lnTo>
                  <a:close/>
                </a:path>
              </a:pathLst>
            </a:custGeom>
            <a:solidFill>
              <a:srgbClr val="7BD5D5"/>
            </a:solidFill>
          </p:spPr>
          <p:txBody>
            <a:bodyPr bIns="0" lIns="0" rIns="0" rtlCol="0" tIns="0" wrap="square"/>
            <a:p>
              <a:pPr defTabSz="916932"/>
              <a:endParaRPr>
                <a:solidFill>
                  <a:prstClr val="black"/>
                </a:solidFill>
              </a:endParaRPr>
            </a:p>
          </p:txBody>
        </p:sp>
        <p:sp>
          <p:nvSpPr>
            <p:cNvPr id="1048873" name="object 177"/>
            <p:cNvSpPr/>
            <p:nvPr/>
          </p:nvSpPr>
          <p:spPr>
            <a:xfrm>
              <a:off x="5652109" y="3324097"/>
              <a:ext cx="3161665" cy="2476500"/>
            </a:xfrm>
            <a:custGeom>
              <a:avLst/>
              <a:ahLst/>
              <a:rect l="l" t="t" r="r" b="b"/>
              <a:pathLst>
                <a:path w="3161665" h="2476500">
                  <a:moveTo>
                    <a:pt x="3161437" y="39624"/>
                  </a:moveTo>
                  <a:lnTo>
                    <a:pt x="3161437" y="0"/>
                  </a:lnTo>
                  <a:lnTo>
                    <a:pt x="0" y="2476500"/>
                  </a:lnTo>
                  <a:lnTo>
                    <a:pt x="50582" y="2476500"/>
                  </a:lnTo>
                  <a:lnTo>
                    <a:pt x="3161437" y="39624"/>
                  </a:lnTo>
                  <a:close/>
                </a:path>
              </a:pathLst>
            </a:custGeom>
            <a:solidFill>
              <a:srgbClr val="7AD4D4"/>
            </a:solidFill>
          </p:spPr>
          <p:txBody>
            <a:bodyPr bIns="0" lIns="0" rIns="0" rtlCol="0" tIns="0" wrap="square"/>
            <a:p>
              <a:pPr defTabSz="916932"/>
              <a:endParaRPr>
                <a:solidFill>
                  <a:prstClr val="black"/>
                </a:solidFill>
              </a:endParaRPr>
            </a:p>
          </p:txBody>
        </p:sp>
        <p:sp>
          <p:nvSpPr>
            <p:cNvPr id="1048874" name="object 178"/>
            <p:cNvSpPr/>
            <p:nvPr/>
          </p:nvSpPr>
          <p:spPr>
            <a:xfrm>
              <a:off x="5702692" y="3363721"/>
              <a:ext cx="3110865" cy="2437130"/>
            </a:xfrm>
            <a:custGeom>
              <a:avLst/>
              <a:ahLst/>
              <a:rect l="l" t="t" r="r" b="b"/>
              <a:pathLst>
                <a:path w="3110865" h="2437129">
                  <a:moveTo>
                    <a:pt x="3110854" y="39624"/>
                  </a:moveTo>
                  <a:lnTo>
                    <a:pt x="3110854" y="0"/>
                  </a:lnTo>
                  <a:lnTo>
                    <a:pt x="0" y="2436876"/>
                  </a:lnTo>
                  <a:lnTo>
                    <a:pt x="50582" y="2436876"/>
                  </a:lnTo>
                  <a:lnTo>
                    <a:pt x="3110854" y="39624"/>
                  </a:lnTo>
                  <a:close/>
                </a:path>
              </a:pathLst>
            </a:custGeom>
            <a:solidFill>
              <a:srgbClr val="79D4D4"/>
            </a:solidFill>
          </p:spPr>
          <p:txBody>
            <a:bodyPr bIns="0" lIns="0" rIns="0" rtlCol="0" tIns="0" wrap="square"/>
            <a:p>
              <a:pPr defTabSz="916932"/>
              <a:endParaRPr>
                <a:solidFill>
                  <a:prstClr val="black"/>
                </a:solidFill>
              </a:endParaRPr>
            </a:p>
          </p:txBody>
        </p:sp>
        <p:sp>
          <p:nvSpPr>
            <p:cNvPr id="1048875" name="object 179"/>
            <p:cNvSpPr/>
            <p:nvPr/>
          </p:nvSpPr>
          <p:spPr>
            <a:xfrm>
              <a:off x="5753275" y="3403345"/>
              <a:ext cx="3060700" cy="2397760"/>
            </a:xfrm>
            <a:custGeom>
              <a:avLst/>
              <a:ahLst/>
              <a:rect l="l" t="t" r="r" b="b"/>
              <a:pathLst>
                <a:path w="3060700" h="2397760">
                  <a:moveTo>
                    <a:pt x="3060271" y="40386"/>
                  </a:moveTo>
                  <a:lnTo>
                    <a:pt x="3060271" y="0"/>
                  </a:lnTo>
                  <a:lnTo>
                    <a:pt x="0" y="2397252"/>
                  </a:lnTo>
                  <a:lnTo>
                    <a:pt x="51555" y="2397252"/>
                  </a:lnTo>
                  <a:lnTo>
                    <a:pt x="3060271" y="40386"/>
                  </a:lnTo>
                  <a:close/>
                </a:path>
              </a:pathLst>
            </a:custGeom>
            <a:solidFill>
              <a:srgbClr val="77D4D4"/>
            </a:solidFill>
          </p:spPr>
          <p:txBody>
            <a:bodyPr bIns="0" lIns="0" rIns="0" rtlCol="0" tIns="0" wrap="square"/>
            <a:p>
              <a:pPr defTabSz="916932"/>
              <a:endParaRPr>
                <a:solidFill>
                  <a:prstClr val="black"/>
                </a:solidFill>
              </a:endParaRPr>
            </a:p>
          </p:txBody>
        </p:sp>
        <p:sp>
          <p:nvSpPr>
            <p:cNvPr id="1048876" name="object 180"/>
            <p:cNvSpPr/>
            <p:nvPr/>
          </p:nvSpPr>
          <p:spPr>
            <a:xfrm>
              <a:off x="5804830" y="3443731"/>
              <a:ext cx="3009265" cy="2357120"/>
            </a:xfrm>
            <a:custGeom>
              <a:avLst/>
              <a:ahLst/>
              <a:rect l="l" t="t" r="r" b="b"/>
              <a:pathLst>
                <a:path w="3009265" h="2357120">
                  <a:moveTo>
                    <a:pt x="3008715" y="39623"/>
                  </a:moveTo>
                  <a:lnTo>
                    <a:pt x="3008715" y="0"/>
                  </a:lnTo>
                  <a:lnTo>
                    <a:pt x="0" y="2356866"/>
                  </a:lnTo>
                  <a:lnTo>
                    <a:pt x="50582" y="2356866"/>
                  </a:lnTo>
                  <a:lnTo>
                    <a:pt x="3008715" y="39623"/>
                  </a:lnTo>
                  <a:close/>
                </a:path>
              </a:pathLst>
            </a:custGeom>
            <a:solidFill>
              <a:srgbClr val="75D4D4"/>
            </a:solidFill>
          </p:spPr>
          <p:txBody>
            <a:bodyPr bIns="0" lIns="0" rIns="0" rtlCol="0" tIns="0" wrap="square"/>
            <a:p>
              <a:pPr defTabSz="916932"/>
              <a:endParaRPr>
                <a:solidFill>
                  <a:prstClr val="black"/>
                </a:solidFill>
              </a:endParaRPr>
            </a:p>
          </p:txBody>
        </p:sp>
        <p:sp>
          <p:nvSpPr>
            <p:cNvPr id="1048877" name="object 181"/>
            <p:cNvSpPr/>
            <p:nvPr/>
          </p:nvSpPr>
          <p:spPr>
            <a:xfrm>
              <a:off x="5855413" y="3483355"/>
              <a:ext cx="2958465" cy="2317750"/>
            </a:xfrm>
            <a:custGeom>
              <a:avLst/>
              <a:ahLst/>
              <a:rect l="l" t="t" r="r" b="b"/>
              <a:pathLst>
                <a:path w="2958465" h="2317750">
                  <a:moveTo>
                    <a:pt x="2958132" y="40386"/>
                  </a:moveTo>
                  <a:lnTo>
                    <a:pt x="2958132" y="0"/>
                  </a:lnTo>
                  <a:lnTo>
                    <a:pt x="0" y="2317242"/>
                  </a:lnTo>
                  <a:lnTo>
                    <a:pt x="51555" y="2317242"/>
                  </a:lnTo>
                  <a:lnTo>
                    <a:pt x="2958132" y="40386"/>
                  </a:lnTo>
                  <a:close/>
                </a:path>
              </a:pathLst>
            </a:custGeom>
            <a:solidFill>
              <a:srgbClr val="74D3D3"/>
            </a:solidFill>
          </p:spPr>
          <p:txBody>
            <a:bodyPr bIns="0" lIns="0" rIns="0" rtlCol="0" tIns="0" wrap="square"/>
            <a:p>
              <a:pPr defTabSz="916932"/>
              <a:endParaRPr>
                <a:solidFill>
                  <a:prstClr val="black"/>
                </a:solidFill>
              </a:endParaRPr>
            </a:p>
          </p:txBody>
        </p:sp>
        <p:sp>
          <p:nvSpPr>
            <p:cNvPr id="1048878" name="object 182"/>
            <p:cNvSpPr/>
            <p:nvPr/>
          </p:nvSpPr>
          <p:spPr>
            <a:xfrm>
              <a:off x="5906969" y="3523741"/>
              <a:ext cx="2907030" cy="2277110"/>
            </a:xfrm>
            <a:custGeom>
              <a:avLst/>
              <a:ahLst/>
              <a:rect l="l" t="t" r="r" b="b"/>
              <a:pathLst>
                <a:path w="2907029" h="2277110">
                  <a:moveTo>
                    <a:pt x="2906576" y="39624"/>
                  </a:moveTo>
                  <a:lnTo>
                    <a:pt x="2906576" y="0"/>
                  </a:lnTo>
                  <a:lnTo>
                    <a:pt x="0" y="2276856"/>
                  </a:lnTo>
                  <a:lnTo>
                    <a:pt x="50582" y="2276856"/>
                  </a:lnTo>
                  <a:lnTo>
                    <a:pt x="2906576" y="39624"/>
                  </a:lnTo>
                  <a:close/>
                </a:path>
              </a:pathLst>
            </a:custGeom>
            <a:solidFill>
              <a:srgbClr val="72D3D3"/>
            </a:solidFill>
          </p:spPr>
          <p:txBody>
            <a:bodyPr bIns="0" lIns="0" rIns="0" rtlCol="0" tIns="0" wrap="square"/>
            <a:p>
              <a:pPr defTabSz="916932"/>
              <a:endParaRPr>
                <a:solidFill>
                  <a:prstClr val="black"/>
                </a:solidFill>
              </a:endParaRPr>
            </a:p>
          </p:txBody>
        </p:sp>
        <p:sp>
          <p:nvSpPr>
            <p:cNvPr id="1048879" name="object 183"/>
            <p:cNvSpPr/>
            <p:nvPr/>
          </p:nvSpPr>
          <p:spPr>
            <a:xfrm>
              <a:off x="5957552" y="3563365"/>
              <a:ext cx="2856230" cy="2237740"/>
            </a:xfrm>
            <a:custGeom>
              <a:avLst/>
              <a:ahLst/>
              <a:rect l="l" t="t" r="r" b="b"/>
              <a:pathLst>
                <a:path w="2856229" h="2237740">
                  <a:moveTo>
                    <a:pt x="2855993" y="40386"/>
                  </a:moveTo>
                  <a:lnTo>
                    <a:pt x="2855993" y="0"/>
                  </a:lnTo>
                  <a:lnTo>
                    <a:pt x="0" y="2237232"/>
                  </a:lnTo>
                  <a:lnTo>
                    <a:pt x="51555" y="2237232"/>
                  </a:lnTo>
                  <a:lnTo>
                    <a:pt x="2855993" y="40386"/>
                  </a:lnTo>
                  <a:close/>
                </a:path>
              </a:pathLst>
            </a:custGeom>
            <a:solidFill>
              <a:srgbClr val="70D3D3"/>
            </a:solidFill>
          </p:spPr>
          <p:txBody>
            <a:bodyPr bIns="0" lIns="0" rIns="0" rtlCol="0" tIns="0" wrap="square"/>
            <a:p>
              <a:pPr defTabSz="916932"/>
              <a:endParaRPr>
                <a:solidFill>
                  <a:prstClr val="black"/>
                </a:solidFill>
              </a:endParaRPr>
            </a:p>
          </p:txBody>
        </p:sp>
        <p:sp>
          <p:nvSpPr>
            <p:cNvPr id="1048880" name="object 184"/>
            <p:cNvSpPr/>
            <p:nvPr/>
          </p:nvSpPr>
          <p:spPr>
            <a:xfrm>
              <a:off x="6009108" y="3603751"/>
              <a:ext cx="2804795" cy="2197100"/>
            </a:xfrm>
            <a:custGeom>
              <a:avLst/>
              <a:ahLst/>
              <a:rect l="l" t="t" r="r" b="b"/>
              <a:pathLst>
                <a:path w="2804795" h="2197100">
                  <a:moveTo>
                    <a:pt x="2804437" y="39624"/>
                  </a:moveTo>
                  <a:lnTo>
                    <a:pt x="2804437" y="0"/>
                  </a:lnTo>
                  <a:lnTo>
                    <a:pt x="0" y="2196846"/>
                  </a:lnTo>
                  <a:lnTo>
                    <a:pt x="50582" y="2196846"/>
                  </a:lnTo>
                  <a:lnTo>
                    <a:pt x="2804437" y="39624"/>
                  </a:lnTo>
                  <a:close/>
                </a:path>
              </a:pathLst>
            </a:custGeom>
            <a:solidFill>
              <a:srgbClr val="6FD3D3"/>
            </a:solidFill>
          </p:spPr>
          <p:txBody>
            <a:bodyPr bIns="0" lIns="0" rIns="0" rtlCol="0" tIns="0" wrap="square"/>
            <a:p>
              <a:pPr defTabSz="916932"/>
              <a:endParaRPr>
                <a:solidFill>
                  <a:prstClr val="black"/>
                </a:solidFill>
              </a:endParaRPr>
            </a:p>
          </p:txBody>
        </p:sp>
        <p:sp>
          <p:nvSpPr>
            <p:cNvPr id="1048881" name="object 185"/>
            <p:cNvSpPr/>
            <p:nvPr/>
          </p:nvSpPr>
          <p:spPr>
            <a:xfrm>
              <a:off x="6059691" y="3643375"/>
              <a:ext cx="2753995" cy="2157730"/>
            </a:xfrm>
            <a:custGeom>
              <a:avLst/>
              <a:ahLst/>
              <a:rect l="l" t="t" r="r" b="b"/>
              <a:pathLst>
                <a:path w="2753995" h="2157729">
                  <a:moveTo>
                    <a:pt x="2753854" y="39624"/>
                  </a:moveTo>
                  <a:lnTo>
                    <a:pt x="2753854" y="0"/>
                  </a:lnTo>
                  <a:lnTo>
                    <a:pt x="0" y="2157222"/>
                  </a:lnTo>
                  <a:lnTo>
                    <a:pt x="50582" y="2157222"/>
                  </a:lnTo>
                  <a:lnTo>
                    <a:pt x="2753854" y="39624"/>
                  </a:lnTo>
                  <a:close/>
                </a:path>
              </a:pathLst>
            </a:custGeom>
            <a:solidFill>
              <a:srgbClr val="6ED3D3"/>
            </a:solidFill>
          </p:spPr>
          <p:txBody>
            <a:bodyPr bIns="0" lIns="0" rIns="0" rtlCol="0" tIns="0" wrap="square"/>
            <a:p>
              <a:pPr defTabSz="916932"/>
              <a:endParaRPr>
                <a:solidFill>
                  <a:prstClr val="black"/>
                </a:solidFill>
              </a:endParaRPr>
            </a:p>
          </p:txBody>
        </p:sp>
        <p:sp>
          <p:nvSpPr>
            <p:cNvPr id="1048882" name="object 186"/>
            <p:cNvSpPr/>
            <p:nvPr/>
          </p:nvSpPr>
          <p:spPr>
            <a:xfrm>
              <a:off x="6110274" y="3683000"/>
              <a:ext cx="2703830" cy="2117725"/>
            </a:xfrm>
            <a:custGeom>
              <a:avLst/>
              <a:ahLst/>
              <a:rect l="l" t="t" r="r" b="b"/>
              <a:pathLst>
                <a:path w="2703829" h="2117725">
                  <a:moveTo>
                    <a:pt x="2703271" y="40386"/>
                  </a:moveTo>
                  <a:lnTo>
                    <a:pt x="2703271" y="0"/>
                  </a:lnTo>
                  <a:lnTo>
                    <a:pt x="0" y="2117598"/>
                  </a:lnTo>
                  <a:lnTo>
                    <a:pt x="51555" y="2117598"/>
                  </a:lnTo>
                  <a:lnTo>
                    <a:pt x="2703271" y="40386"/>
                  </a:lnTo>
                  <a:close/>
                </a:path>
              </a:pathLst>
            </a:custGeom>
            <a:solidFill>
              <a:srgbClr val="6CD2D2"/>
            </a:solidFill>
          </p:spPr>
          <p:txBody>
            <a:bodyPr bIns="0" lIns="0" rIns="0" rtlCol="0" tIns="0" wrap="square"/>
            <a:p>
              <a:pPr defTabSz="916932"/>
              <a:endParaRPr>
                <a:solidFill>
                  <a:prstClr val="black"/>
                </a:solidFill>
              </a:endParaRPr>
            </a:p>
          </p:txBody>
        </p:sp>
        <p:sp>
          <p:nvSpPr>
            <p:cNvPr id="1048883" name="object 187"/>
            <p:cNvSpPr/>
            <p:nvPr/>
          </p:nvSpPr>
          <p:spPr>
            <a:xfrm>
              <a:off x="6161830" y="3723385"/>
              <a:ext cx="2651760" cy="2077720"/>
            </a:xfrm>
            <a:custGeom>
              <a:avLst/>
              <a:ahLst/>
              <a:rect l="l" t="t" r="r" b="b"/>
              <a:pathLst>
                <a:path w="2651759" h="2077720">
                  <a:moveTo>
                    <a:pt x="2651716" y="39624"/>
                  </a:moveTo>
                  <a:lnTo>
                    <a:pt x="2651716" y="0"/>
                  </a:lnTo>
                  <a:lnTo>
                    <a:pt x="0" y="2077212"/>
                  </a:lnTo>
                  <a:lnTo>
                    <a:pt x="50582" y="2077212"/>
                  </a:lnTo>
                  <a:lnTo>
                    <a:pt x="2651716" y="39624"/>
                  </a:lnTo>
                  <a:close/>
                </a:path>
              </a:pathLst>
            </a:custGeom>
            <a:solidFill>
              <a:srgbClr val="6BD2D2"/>
            </a:solidFill>
          </p:spPr>
          <p:txBody>
            <a:bodyPr bIns="0" lIns="0" rIns="0" rtlCol="0" tIns="0" wrap="square"/>
            <a:p>
              <a:pPr defTabSz="916932"/>
              <a:endParaRPr>
                <a:solidFill>
                  <a:prstClr val="black"/>
                </a:solidFill>
              </a:endParaRPr>
            </a:p>
          </p:txBody>
        </p:sp>
        <p:sp>
          <p:nvSpPr>
            <p:cNvPr id="1048884" name="object 188"/>
            <p:cNvSpPr/>
            <p:nvPr/>
          </p:nvSpPr>
          <p:spPr>
            <a:xfrm>
              <a:off x="6212413" y="3763009"/>
              <a:ext cx="2601595" cy="2037714"/>
            </a:xfrm>
            <a:custGeom>
              <a:avLst/>
              <a:ahLst/>
              <a:rect l="l" t="t" r="r" b="b"/>
              <a:pathLst>
                <a:path w="2601595" h="2037714">
                  <a:moveTo>
                    <a:pt x="2601133" y="40386"/>
                  </a:moveTo>
                  <a:lnTo>
                    <a:pt x="2601133" y="0"/>
                  </a:lnTo>
                  <a:lnTo>
                    <a:pt x="0" y="2037588"/>
                  </a:lnTo>
                  <a:lnTo>
                    <a:pt x="51555" y="2037588"/>
                  </a:lnTo>
                  <a:lnTo>
                    <a:pt x="2601133" y="40386"/>
                  </a:lnTo>
                  <a:close/>
                </a:path>
              </a:pathLst>
            </a:custGeom>
            <a:solidFill>
              <a:srgbClr val="6AD2D2"/>
            </a:solidFill>
          </p:spPr>
          <p:txBody>
            <a:bodyPr bIns="0" lIns="0" rIns="0" rtlCol="0" tIns="0" wrap="square"/>
            <a:p>
              <a:pPr defTabSz="916932"/>
              <a:endParaRPr>
                <a:solidFill>
                  <a:prstClr val="black"/>
                </a:solidFill>
              </a:endParaRPr>
            </a:p>
          </p:txBody>
        </p:sp>
        <p:sp>
          <p:nvSpPr>
            <p:cNvPr id="1048885" name="object 189"/>
            <p:cNvSpPr/>
            <p:nvPr/>
          </p:nvSpPr>
          <p:spPr>
            <a:xfrm>
              <a:off x="6263968" y="3803395"/>
              <a:ext cx="2550160" cy="1997710"/>
            </a:xfrm>
            <a:custGeom>
              <a:avLst/>
              <a:ahLst/>
              <a:rect l="l" t="t" r="r" b="b"/>
              <a:pathLst>
                <a:path w="2550159" h="1997710">
                  <a:moveTo>
                    <a:pt x="2549577" y="39624"/>
                  </a:moveTo>
                  <a:lnTo>
                    <a:pt x="2549577" y="0"/>
                  </a:lnTo>
                  <a:lnTo>
                    <a:pt x="0" y="1997202"/>
                  </a:lnTo>
                  <a:lnTo>
                    <a:pt x="50582" y="1997202"/>
                  </a:lnTo>
                  <a:lnTo>
                    <a:pt x="2549577" y="39624"/>
                  </a:lnTo>
                  <a:close/>
                </a:path>
              </a:pathLst>
            </a:custGeom>
            <a:solidFill>
              <a:srgbClr val="68D2D2"/>
            </a:solidFill>
          </p:spPr>
          <p:txBody>
            <a:bodyPr bIns="0" lIns="0" rIns="0" rtlCol="0" tIns="0" wrap="square"/>
            <a:p>
              <a:pPr defTabSz="916932"/>
              <a:endParaRPr>
                <a:solidFill>
                  <a:prstClr val="black"/>
                </a:solidFill>
              </a:endParaRPr>
            </a:p>
          </p:txBody>
        </p:sp>
        <p:sp>
          <p:nvSpPr>
            <p:cNvPr id="1048886" name="object 190"/>
            <p:cNvSpPr/>
            <p:nvPr/>
          </p:nvSpPr>
          <p:spPr>
            <a:xfrm>
              <a:off x="6314551" y="3843019"/>
              <a:ext cx="2499360" cy="1957705"/>
            </a:xfrm>
            <a:custGeom>
              <a:avLst/>
              <a:ahLst/>
              <a:rect l="l" t="t" r="r" b="b"/>
              <a:pathLst>
                <a:path w="2499359" h="1957704">
                  <a:moveTo>
                    <a:pt x="2498994" y="40385"/>
                  </a:moveTo>
                  <a:lnTo>
                    <a:pt x="2498994" y="0"/>
                  </a:lnTo>
                  <a:lnTo>
                    <a:pt x="0" y="1957577"/>
                  </a:lnTo>
                  <a:lnTo>
                    <a:pt x="51555" y="1957577"/>
                  </a:lnTo>
                  <a:lnTo>
                    <a:pt x="2498994" y="40385"/>
                  </a:lnTo>
                  <a:close/>
                </a:path>
              </a:pathLst>
            </a:custGeom>
            <a:solidFill>
              <a:srgbClr val="67D1D1"/>
            </a:solidFill>
          </p:spPr>
          <p:txBody>
            <a:bodyPr bIns="0" lIns="0" rIns="0" rtlCol="0" tIns="0" wrap="square"/>
            <a:p>
              <a:pPr defTabSz="916932"/>
              <a:endParaRPr>
                <a:solidFill>
                  <a:prstClr val="black"/>
                </a:solidFill>
              </a:endParaRPr>
            </a:p>
          </p:txBody>
        </p:sp>
        <p:sp>
          <p:nvSpPr>
            <p:cNvPr id="1048887" name="object 191"/>
            <p:cNvSpPr/>
            <p:nvPr/>
          </p:nvSpPr>
          <p:spPr>
            <a:xfrm>
              <a:off x="6366107" y="3883405"/>
              <a:ext cx="2447925" cy="1917700"/>
            </a:xfrm>
            <a:custGeom>
              <a:avLst/>
              <a:ahLst/>
              <a:rect l="l" t="t" r="r" b="b"/>
              <a:pathLst>
                <a:path w="2447925" h="1917700">
                  <a:moveTo>
                    <a:pt x="2447438" y="39624"/>
                  </a:moveTo>
                  <a:lnTo>
                    <a:pt x="2447438" y="0"/>
                  </a:lnTo>
                  <a:lnTo>
                    <a:pt x="0" y="1917192"/>
                  </a:lnTo>
                  <a:lnTo>
                    <a:pt x="50582" y="1917192"/>
                  </a:lnTo>
                  <a:lnTo>
                    <a:pt x="2447438" y="39624"/>
                  </a:lnTo>
                  <a:close/>
                </a:path>
              </a:pathLst>
            </a:custGeom>
            <a:solidFill>
              <a:srgbClr val="65D1D1"/>
            </a:solidFill>
          </p:spPr>
          <p:txBody>
            <a:bodyPr bIns="0" lIns="0" rIns="0" rtlCol="0" tIns="0" wrap="square"/>
            <a:p>
              <a:pPr defTabSz="916932"/>
              <a:endParaRPr>
                <a:solidFill>
                  <a:prstClr val="black"/>
                </a:solidFill>
              </a:endParaRPr>
            </a:p>
          </p:txBody>
        </p:sp>
        <p:sp>
          <p:nvSpPr>
            <p:cNvPr id="1048888" name="object 192"/>
            <p:cNvSpPr/>
            <p:nvPr/>
          </p:nvSpPr>
          <p:spPr>
            <a:xfrm>
              <a:off x="6416690" y="3923029"/>
              <a:ext cx="2397125" cy="1877695"/>
            </a:xfrm>
            <a:custGeom>
              <a:avLst/>
              <a:ahLst/>
              <a:rect l="l" t="t" r="r" b="b"/>
              <a:pathLst>
                <a:path w="2397125" h="1877695">
                  <a:moveTo>
                    <a:pt x="2396855" y="39624"/>
                  </a:moveTo>
                  <a:lnTo>
                    <a:pt x="2396855" y="0"/>
                  </a:lnTo>
                  <a:lnTo>
                    <a:pt x="0" y="1877568"/>
                  </a:lnTo>
                  <a:lnTo>
                    <a:pt x="50582" y="1877568"/>
                  </a:lnTo>
                  <a:lnTo>
                    <a:pt x="2396855" y="39624"/>
                  </a:lnTo>
                  <a:close/>
                </a:path>
              </a:pathLst>
            </a:custGeom>
            <a:solidFill>
              <a:srgbClr val="63D1D1"/>
            </a:solidFill>
          </p:spPr>
          <p:txBody>
            <a:bodyPr bIns="0" lIns="0" rIns="0" rtlCol="0" tIns="0" wrap="square"/>
            <a:p>
              <a:pPr defTabSz="916932"/>
              <a:endParaRPr>
                <a:solidFill>
                  <a:prstClr val="black"/>
                </a:solidFill>
              </a:endParaRPr>
            </a:p>
          </p:txBody>
        </p:sp>
        <p:sp>
          <p:nvSpPr>
            <p:cNvPr id="1048889" name="object 193"/>
            <p:cNvSpPr/>
            <p:nvPr/>
          </p:nvSpPr>
          <p:spPr>
            <a:xfrm>
              <a:off x="6467273" y="3962653"/>
              <a:ext cx="2346325" cy="1838325"/>
            </a:xfrm>
            <a:custGeom>
              <a:avLst/>
              <a:ahLst/>
              <a:rect l="l" t="t" r="r" b="b"/>
              <a:pathLst>
                <a:path w="2346325" h="1838325">
                  <a:moveTo>
                    <a:pt x="2346272" y="40386"/>
                  </a:moveTo>
                  <a:lnTo>
                    <a:pt x="2346272" y="0"/>
                  </a:lnTo>
                  <a:lnTo>
                    <a:pt x="0" y="1837944"/>
                  </a:lnTo>
                  <a:lnTo>
                    <a:pt x="51555" y="1837944"/>
                  </a:lnTo>
                  <a:lnTo>
                    <a:pt x="2346272" y="40386"/>
                  </a:lnTo>
                  <a:close/>
                </a:path>
              </a:pathLst>
            </a:custGeom>
            <a:solidFill>
              <a:srgbClr val="62D1D1"/>
            </a:solidFill>
          </p:spPr>
          <p:txBody>
            <a:bodyPr bIns="0" lIns="0" rIns="0" rtlCol="0" tIns="0" wrap="square"/>
            <a:p>
              <a:pPr defTabSz="916932"/>
              <a:endParaRPr>
                <a:solidFill>
                  <a:prstClr val="black"/>
                </a:solidFill>
              </a:endParaRPr>
            </a:p>
          </p:txBody>
        </p:sp>
        <p:sp>
          <p:nvSpPr>
            <p:cNvPr id="1048890" name="object 194"/>
            <p:cNvSpPr/>
            <p:nvPr/>
          </p:nvSpPr>
          <p:spPr>
            <a:xfrm>
              <a:off x="6518829" y="4003039"/>
              <a:ext cx="2294890" cy="1797685"/>
            </a:xfrm>
            <a:custGeom>
              <a:avLst/>
              <a:ahLst/>
              <a:rect l="l" t="t" r="r" b="b"/>
              <a:pathLst>
                <a:path w="2294890" h="1797685">
                  <a:moveTo>
                    <a:pt x="2294716" y="39624"/>
                  </a:moveTo>
                  <a:lnTo>
                    <a:pt x="2294716" y="0"/>
                  </a:lnTo>
                  <a:lnTo>
                    <a:pt x="0" y="1797558"/>
                  </a:lnTo>
                  <a:lnTo>
                    <a:pt x="50582" y="1797558"/>
                  </a:lnTo>
                  <a:lnTo>
                    <a:pt x="2294716" y="39624"/>
                  </a:lnTo>
                  <a:close/>
                </a:path>
              </a:pathLst>
            </a:custGeom>
            <a:solidFill>
              <a:srgbClr val="61D1D1"/>
            </a:solidFill>
          </p:spPr>
          <p:txBody>
            <a:bodyPr bIns="0" lIns="0" rIns="0" rtlCol="0" tIns="0" wrap="square"/>
            <a:p>
              <a:pPr defTabSz="916932"/>
              <a:endParaRPr>
                <a:solidFill>
                  <a:prstClr val="black"/>
                </a:solidFill>
              </a:endParaRPr>
            </a:p>
          </p:txBody>
        </p:sp>
        <p:sp>
          <p:nvSpPr>
            <p:cNvPr id="1048891" name="object 195"/>
            <p:cNvSpPr/>
            <p:nvPr/>
          </p:nvSpPr>
          <p:spPr>
            <a:xfrm>
              <a:off x="6569412" y="4042663"/>
              <a:ext cx="2244725" cy="1758314"/>
            </a:xfrm>
            <a:custGeom>
              <a:avLst/>
              <a:ahLst/>
              <a:rect l="l" t="t" r="r" b="b"/>
              <a:pathLst>
                <a:path w="2244725" h="1758314">
                  <a:moveTo>
                    <a:pt x="2244133" y="40386"/>
                  </a:moveTo>
                  <a:lnTo>
                    <a:pt x="2244133" y="0"/>
                  </a:lnTo>
                  <a:lnTo>
                    <a:pt x="0" y="1757934"/>
                  </a:lnTo>
                  <a:lnTo>
                    <a:pt x="51555" y="1757934"/>
                  </a:lnTo>
                  <a:lnTo>
                    <a:pt x="2244133" y="40386"/>
                  </a:lnTo>
                  <a:close/>
                </a:path>
              </a:pathLst>
            </a:custGeom>
            <a:solidFill>
              <a:srgbClr val="5FD0D0"/>
            </a:solidFill>
          </p:spPr>
          <p:txBody>
            <a:bodyPr bIns="0" lIns="0" rIns="0" rtlCol="0" tIns="0" wrap="square"/>
            <a:p>
              <a:pPr defTabSz="916932"/>
              <a:endParaRPr>
                <a:solidFill>
                  <a:prstClr val="black"/>
                </a:solidFill>
              </a:endParaRPr>
            </a:p>
          </p:txBody>
        </p:sp>
        <p:sp>
          <p:nvSpPr>
            <p:cNvPr id="1048892" name="object 196"/>
            <p:cNvSpPr/>
            <p:nvPr/>
          </p:nvSpPr>
          <p:spPr>
            <a:xfrm>
              <a:off x="6620967" y="4083050"/>
              <a:ext cx="2192655" cy="1717675"/>
            </a:xfrm>
            <a:custGeom>
              <a:avLst/>
              <a:ahLst/>
              <a:rect l="l" t="t" r="r" b="b"/>
              <a:pathLst>
                <a:path w="2192654" h="1717675">
                  <a:moveTo>
                    <a:pt x="2192578" y="39624"/>
                  </a:moveTo>
                  <a:lnTo>
                    <a:pt x="2192578" y="0"/>
                  </a:lnTo>
                  <a:lnTo>
                    <a:pt x="0" y="1717548"/>
                  </a:lnTo>
                  <a:lnTo>
                    <a:pt x="50582" y="1717548"/>
                  </a:lnTo>
                  <a:lnTo>
                    <a:pt x="2192578" y="39624"/>
                  </a:lnTo>
                  <a:close/>
                </a:path>
              </a:pathLst>
            </a:custGeom>
            <a:solidFill>
              <a:srgbClr val="5ED0D0"/>
            </a:solidFill>
          </p:spPr>
          <p:txBody>
            <a:bodyPr bIns="0" lIns="0" rIns="0" rtlCol="0" tIns="0" wrap="square"/>
            <a:p>
              <a:pPr defTabSz="916932"/>
              <a:endParaRPr>
                <a:solidFill>
                  <a:prstClr val="black"/>
                </a:solidFill>
              </a:endParaRPr>
            </a:p>
          </p:txBody>
        </p:sp>
        <p:sp>
          <p:nvSpPr>
            <p:cNvPr id="1048893" name="object 197"/>
            <p:cNvSpPr/>
            <p:nvPr/>
          </p:nvSpPr>
          <p:spPr>
            <a:xfrm>
              <a:off x="6671550" y="4122673"/>
              <a:ext cx="2142490" cy="1678305"/>
            </a:xfrm>
            <a:custGeom>
              <a:avLst/>
              <a:ahLst/>
              <a:rect l="l" t="t" r="r" b="b"/>
              <a:pathLst>
                <a:path w="2142490" h="1678304">
                  <a:moveTo>
                    <a:pt x="2141995" y="39624"/>
                  </a:moveTo>
                  <a:lnTo>
                    <a:pt x="2141995" y="0"/>
                  </a:lnTo>
                  <a:lnTo>
                    <a:pt x="0" y="1677924"/>
                  </a:lnTo>
                  <a:lnTo>
                    <a:pt x="50582" y="1677924"/>
                  </a:lnTo>
                  <a:lnTo>
                    <a:pt x="2141995" y="39624"/>
                  </a:lnTo>
                  <a:close/>
                </a:path>
              </a:pathLst>
            </a:custGeom>
            <a:solidFill>
              <a:srgbClr val="5DD0D0"/>
            </a:solidFill>
          </p:spPr>
          <p:txBody>
            <a:bodyPr bIns="0" lIns="0" rIns="0" rtlCol="0" tIns="0" wrap="square"/>
            <a:p>
              <a:pPr defTabSz="916932"/>
              <a:endParaRPr>
                <a:solidFill>
                  <a:prstClr val="black"/>
                </a:solidFill>
              </a:endParaRPr>
            </a:p>
          </p:txBody>
        </p:sp>
        <p:sp>
          <p:nvSpPr>
            <p:cNvPr id="1048894" name="object 198"/>
            <p:cNvSpPr/>
            <p:nvPr/>
          </p:nvSpPr>
          <p:spPr>
            <a:xfrm>
              <a:off x="6722133" y="4162297"/>
              <a:ext cx="2091689" cy="1638300"/>
            </a:xfrm>
            <a:custGeom>
              <a:avLst/>
              <a:ahLst/>
              <a:rect l="l" t="t" r="r" b="b"/>
              <a:pathLst>
                <a:path w="2091690" h="1638300">
                  <a:moveTo>
                    <a:pt x="2091412" y="40386"/>
                  </a:moveTo>
                  <a:lnTo>
                    <a:pt x="2091412" y="0"/>
                  </a:lnTo>
                  <a:lnTo>
                    <a:pt x="0" y="1638300"/>
                  </a:lnTo>
                  <a:lnTo>
                    <a:pt x="51555" y="1638300"/>
                  </a:lnTo>
                  <a:lnTo>
                    <a:pt x="2091412" y="40386"/>
                  </a:lnTo>
                  <a:close/>
                </a:path>
              </a:pathLst>
            </a:custGeom>
            <a:solidFill>
              <a:srgbClr val="5BD0D0"/>
            </a:solidFill>
          </p:spPr>
          <p:txBody>
            <a:bodyPr bIns="0" lIns="0" rIns="0" rtlCol="0" tIns="0" wrap="square"/>
            <a:p>
              <a:pPr defTabSz="916932"/>
              <a:endParaRPr>
                <a:solidFill>
                  <a:prstClr val="black"/>
                </a:solidFill>
              </a:endParaRPr>
            </a:p>
          </p:txBody>
        </p:sp>
        <p:sp>
          <p:nvSpPr>
            <p:cNvPr id="1048895" name="object 199"/>
            <p:cNvSpPr/>
            <p:nvPr/>
          </p:nvSpPr>
          <p:spPr>
            <a:xfrm>
              <a:off x="6773689" y="4202683"/>
              <a:ext cx="2040255" cy="1598295"/>
            </a:xfrm>
            <a:custGeom>
              <a:avLst/>
              <a:ahLst/>
              <a:rect l="l" t="t" r="r" b="b"/>
              <a:pathLst>
                <a:path w="2040254" h="1598295">
                  <a:moveTo>
                    <a:pt x="2039856" y="39624"/>
                  </a:moveTo>
                  <a:lnTo>
                    <a:pt x="2039856" y="0"/>
                  </a:lnTo>
                  <a:lnTo>
                    <a:pt x="0" y="1597914"/>
                  </a:lnTo>
                  <a:lnTo>
                    <a:pt x="50582" y="1597914"/>
                  </a:lnTo>
                  <a:lnTo>
                    <a:pt x="2039856" y="39624"/>
                  </a:lnTo>
                  <a:close/>
                </a:path>
              </a:pathLst>
            </a:custGeom>
            <a:solidFill>
              <a:srgbClr val="5AD0D0"/>
            </a:solidFill>
          </p:spPr>
          <p:txBody>
            <a:bodyPr bIns="0" lIns="0" rIns="0" rtlCol="0" tIns="0" wrap="square"/>
            <a:p>
              <a:pPr defTabSz="916932"/>
              <a:endParaRPr>
                <a:solidFill>
                  <a:prstClr val="black"/>
                </a:solidFill>
              </a:endParaRPr>
            </a:p>
          </p:txBody>
        </p:sp>
        <p:sp>
          <p:nvSpPr>
            <p:cNvPr id="1048896" name="object 200"/>
            <p:cNvSpPr/>
            <p:nvPr/>
          </p:nvSpPr>
          <p:spPr>
            <a:xfrm>
              <a:off x="6824272" y="4242307"/>
              <a:ext cx="1989455" cy="1558290"/>
            </a:xfrm>
            <a:custGeom>
              <a:avLst/>
              <a:ahLst/>
              <a:rect l="l" t="t" r="r" b="b"/>
              <a:pathLst>
                <a:path w="1989454" h="1558289">
                  <a:moveTo>
                    <a:pt x="1989273" y="40386"/>
                  </a:moveTo>
                  <a:lnTo>
                    <a:pt x="1989273" y="0"/>
                  </a:lnTo>
                  <a:lnTo>
                    <a:pt x="0" y="1558289"/>
                  </a:lnTo>
                  <a:lnTo>
                    <a:pt x="51555" y="1558289"/>
                  </a:lnTo>
                  <a:lnTo>
                    <a:pt x="1989273" y="40386"/>
                  </a:lnTo>
                  <a:close/>
                </a:path>
              </a:pathLst>
            </a:custGeom>
            <a:solidFill>
              <a:srgbClr val="59CFCF"/>
            </a:solidFill>
          </p:spPr>
          <p:txBody>
            <a:bodyPr bIns="0" lIns="0" rIns="0" rtlCol="0" tIns="0" wrap="square"/>
            <a:p>
              <a:pPr defTabSz="916932"/>
              <a:endParaRPr>
                <a:solidFill>
                  <a:prstClr val="black"/>
                </a:solidFill>
              </a:endParaRPr>
            </a:p>
          </p:txBody>
        </p:sp>
        <p:sp>
          <p:nvSpPr>
            <p:cNvPr id="1048897" name="object 201"/>
            <p:cNvSpPr/>
            <p:nvPr/>
          </p:nvSpPr>
          <p:spPr>
            <a:xfrm>
              <a:off x="6875828" y="4282694"/>
              <a:ext cx="1938020" cy="1518285"/>
            </a:xfrm>
            <a:custGeom>
              <a:avLst/>
              <a:ahLst/>
              <a:rect l="l" t="t" r="r" b="b"/>
              <a:pathLst>
                <a:path w="1938020" h="1518285">
                  <a:moveTo>
                    <a:pt x="1937717" y="39623"/>
                  </a:moveTo>
                  <a:lnTo>
                    <a:pt x="1937717" y="0"/>
                  </a:lnTo>
                  <a:lnTo>
                    <a:pt x="0" y="1517903"/>
                  </a:lnTo>
                  <a:lnTo>
                    <a:pt x="50582" y="1517903"/>
                  </a:lnTo>
                  <a:lnTo>
                    <a:pt x="1937717" y="39623"/>
                  </a:lnTo>
                  <a:close/>
                </a:path>
              </a:pathLst>
            </a:custGeom>
            <a:solidFill>
              <a:srgbClr val="57CFCF"/>
            </a:solidFill>
          </p:spPr>
          <p:txBody>
            <a:bodyPr bIns="0" lIns="0" rIns="0" rtlCol="0" tIns="0" wrap="square"/>
            <a:p>
              <a:pPr defTabSz="916932"/>
              <a:endParaRPr>
                <a:solidFill>
                  <a:prstClr val="black"/>
                </a:solidFill>
              </a:endParaRPr>
            </a:p>
          </p:txBody>
        </p:sp>
        <p:sp>
          <p:nvSpPr>
            <p:cNvPr id="1048898" name="object 202"/>
            <p:cNvSpPr/>
            <p:nvPr/>
          </p:nvSpPr>
          <p:spPr>
            <a:xfrm>
              <a:off x="6926411" y="4322317"/>
              <a:ext cx="1887220" cy="1478280"/>
            </a:xfrm>
            <a:custGeom>
              <a:avLst/>
              <a:ahLst/>
              <a:rect l="l" t="t" r="r" b="b"/>
              <a:pathLst>
                <a:path w="1887220" h="1478279">
                  <a:moveTo>
                    <a:pt x="1887134" y="40386"/>
                  </a:moveTo>
                  <a:lnTo>
                    <a:pt x="1887134" y="0"/>
                  </a:lnTo>
                  <a:lnTo>
                    <a:pt x="0" y="1478280"/>
                  </a:lnTo>
                  <a:lnTo>
                    <a:pt x="51555" y="1478280"/>
                  </a:lnTo>
                  <a:lnTo>
                    <a:pt x="1887134" y="40386"/>
                  </a:lnTo>
                  <a:close/>
                </a:path>
              </a:pathLst>
            </a:custGeom>
            <a:solidFill>
              <a:srgbClr val="56CFCF"/>
            </a:solidFill>
          </p:spPr>
          <p:txBody>
            <a:bodyPr bIns="0" lIns="0" rIns="0" rtlCol="0" tIns="0" wrap="square"/>
            <a:p>
              <a:pPr defTabSz="916932"/>
              <a:endParaRPr>
                <a:solidFill>
                  <a:prstClr val="black"/>
                </a:solidFill>
              </a:endParaRPr>
            </a:p>
          </p:txBody>
        </p:sp>
        <p:sp>
          <p:nvSpPr>
            <p:cNvPr id="1048899" name="object 203"/>
            <p:cNvSpPr/>
            <p:nvPr/>
          </p:nvSpPr>
          <p:spPr>
            <a:xfrm>
              <a:off x="6977967" y="4362703"/>
              <a:ext cx="1835785" cy="1438275"/>
            </a:xfrm>
            <a:custGeom>
              <a:avLst/>
              <a:ahLst/>
              <a:rect l="l" t="t" r="r" b="b"/>
              <a:pathLst>
                <a:path w="1835784" h="1438275">
                  <a:moveTo>
                    <a:pt x="1835578" y="39624"/>
                  </a:moveTo>
                  <a:lnTo>
                    <a:pt x="1835578" y="0"/>
                  </a:lnTo>
                  <a:lnTo>
                    <a:pt x="0" y="1437894"/>
                  </a:lnTo>
                  <a:lnTo>
                    <a:pt x="50582" y="1437894"/>
                  </a:lnTo>
                  <a:lnTo>
                    <a:pt x="1835578" y="39624"/>
                  </a:lnTo>
                  <a:close/>
                </a:path>
              </a:pathLst>
            </a:custGeom>
            <a:solidFill>
              <a:srgbClr val="55CFCF"/>
            </a:solidFill>
          </p:spPr>
          <p:txBody>
            <a:bodyPr bIns="0" lIns="0" rIns="0" rtlCol="0" tIns="0" wrap="square"/>
            <a:p>
              <a:pPr defTabSz="916932"/>
              <a:endParaRPr>
                <a:solidFill>
                  <a:prstClr val="black"/>
                </a:solidFill>
              </a:endParaRPr>
            </a:p>
          </p:txBody>
        </p:sp>
        <p:sp>
          <p:nvSpPr>
            <p:cNvPr id="1048900" name="object 204"/>
            <p:cNvSpPr/>
            <p:nvPr/>
          </p:nvSpPr>
          <p:spPr>
            <a:xfrm>
              <a:off x="7028550" y="4402327"/>
              <a:ext cx="1785620" cy="1398270"/>
            </a:xfrm>
            <a:custGeom>
              <a:avLst/>
              <a:ahLst/>
              <a:rect l="l" t="t" r="r" b="b"/>
              <a:pathLst>
                <a:path w="1785620" h="1398270">
                  <a:moveTo>
                    <a:pt x="1784995" y="39624"/>
                  </a:moveTo>
                  <a:lnTo>
                    <a:pt x="1784995" y="0"/>
                  </a:lnTo>
                  <a:lnTo>
                    <a:pt x="0" y="1398270"/>
                  </a:lnTo>
                  <a:lnTo>
                    <a:pt x="50582" y="1398270"/>
                  </a:lnTo>
                  <a:lnTo>
                    <a:pt x="1784995" y="39624"/>
                  </a:lnTo>
                  <a:close/>
                </a:path>
              </a:pathLst>
            </a:custGeom>
            <a:solidFill>
              <a:srgbClr val="53CFCF"/>
            </a:solidFill>
          </p:spPr>
          <p:txBody>
            <a:bodyPr bIns="0" lIns="0" rIns="0" rtlCol="0" tIns="0" wrap="square"/>
            <a:p>
              <a:pPr defTabSz="916932"/>
              <a:endParaRPr>
                <a:solidFill>
                  <a:prstClr val="black"/>
                </a:solidFill>
              </a:endParaRPr>
            </a:p>
          </p:txBody>
        </p:sp>
        <p:sp>
          <p:nvSpPr>
            <p:cNvPr id="1048901" name="object 205"/>
            <p:cNvSpPr/>
            <p:nvPr/>
          </p:nvSpPr>
          <p:spPr>
            <a:xfrm>
              <a:off x="7079133" y="4441951"/>
              <a:ext cx="1734820" cy="1358900"/>
            </a:xfrm>
            <a:custGeom>
              <a:avLst/>
              <a:ahLst/>
              <a:rect l="l" t="t" r="r" b="b"/>
              <a:pathLst>
                <a:path w="1734820" h="1358900">
                  <a:moveTo>
                    <a:pt x="1734412" y="40386"/>
                  </a:moveTo>
                  <a:lnTo>
                    <a:pt x="1734412" y="0"/>
                  </a:lnTo>
                  <a:lnTo>
                    <a:pt x="0" y="1358646"/>
                  </a:lnTo>
                  <a:lnTo>
                    <a:pt x="51555" y="1358646"/>
                  </a:lnTo>
                  <a:lnTo>
                    <a:pt x="1734412" y="40386"/>
                  </a:lnTo>
                  <a:close/>
                </a:path>
              </a:pathLst>
            </a:custGeom>
            <a:solidFill>
              <a:srgbClr val="52CFCF"/>
            </a:solidFill>
          </p:spPr>
          <p:txBody>
            <a:bodyPr bIns="0" lIns="0" rIns="0" rtlCol="0" tIns="0" wrap="square"/>
            <a:p>
              <a:pPr defTabSz="916932"/>
              <a:endParaRPr>
                <a:solidFill>
                  <a:prstClr val="black"/>
                </a:solidFill>
              </a:endParaRPr>
            </a:p>
          </p:txBody>
        </p:sp>
        <p:sp>
          <p:nvSpPr>
            <p:cNvPr id="1048902" name="object 206"/>
            <p:cNvSpPr/>
            <p:nvPr/>
          </p:nvSpPr>
          <p:spPr>
            <a:xfrm>
              <a:off x="7130688" y="4482337"/>
              <a:ext cx="1683385" cy="1318260"/>
            </a:xfrm>
            <a:custGeom>
              <a:avLst/>
              <a:ahLst/>
              <a:rect l="l" t="t" r="r" b="b"/>
              <a:pathLst>
                <a:path w="1683384" h="1318260">
                  <a:moveTo>
                    <a:pt x="1682857" y="39624"/>
                  </a:moveTo>
                  <a:lnTo>
                    <a:pt x="1682857" y="0"/>
                  </a:lnTo>
                  <a:lnTo>
                    <a:pt x="0" y="1318260"/>
                  </a:lnTo>
                  <a:lnTo>
                    <a:pt x="50582" y="1318260"/>
                  </a:lnTo>
                  <a:lnTo>
                    <a:pt x="1682857" y="39624"/>
                  </a:lnTo>
                  <a:close/>
                </a:path>
              </a:pathLst>
            </a:custGeom>
            <a:solidFill>
              <a:srgbClr val="51CFCF"/>
            </a:solidFill>
          </p:spPr>
          <p:txBody>
            <a:bodyPr bIns="0" lIns="0" rIns="0" rtlCol="0" tIns="0" wrap="square"/>
            <a:p>
              <a:pPr defTabSz="916932"/>
              <a:endParaRPr>
                <a:solidFill>
                  <a:prstClr val="black"/>
                </a:solidFill>
              </a:endParaRPr>
            </a:p>
          </p:txBody>
        </p:sp>
        <p:sp>
          <p:nvSpPr>
            <p:cNvPr id="1048903" name="object 207"/>
            <p:cNvSpPr/>
            <p:nvPr/>
          </p:nvSpPr>
          <p:spPr>
            <a:xfrm>
              <a:off x="7181266" y="4521961"/>
              <a:ext cx="1632585" cy="1278890"/>
            </a:xfrm>
            <a:custGeom>
              <a:avLst/>
              <a:ahLst/>
              <a:rect l="l" t="t" r="r" b="b"/>
              <a:pathLst>
                <a:path w="1632584" h="1278889">
                  <a:moveTo>
                    <a:pt x="1632280" y="0"/>
                  </a:moveTo>
                  <a:lnTo>
                    <a:pt x="0" y="1278636"/>
                  </a:lnTo>
                  <a:lnTo>
                    <a:pt x="51549" y="1278636"/>
                  </a:lnTo>
                  <a:lnTo>
                    <a:pt x="102133" y="1278636"/>
                  </a:lnTo>
                  <a:lnTo>
                    <a:pt x="1632280" y="80010"/>
                  </a:lnTo>
                  <a:lnTo>
                    <a:pt x="1632280" y="40386"/>
                  </a:lnTo>
                  <a:lnTo>
                    <a:pt x="1632280" y="0"/>
                  </a:lnTo>
                  <a:close/>
                </a:path>
              </a:pathLst>
            </a:custGeom>
            <a:solidFill>
              <a:srgbClr val="4FCECE"/>
            </a:solidFill>
          </p:spPr>
          <p:txBody>
            <a:bodyPr bIns="0" lIns="0" rIns="0" rtlCol="0" tIns="0" wrap="square"/>
            <a:p>
              <a:pPr defTabSz="916932"/>
              <a:endParaRPr>
                <a:solidFill>
                  <a:prstClr val="black"/>
                </a:solidFill>
              </a:endParaRPr>
            </a:p>
          </p:txBody>
        </p:sp>
        <p:sp>
          <p:nvSpPr>
            <p:cNvPr id="1048904" name="object 208"/>
            <p:cNvSpPr/>
            <p:nvPr/>
          </p:nvSpPr>
          <p:spPr>
            <a:xfrm>
              <a:off x="7283410" y="4601972"/>
              <a:ext cx="1530350" cy="1198880"/>
            </a:xfrm>
            <a:custGeom>
              <a:avLst/>
              <a:ahLst/>
              <a:rect l="l" t="t" r="r" b="b"/>
              <a:pathLst>
                <a:path w="1530350" h="1198879">
                  <a:moveTo>
                    <a:pt x="1530135" y="40386"/>
                  </a:moveTo>
                  <a:lnTo>
                    <a:pt x="1530135" y="0"/>
                  </a:lnTo>
                  <a:lnTo>
                    <a:pt x="0" y="1198626"/>
                  </a:lnTo>
                  <a:lnTo>
                    <a:pt x="51555" y="1198626"/>
                  </a:lnTo>
                  <a:lnTo>
                    <a:pt x="1530135" y="40386"/>
                  </a:lnTo>
                  <a:close/>
                </a:path>
              </a:pathLst>
            </a:custGeom>
            <a:solidFill>
              <a:srgbClr val="4ECECE"/>
            </a:solidFill>
          </p:spPr>
          <p:txBody>
            <a:bodyPr bIns="0" lIns="0" rIns="0" rtlCol="0" tIns="0" wrap="square"/>
            <a:p>
              <a:pPr defTabSz="916932"/>
              <a:endParaRPr>
                <a:solidFill>
                  <a:prstClr val="black"/>
                </a:solidFill>
              </a:endParaRPr>
            </a:p>
          </p:txBody>
        </p:sp>
        <p:sp>
          <p:nvSpPr>
            <p:cNvPr id="1048905" name="object 209"/>
            <p:cNvSpPr/>
            <p:nvPr/>
          </p:nvSpPr>
          <p:spPr>
            <a:xfrm>
              <a:off x="7334966" y="4642357"/>
              <a:ext cx="1478915" cy="1158240"/>
            </a:xfrm>
            <a:custGeom>
              <a:avLst/>
              <a:ahLst/>
              <a:rect l="l" t="t" r="r" b="b"/>
              <a:pathLst>
                <a:path w="1478915" h="1158239">
                  <a:moveTo>
                    <a:pt x="1478579" y="39624"/>
                  </a:moveTo>
                  <a:lnTo>
                    <a:pt x="1478579" y="0"/>
                  </a:lnTo>
                  <a:lnTo>
                    <a:pt x="0" y="1158239"/>
                  </a:lnTo>
                  <a:lnTo>
                    <a:pt x="50582" y="1158239"/>
                  </a:lnTo>
                  <a:lnTo>
                    <a:pt x="1478579" y="39624"/>
                  </a:lnTo>
                  <a:close/>
                </a:path>
              </a:pathLst>
            </a:custGeom>
            <a:solidFill>
              <a:srgbClr val="4CCECE"/>
            </a:solidFill>
          </p:spPr>
          <p:txBody>
            <a:bodyPr bIns="0" lIns="0" rIns="0" rtlCol="0" tIns="0" wrap="square"/>
            <a:p>
              <a:pPr defTabSz="916932"/>
              <a:endParaRPr>
                <a:solidFill>
                  <a:prstClr val="black"/>
                </a:solidFill>
              </a:endParaRPr>
            </a:p>
          </p:txBody>
        </p:sp>
        <p:sp>
          <p:nvSpPr>
            <p:cNvPr id="1048906" name="object 210"/>
            <p:cNvSpPr/>
            <p:nvPr/>
          </p:nvSpPr>
          <p:spPr>
            <a:xfrm>
              <a:off x="7385549" y="4681981"/>
              <a:ext cx="1428115" cy="1118870"/>
            </a:xfrm>
            <a:custGeom>
              <a:avLst/>
              <a:ahLst/>
              <a:rect l="l" t="t" r="r" b="b"/>
              <a:pathLst>
                <a:path w="1428115" h="1118870">
                  <a:moveTo>
                    <a:pt x="1427996" y="39623"/>
                  </a:moveTo>
                  <a:lnTo>
                    <a:pt x="1427996" y="0"/>
                  </a:lnTo>
                  <a:lnTo>
                    <a:pt x="0" y="1118615"/>
                  </a:lnTo>
                  <a:lnTo>
                    <a:pt x="50582" y="1118615"/>
                  </a:lnTo>
                  <a:lnTo>
                    <a:pt x="1427996" y="39623"/>
                  </a:lnTo>
                  <a:close/>
                </a:path>
              </a:pathLst>
            </a:custGeom>
            <a:solidFill>
              <a:srgbClr val="4BCECE"/>
            </a:solidFill>
          </p:spPr>
          <p:txBody>
            <a:bodyPr bIns="0" lIns="0" rIns="0" rtlCol="0" tIns="0" wrap="square"/>
            <a:p>
              <a:pPr defTabSz="916932"/>
              <a:endParaRPr>
                <a:solidFill>
                  <a:prstClr val="black"/>
                </a:solidFill>
              </a:endParaRPr>
            </a:p>
          </p:txBody>
        </p:sp>
        <p:sp>
          <p:nvSpPr>
            <p:cNvPr id="1048907" name="object 211"/>
            <p:cNvSpPr/>
            <p:nvPr/>
          </p:nvSpPr>
          <p:spPr>
            <a:xfrm>
              <a:off x="7436132" y="4721605"/>
              <a:ext cx="1377950" cy="1079500"/>
            </a:xfrm>
            <a:custGeom>
              <a:avLst/>
              <a:ahLst/>
              <a:rect l="l" t="t" r="r" b="b"/>
              <a:pathLst>
                <a:path w="1377950" h="1079500">
                  <a:moveTo>
                    <a:pt x="1377413" y="40386"/>
                  </a:moveTo>
                  <a:lnTo>
                    <a:pt x="1377413" y="0"/>
                  </a:lnTo>
                  <a:lnTo>
                    <a:pt x="0" y="1078991"/>
                  </a:lnTo>
                  <a:lnTo>
                    <a:pt x="51555" y="1078991"/>
                  </a:lnTo>
                  <a:lnTo>
                    <a:pt x="1377413" y="40386"/>
                  </a:lnTo>
                  <a:close/>
                </a:path>
              </a:pathLst>
            </a:custGeom>
            <a:solidFill>
              <a:srgbClr val="4ACECE"/>
            </a:solidFill>
          </p:spPr>
          <p:txBody>
            <a:bodyPr bIns="0" lIns="0" rIns="0" rtlCol="0" tIns="0" wrap="square"/>
            <a:p>
              <a:pPr defTabSz="916932"/>
              <a:endParaRPr>
                <a:solidFill>
                  <a:prstClr val="black"/>
                </a:solidFill>
              </a:endParaRPr>
            </a:p>
          </p:txBody>
        </p:sp>
        <p:sp>
          <p:nvSpPr>
            <p:cNvPr id="1048908" name="object 212"/>
            <p:cNvSpPr/>
            <p:nvPr/>
          </p:nvSpPr>
          <p:spPr>
            <a:xfrm>
              <a:off x="7487687" y="4761991"/>
              <a:ext cx="1325880" cy="1038860"/>
            </a:xfrm>
            <a:custGeom>
              <a:avLst/>
              <a:ahLst/>
              <a:rect l="l" t="t" r="r" b="b"/>
              <a:pathLst>
                <a:path w="1325879" h="1038860">
                  <a:moveTo>
                    <a:pt x="1325858" y="39624"/>
                  </a:moveTo>
                  <a:lnTo>
                    <a:pt x="1325858" y="0"/>
                  </a:lnTo>
                  <a:lnTo>
                    <a:pt x="0" y="1038606"/>
                  </a:lnTo>
                  <a:lnTo>
                    <a:pt x="50582" y="1038606"/>
                  </a:lnTo>
                  <a:lnTo>
                    <a:pt x="1325858" y="39624"/>
                  </a:lnTo>
                  <a:close/>
                </a:path>
              </a:pathLst>
            </a:custGeom>
            <a:solidFill>
              <a:srgbClr val="48CECE"/>
            </a:solidFill>
          </p:spPr>
          <p:txBody>
            <a:bodyPr bIns="0" lIns="0" rIns="0" rtlCol="0" tIns="0" wrap="square"/>
            <a:p>
              <a:pPr defTabSz="916932"/>
              <a:endParaRPr>
                <a:solidFill>
                  <a:prstClr val="black"/>
                </a:solidFill>
              </a:endParaRPr>
            </a:p>
          </p:txBody>
        </p:sp>
        <p:sp>
          <p:nvSpPr>
            <p:cNvPr id="1048909" name="object 213"/>
            <p:cNvSpPr/>
            <p:nvPr/>
          </p:nvSpPr>
          <p:spPr>
            <a:xfrm>
              <a:off x="7538271" y="4801616"/>
              <a:ext cx="1275715" cy="999490"/>
            </a:xfrm>
            <a:custGeom>
              <a:avLst/>
              <a:ahLst/>
              <a:rect l="l" t="t" r="r" b="b"/>
              <a:pathLst>
                <a:path w="1275715" h="999489">
                  <a:moveTo>
                    <a:pt x="1275275" y="40386"/>
                  </a:moveTo>
                  <a:lnTo>
                    <a:pt x="1275275" y="0"/>
                  </a:lnTo>
                  <a:lnTo>
                    <a:pt x="0" y="998982"/>
                  </a:lnTo>
                  <a:lnTo>
                    <a:pt x="51555" y="998982"/>
                  </a:lnTo>
                  <a:lnTo>
                    <a:pt x="1275275" y="40386"/>
                  </a:lnTo>
                  <a:close/>
                </a:path>
              </a:pathLst>
            </a:custGeom>
            <a:solidFill>
              <a:srgbClr val="48CDCD"/>
            </a:solidFill>
          </p:spPr>
          <p:txBody>
            <a:bodyPr bIns="0" lIns="0" rIns="0" rtlCol="0" tIns="0" wrap="square"/>
            <a:p>
              <a:pPr defTabSz="916932"/>
              <a:endParaRPr>
                <a:solidFill>
                  <a:prstClr val="black"/>
                </a:solidFill>
              </a:endParaRPr>
            </a:p>
          </p:txBody>
        </p:sp>
        <p:sp>
          <p:nvSpPr>
            <p:cNvPr id="1048910" name="object 214"/>
            <p:cNvSpPr/>
            <p:nvPr/>
          </p:nvSpPr>
          <p:spPr>
            <a:xfrm>
              <a:off x="7589826" y="4842001"/>
              <a:ext cx="1224280" cy="958850"/>
            </a:xfrm>
            <a:custGeom>
              <a:avLst/>
              <a:ahLst/>
              <a:rect l="l" t="t" r="r" b="b"/>
              <a:pathLst>
                <a:path w="1224279" h="958850">
                  <a:moveTo>
                    <a:pt x="1223719" y="39624"/>
                  </a:moveTo>
                  <a:lnTo>
                    <a:pt x="1223719" y="0"/>
                  </a:lnTo>
                  <a:lnTo>
                    <a:pt x="0" y="958596"/>
                  </a:lnTo>
                  <a:lnTo>
                    <a:pt x="50582" y="958596"/>
                  </a:lnTo>
                  <a:lnTo>
                    <a:pt x="1223719" y="39624"/>
                  </a:lnTo>
                  <a:close/>
                </a:path>
              </a:pathLst>
            </a:custGeom>
            <a:solidFill>
              <a:srgbClr val="47CDCD"/>
            </a:solidFill>
          </p:spPr>
          <p:txBody>
            <a:bodyPr bIns="0" lIns="0" rIns="0" rtlCol="0" tIns="0" wrap="square"/>
            <a:p>
              <a:pPr defTabSz="916932"/>
              <a:endParaRPr>
                <a:solidFill>
                  <a:prstClr val="black"/>
                </a:solidFill>
              </a:endParaRPr>
            </a:p>
          </p:txBody>
        </p:sp>
        <p:sp>
          <p:nvSpPr>
            <p:cNvPr id="1048911" name="object 215"/>
            <p:cNvSpPr/>
            <p:nvPr/>
          </p:nvSpPr>
          <p:spPr>
            <a:xfrm>
              <a:off x="7640409" y="4881625"/>
              <a:ext cx="1173480" cy="919480"/>
            </a:xfrm>
            <a:custGeom>
              <a:avLst/>
              <a:ahLst/>
              <a:rect l="l" t="t" r="r" b="b"/>
              <a:pathLst>
                <a:path w="1173479" h="919479">
                  <a:moveTo>
                    <a:pt x="1173136" y="40386"/>
                  </a:moveTo>
                  <a:lnTo>
                    <a:pt x="1173136" y="0"/>
                  </a:lnTo>
                  <a:lnTo>
                    <a:pt x="0" y="918972"/>
                  </a:lnTo>
                  <a:lnTo>
                    <a:pt x="51555" y="918972"/>
                  </a:lnTo>
                  <a:lnTo>
                    <a:pt x="1173136" y="40386"/>
                  </a:lnTo>
                  <a:close/>
                </a:path>
              </a:pathLst>
            </a:custGeom>
            <a:solidFill>
              <a:srgbClr val="45CDCD"/>
            </a:solidFill>
          </p:spPr>
          <p:txBody>
            <a:bodyPr bIns="0" lIns="0" rIns="0" rtlCol="0" tIns="0" wrap="square"/>
            <a:p>
              <a:pPr defTabSz="916932"/>
              <a:endParaRPr>
                <a:solidFill>
                  <a:prstClr val="black"/>
                </a:solidFill>
              </a:endParaRPr>
            </a:p>
          </p:txBody>
        </p:sp>
        <p:sp>
          <p:nvSpPr>
            <p:cNvPr id="1048912" name="object 216"/>
            <p:cNvSpPr/>
            <p:nvPr/>
          </p:nvSpPr>
          <p:spPr>
            <a:xfrm>
              <a:off x="7691958" y="4922011"/>
              <a:ext cx="1122045" cy="878840"/>
            </a:xfrm>
            <a:custGeom>
              <a:avLst/>
              <a:ahLst/>
              <a:rect l="l" t="t" r="r" b="b"/>
              <a:pathLst>
                <a:path w="1122045" h="878839">
                  <a:moveTo>
                    <a:pt x="1121587" y="0"/>
                  </a:moveTo>
                  <a:lnTo>
                    <a:pt x="0" y="878586"/>
                  </a:lnTo>
                  <a:lnTo>
                    <a:pt x="50584" y="878586"/>
                  </a:lnTo>
                  <a:lnTo>
                    <a:pt x="101168" y="878586"/>
                  </a:lnTo>
                  <a:lnTo>
                    <a:pt x="1121587" y="79248"/>
                  </a:lnTo>
                  <a:lnTo>
                    <a:pt x="1121587" y="39624"/>
                  </a:lnTo>
                  <a:lnTo>
                    <a:pt x="1121587" y="0"/>
                  </a:lnTo>
                  <a:close/>
                </a:path>
              </a:pathLst>
            </a:custGeom>
            <a:solidFill>
              <a:srgbClr val="44CDCD"/>
            </a:solidFill>
          </p:spPr>
          <p:txBody>
            <a:bodyPr bIns="0" lIns="0" rIns="0" rtlCol="0" tIns="0" wrap="square"/>
            <a:p>
              <a:pPr defTabSz="916932"/>
              <a:endParaRPr>
                <a:solidFill>
                  <a:prstClr val="black"/>
                </a:solidFill>
              </a:endParaRPr>
            </a:p>
          </p:txBody>
        </p:sp>
        <p:sp>
          <p:nvSpPr>
            <p:cNvPr id="1048913" name="object 217"/>
            <p:cNvSpPr/>
            <p:nvPr/>
          </p:nvSpPr>
          <p:spPr>
            <a:xfrm>
              <a:off x="7793131" y="5001259"/>
              <a:ext cx="1020444" cy="799465"/>
            </a:xfrm>
            <a:custGeom>
              <a:avLst/>
              <a:ahLst/>
              <a:rect l="l" t="t" r="r" b="b"/>
              <a:pathLst>
                <a:path w="1020445" h="799464">
                  <a:moveTo>
                    <a:pt x="1020414" y="40386"/>
                  </a:moveTo>
                  <a:lnTo>
                    <a:pt x="1020414" y="0"/>
                  </a:lnTo>
                  <a:lnTo>
                    <a:pt x="0" y="799338"/>
                  </a:lnTo>
                  <a:lnTo>
                    <a:pt x="51555" y="799338"/>
                  </a:lnTo>
                  <a:lnTo>
                    <a:pt x="1020414" y="40386"/>
                  </a:lnTo>
                  <a:close/>
                </a:path>
              </a:pathLst>
            </a:custGeom>
            <a:solidFill>
              <a:srgbClr val="42CDCD"/>
            </a:solidFill>
          </p:spPr>
          <p:txBody>
            <a:bodyPr bIns="0" lIns="0" rIns="0" rtlCol="0" tIns="0" wrap="square"/>
            <a:p>
              <a:pPr defTabSz="916932"/>
              <a:endParaRPr>
                <a:solidFill>
                  <a:prstClr val="black"/>
                </a:solidFill>
              </a:endParaRPr>
            </a:p>
          </p:txBody>
        </p:sp>
        <p:sp>
          <p:nvSpPr>
            <p:cNvPr id="1048914" name="object 218"/>
            <p:cNvSpPr/>
            <p:nvPr/>
          </p:nvSpPr>
          <p:spPr>
            <a:xfrm>
              <a:off x="7844676" y="5041645"/>
              <a:ext cx="969010" cy="759460"/>
            </a:xfrm>
            <a:custGeom>
              <a:avLst/>
              <a:ahLst/>
              <a:rect l="l" t="t" r="r" b="b"/>
              <a:pathLst>
                <a:path w="969009" h="759460">
                  <a:moveTo>
                    <a:pt x="968870" y="0"/>
                  </a:moveTo>
                  <a:lnTo>
                    <a:pt x="0" y="758952"/>
                  </a:lnTo>
                  <a:lnTo>
                    <a:pt x="50584" y="758952"/>
                  </a:lnTo>
                  <a:lnTo>
                    <a:pt x="102146" y="758952"/>
                  </a:lnTo>
                  <a:lnTo>
                    <a:pt x="968870" y="80010"/>
                  </a:lnTo>
                  <a:lnTo>
                    <a:pt x="968870" y="39624"/>
                  </a:lnTo>
                  <a:lnTo>
                    <a:pt x="968870" y="0"/>
                  </a:lnTo>
                  <a:close/>
                </a:path>
              </a:pathLst>
            </a:custGeom>
            <a:solidFill>
              <a:srgbClr val="41CDCD"/>
            </a:solidFill>
          </p:spPr>
          <p:txBody>
            <a:bodyPr bIns="0" lIns="0" rIns="0" rtlCol="0" tIns="0" wrap="square"/>
            <a:p>
              <a:pPr defTabSz="916932"/>
              <a:endParaRPr>
                <a:solidFill>
                  <a:prstClr val="black"/>
                </a:solidFill>
              </a:endParaRPr>
            </a:p>
          </p:txBody>
        </p:sp>
        <p:sp>
          <p:nvSpPr>
            <p:cNvPr id="1048915" name="object 219"/>
            <p:cNvSpPr/>
            <p:nvPr/>
          </p:nvSpPr>
          <p:spPr>
            <a:xfrm>
              <a:off x="7946826" y="5121655"/>
              <a:ext cx="866775" cy="679450"/>
            </a:xfrm>
            <a:custGeom>
              <a:avLst/>
              <a:ahLst/>
              <a:rect l="l" t="t" r="r" b="b"/>
              <a:pathLst>
                <a:path w="866775" h="679450">
                  <a:moveTo>
                    <a:pt x="866720" y="39624"/>
                  </a:moveTo>
                  <a:lnTo>
                    <a:pt x="866720" y="0"/>
                  </a:lnTo>
                  <a:lnTo>
                    <a:pt x="0" y="678941"/>
                  </a:lnTo>
                  <a:lnTo>
                    <a:pt x="50582" y="678941"/>
                  </a:lnTo>
                  <a:lnTo>
                    <a:pt x="866720" y="39624"/>
                  </a:lnTo>
                  <a:close/>
                </a:path>
              </a:pathLst>
            </a:custGeom>
            <a:solidFill>
              <a:srgbClr val="3FCDCD"/>
            </a:solidFill>
          </p:spPr>
          <p:txBody>
            <a:bodyPr bIns="0" lIns="0" rIns="0" rtlCol="0" tIns="0" wrap="square"/>
            <a:p>
              <a:pPr defTabSz="916932"/>
              <a:endParaRPr>
                <a:solidFill>
                  <a:prstClr val="black"/>
                </a:solidFill>
              </a:endParaRPr>
            </a:p>
          </p:txBody>
        </p:sp>
        <p:sp>
          <p:nvSpPr>
            <p:cNvPr id="1048916" name="object 220"/>
            <p:cNvSpPr/>
            <p:nvPr/>
          </p:nvSpPr>
          <p:spPr>
            <a:xfrm>
              <a:off x="7997409" y="5161279"/>
              <a:ext cx="816610" cy="639445"/>
            </a:xfrm>
            <a:custGeom>
              <a:avLst/>
              <a:ahLst/>
              <a:rect l="l" t="t" r="r" b="b"/>
              <a:pathLst>
                <a:path w="816609" h="639445">
                  <a:moveTo>
                    <a:pt x="816137" y="40386"/>
                  </a:moveTo>
                  <a:lnTo>
                    <a:pt x="816137" y="0"/>
                  </a:lnTo>
                  <a:lnTo>
                    <a:pt x="0" y="639318"/>
                  </a:lnTo>
                  <a:lnTo>
                    <a:pt x="51555" y="639318"/>
                  </a:lnTo>
                  <a:lnTo>
                    <a:pt x="816137" y="40386"/>
                  </a:lnTo>
                  <a:close/>
                </a:path>
              </a:pathLst>
            </a:custGeom>
            <a:solidFill>
              <a:srgbClr val="3ECDCD"/>
            </a:solidFill>
          </p:spPr>
          <p:txBody>
            <a:bodyPr bIns="0" lIns="0" rIns="0" rtlCol="0" tIns="0" wrap="square"/>
            <a:p>
              <a:pPr defTabSz="916932"/>
              <a:endParaRPr>
                <a:solidFill>
                  <a:prstClr val="black"/>
                </a:solidFill>
              </a:endParaRPr>
            </a:p>
          </p:txBody>
        </p:sp>
        <p:sp>
          <p:nvSpPr>
            <p:cNvPr id="1048917" name="object 221"/>
            <p:cNvSpPr/>
            <p:nvPr/>
          </p:nvSpPr>
          <p:spPr>
            <a:xfrm>
              <a:off x="8048964" y="5201666"/>
              <a:ext cx="765175" cy="599440"/>
            </a:xfrm>
            <a:custGeom>
              <a:avLst/>
              <a:ahLst/>
              <a:rect l="l" t="t" r="r" b="b"/>
              <a:pathLst>
                <a:path w="765175" h="599439">
                  <a:moveTo>
                    <a:pt x="764581" y="39624"/>
                  </a:moveTo>
                  <a:lnTo>
                    <a:pt x="764581" y="0"/>
                  </a:lnTo>
                  <a:lnTo>
                    <a:pt x="0" y="598932"/>
                  </a:lnTo>
                  <a:lnTo>
                    <a:pt x="50582" y="598932"/>
                  </a:lnTo>
                  <a:lnTo>
                    <a:pt x="764581" y="39624"/>
                  </a:lnTo>
                  <a:close/>
                </a:path>
              </a:pathLst>
            </a:custGeom>
            <a:solidFill>
              <a:srgbClr val="3ECCCC"/>
            </a:solidFill>
          </p:spPr>
          <p:txBody>
            <a:bodyPr bIns="0" lIns="0" rIns="0" rtlCol="0" tIns="0" wrap="square"/>
            <a:p>
              <a:pPr defTabSz="916932"/>
              <a:endParaRPr>
                <a:solidFill>
                  <a:prstClr val="black"/>
                </a:solidFill>
              </a:endParaRPr>
            </a:p>
          </p:txBody>
        </p:sp>
        <p:sp>
          <p:nvSpPr>
            <p:cNvPr id="1048918" name="object 222"/>
            <p:cNvSpPr/>
            <p:nvPr/>
          </p:nvSpPr>
          <p:spPr>
            <a:xfrm>
              <a:off x="8099539" y="5241289"/>
              <a:ext cx="714375" cy="559435"/>
            </a:xfrm>
            <a:custGeom>
              <a:avLst/>
              <a:ahLst/>
              <a:rect l="l" t="t" r="r" b="b"/>
              <a:pathLst>
                <a:path w="714375" h="559435">
                  <a:moveTo>
                    <a:pt x="714006" y="0"/>
                  </a:moveTo>
                  <a:lnTo>
                    <a:pt x="0" y="559308"/>
                  </a:lnTo>
                  <a:lnTo>
                    <a:pt x="50584" y="559308"/>
                  </a:lnTo>
                  <a:lnTo>
                    <a:pt x="102146" y="559308"/>
                  </a:lnTo>
                  <a:lnTo>
                    <a:pt x="714006" y="80010"/>
                  </a:lnTo>
                  <a:lnTo>
                    <a:pt x="714006" y="39624"/>
                  </a:lnTo>
                  <a:lnTo>
                    <a:pt x="714006" y="0"/>
                  </a:lnTo>
                  <a:close/>
                </a:path>
              </a:pathLst>
            </a:custGeom>
            <a:solidFill>
              <a:srgbClr val="3CCCCC"/>
            </a:solidFill>
          </p:spPr>
          <p:txBody>
            <a:bodyPr bIns="0" lIns="0" rIns="0" rtlCol="0" tIns="0" wrap="square"/>
            <a:p>
              <a:pPr defTabSz="916932"/>
              <a:endParaRPr>
                <a:solidFill>
                  <a:prstClr val="black"/>
                </a:solidFill>
              </a:endParaRPr>
            </a:p>
          </p:txBody>
        </p:sp>
        <p:sp>
          <p:nvSpPr>
            <p:cNvPr id="1048919" name="object 223"/>
            <p:cNvSpPr/>
            <p:nvPr/>
          </p:nvSpPr>
          <p:spPr>
            <a:xfrm>
              <a:off x="8201686" y="5321299"/>
              <a:ext cx="612140" cy="479425"/>
            </a:xfrm>
            <a:custGeom>
              <a:avLst/>
              <a:ahLst/>
              <a:rect l="l" t="t" r="r" b="b"/>
              <a:pathLst>
                <a:path w="612140" h="479425">
                  <a:moveTo>
                    <a:pt x="611859" y="39624"/>
                  </a:moveTo>
                  <a:lnTo>
                    <a:pt x="611859" y="0"/>
                  </a:lnTo>
                  <a:lnTo>
                    <a:pt x="0" y="479298"/>
                  </a:lnTo>
                  <a:lnTo>
                    <a:pt x="50582" y="479298"/>
                  </a:lnTo>
                  <a:lnTo>
                    <a:pt x="611859" y="39624"/>
                  </a:lnTo>
                  <a:close/>
                </a:path>
              </a:pathLst>
            </a:custGeom>
            <a:solidFill>
              <a:srgbClr val="3BCCCC"/>
            </a:solidFill>
          </p:spPr>
          <p:txBody>
            <a:bodyPr bIns="0" lIns="0" rIns="0" rtlCol="0" tIns="0" wrap="square"/>
            <a:p>
              <a:pPr defTabSz="916932"/>
              <a:endParaRPr>
                <a:solidFill>
                  <a:prstClr val="black"/>
                </a:solidFill>
              </a:endParaRPr>
            </a:p>
          </p:txBody>
        </p:sp>
        <p:sp>
          <p:nvSpPr>
            <p:cNvPr id="1048920" name="object 224"/>
            <p:cNvSpPr/>
            <p:nvPr/>
          </p:nvSpPr>
          <p:spPr>
            <a:xfrm>
              <a:off x="8252269" y="5360923"/>
              <a:ext cx="561340" cy="440055"/>
            </a:xfrm>
            <a:custGeom>
              <a:avLst/>
              <a:ahLst/>
              <a:rect l="l" t="t" r="r" b="b"/>
              <a:pathLst>
                <a:path w="561340" h="440054">
                  <a:moveTo>
                    <a:pt x="561276" y="40386"/>
                  </a:moveTo>
                  <a:lnTo>
                    <a:pt x="561276" y="0"/>
                  </a:lnTo>
                  <a:lnTo>
                    <a:pt x="0" y="439674"/>
                  </a:lnTo>
                  <a:lnTo>
                    <a:pt x="51555" y="439674"/>
                  </a:lnTo>
                  <a:lnTo>
                    <a:pt x="561276" y="40386"/>
                  </a:lnTo>
                  <a:close/>
                </a:path>
              </a:pathLst>
            </a:custGeom>
            <a:solidFill>
              <a:srgbClr val="3ACCCC"/>
            </a:solidFill>
          </p:spPr>
          <p:txBody>
            <a:bodyPr bIns="0" lIns="0" rIns="0" rtlCol="0" tIns="0" wrap="square"/>
            <a:p>
              <a:pPr defTabSz="916932"/>
              <a:endParaRPr>
                <a:solidFill>
                  <a:prstClr val="black"/>
                </a:solidFill>
              </a:endParaRPr>
            </a:p>
          </p:txBody>
        </p:sp>
        <p:sp>
          <p:nvSpPr>
            <p:cNvPr id="1048921" name="object 225"/>
            <p:cNvSpPr/>
            <p:nvPr/>
          </p:nvSpPr>
          <p:spPr>
            <a:xfrm>
              <a:off x="8303819" y="5401310"/>
              <a:ext cx="509905" cy="399415"/>
            </a:xfrm>
            <a:custGeom>
              <a:avLst/>
              <a:ahLst/>
              <a:rect l="l" t="t" r="r" b="b"/>
              <a:pathLst>
                <a:path w="509904" h="399414">
                  <a:moveTo>
                    <a:pt x="509727" y="0"/>
                  </a:moveTo>
                  <a:lnTo>
                    <a:pt x="0" y="399288"/>
                  </a:lnTo>
                  <a:lnTo>
                    <a:pt x="50584" y="399288"/>
                  </a:lnTo>
                  <a:lnTo>
                    <a:pt x="102133" y="399288"/>
                  </a:lnTo>
                  <a:lnTo>
                    <a:pt x="509727" y="80010"/>
                  </a:lnTo>
                  <a:lnTo>
                    <a:pt x="509727" y="39624"/>
                  </a:lnTo>
                  <a:lnTo>
                    <a:pt x="509727" y="0"/>
                  </a:lnTo>
                  <a:close/>
                </a:path>
              </a:pathLst>
            </a:custGeom>
            <a:solidFill>
              <a:srgbClr val="39CCCC"/>
            </a:solidFill>
          </p:spPr>
          <p:txBody>
            <a:bodyPr bIns="0" lIns="0" rIns="0" rtlCol="0" tIns="0" wrap="square"/>
            <a:p>
              <a:pPr defTabSz="916932"/>
              <a:endParaRPr>
                <a:solidFill>
                  <a:prstClr val="black"/>
                </a:solidFill>
              </a:endParaRPr>
            </a:p>
          </p:txBody>
        </p:sp>
        <p:sp>
          <p:nvSpPr>
            <p:cNvPr id="1048922" name="object 226"/>
            <p:cNvSpPr/>
            <p:nvPr/>
          </p:nvSpPr>
          <p:spPr>
            <a:xfrm>
              <a:off x="8405952" y="5481319"/>
              <a:ext cx="407670" cy="319405"/>
            </a:xfrm>
            <a:custGeom>
              <a:avLst/>
              <a:ahLst/>
              <a:rect l="l" t="t" r="r" b="b"/>
              <a:pathLst>
                <a:path w="407670" h="319404">
                  <a:moveTo>
                    <a:pt x="407593" y="0"/>
                  </a:moveTo>
                  <a:lnTo>
                    <a:pt x="0" y="319278"/>
                  </a:lnTo>
                  <a:lnTo>
                    <a:pt x="50584" y="319278"/>
                  </a:lnTo>
                  <a:lnTo>
                    <a:pt x="101168" y="319278"/>
                  </a:lnTo>
                  <a:lnTo>
                    <a:pt x="407593" y="79248"/>
                  </a:lnTo>
                  <a:lnTo>
                    <a:pt x="407593" y="39624"/>
                  </a:lnTo>
                  <a:lnTo>
                    <a:pt x="407593" y="0"/>
                  </a:lnTo>
                  <a:close/>
                </a:path>
              </a:pathLst>
            </a:custGeom>
            <a:solidFill>
              <a:srgbClr val="37CCCC"/>
            </a:solidFill>
          </p:spPr>
          <p:txBody>
            <a:bodyPr bIns="0" lIns="0" rIns="0" rtlCol="0" tIns="0" wrap="square"/>
            <a:p>
              <a:pPr defTabSz="916932"/>
              <a:endParaRPr>
                <a:solidFill>
                  <a:prstClr val="black"/>
                </a:solidFill>
              </a:endParaRPr>
            </a:p>
          </p:txBody>
        </p:sp>
        <p:sp>
          <p:nvSpPr>
            <p:cNvPr id="1048923" name="object 227"/>
            <p:cNvSpPr/>
            <p:nvPr/>
          </p:nvSpPr>
          <p:spPr>
            <a:xfrm>
              <a:off x="8507129" y="5560567"/>
              <a:ext cx="306705" cy="240029"/>
            </a:xfrm>
            <a:custGeom>
              <a:avLst/>
              <a:ahLst/>
              <a:rect l="l" t="t" r="r" b="b"/>
              <a:pathLst>
                <a:path w="306704" h="240029">
                  <a:moveTo>
                    <a:pt x="306416" y="40386"/>
                  </a:moveTo>
                  <a:lnTo>
                    <a:pt x="306416" y="0"/>
                  </a:lnTo>
                  <a:lnTo>
                    <a:pt x="0" y="240029"/>
                  </a:lnTo>
                  <a:lnTo>
                    <a:pt x="51555" y="240029"/>
                  </a:lnTo>
                  <a:lnTo>
                    <a:pt x="306416" y="40386"/>
                  </a:lnTo>
                  <a:close/>
                </a:path>
              </a:pathLst>
            </a:custGeom>
            <a:solidFill>
              <a:srgbClr val="36CCCC"/>
            </a:solidFill>
          </p:spPr>
          <p:txBody>
            <a:bodyPr bIns="0" lIns="0" rIns="0" rtlCol="0" tIns="0" wrap="square"/>
            <a:p>
              <a:pPr defTabSz="916932"/>
              <a:endParaRPr>
                <a:solidFill>
                  <a:prstClr val="black"/>
                </a:solidFill>
              </a:endParaRPr>
            </a:p>
          </p:txBody>
        </p:sp>
        <p:sp>
          <p:nvSpPr>
            <p:cNvPr id="1048924" name="object 228"/>
            <p:cNvSpPr/>
            <p:nvPr/>
          </p:nvSpPr>
          <p:spPr>
            <a:xfrm>
              <a:off x="8558685" y="5600954"/>
              <a:ext cx="255270" cy="200025"/>
            </a:xfrm>
            <a:custGeom>
              <a:avLst/>
              <a:ahLst/>
              <a:rect l="l" t="t" r="r" b="b"/>
              <a:pathLst>
                <a:path w="255270" h="200025">
                  <a:moveTo>
                    <a:pt x="254860" y="39624"/>
                  </a:moveTo>
                  <a:lnTo>
                    <a:pt x="254860" y="0"/>
                  </a:lnTo>
                  <a:lnTo>
                    <a:pt x="0" y="199644"/>
                  </a:lnTo>
                  <a:lnTo>
                    <a:pt x="50582" y="199644"/>
                  </a:lnTo>
                  <a:lnTo>
                    <a:pt x="254860" y="39624"/>
                  </a:lnTo>
                  <a:close/>
                </a:path>
              </a:pathLst>
            </a:custGeom>
            <a:solidFill>
              <a:srgbClr val="35CCCC"/>
            </a:solidFill>
          </p:spPr>
          <p:txBody>
            <a:bodyPr bIns="0" lIns="0" rIns="0" rtlCol="0" tIns="0" wrap="square"/>
            <a:p>
              <a:pPr defTabSz="916932"/>
              <a:endParaRPr>
                <a:solidFill>
                  <a:prstClr val="black"/>
                </a:solidFill>
              </a:endParaRPr>
            </a:p>
          </p:txBody>
        </p:sp>
        <p:sp>
          <p:nvSpPr>
            <p:cNvPr id="1048925" name="object 229"/>
            <p:cNvSpPr/>
            <p:nvPr/>
          </p:nvSpPr>
          <p:spPr>
            <a:xfrm>
              <a:off x="8609268" y="5640577"/>
              <a:ext cx="204277" cy="160020"/>
            </a:xfrm>
            <a:prstGeom prst="rect"/>
            <a:blipFill>
              <a:blip xmlns:r="http://schemas.openxmlformats.org/officeDocument/2006/relationships" r:embed="rId4" cstate="print"/>
              <a:stretch>
                <a:fillRect/>
              </a:stretch>
            </a:blipFill>
          </p:spPr>
          <p:txBody>
            <a:bodyPr bIns="0" lIns="0" rIns="0" rtlCol="0" tIns="0" wrap="square"/>
            <a:p>
              <a:pPr defTabSz="916932"/>
              <a:endParaRPr>
                <a:solidFill>
                  <a:prstClr val="black"/>
                </a:solidFill>
              </a:endParaRPr>
            </a:p>
          </p:txBody>
        </p:sp>
      </p:grpSp>
      <p:sp>
        <p:nvSpPr>
          <p:cNvPr id="1048926" name="object 230"/>
          <p:cNvSpPr/>
          <p:nvPr/>
        </p:nvSpPr>
        <p:spPr>
          <a:xfrm>
            <a:off x="3928609" y="1972758"/>
            <a:ext cx="4909487" cy="3849658"/>
          </a:xfrm>
          <a:custGeom>
            <a:avLst/>
            <a:ahLst/>
            <a:rect l="l" t="t" r="r" b="b"/>
            <a:pathLst>
              <a:path w="4895850" h="3835400">
                <a:moveTo>
                  <a:pt x="0" y="0"/>
                </a:moveTo>
                <a:lnTo>
                  <a:pt x="0" y="3835146"/>
                </a:lnTo>
                <a:lnTo>
                  <a:pt x="4895850" y="3835146"/>
                </a:lnTo>
                <a:lnTo>
                  <a:pt x="4895850" y="0"/>
                </a:lnTo>
                <a:lnTo>
                  <a:pt x="0" y="0"/>
                </a:lnTo>
                <a:close/>
              </a:path>
            </a:pathLst>
          </a:custGeom>
          <a:ln w="25146">
            <a:solidFill>
              <a:srgbClr val="00CC9A"/>
            </a:solidFill>
          </a:ln>
        </p:spPr>
        <p:txBody>
          <a:bodyPr bIns="0" lIns="0" rIns="0" rtlCol="0" tIns="0" wrap="square"/>
          <a:p>
            <a:pPr defTabSz="916932"/>
            <a:endParaRPr>
              <a:solidFill>
                <a:prstClr val="black"/>
              </a:solidFill>
            </a:endParaRPr>
          </a:p>
        </p:txBody>
      </p:sp>
      <p:sp>
        <p:nvSpPr>
          <p:cNvPr id="1048927" name="object 231"/>
          <p:cNvSpPr txBox="1"/>
          <p:nvPr/>
        </p:nvSpPr>
        <p:spPr>
          <a:xfrm>
            <a:off x="984702" y="876245"/>
            <a:ext cx="7523423" cy="1613302"/>
          </a:xfrm>
          <a:prstGeom prst="rect"/>
        </p:spPr>
        <p:txBody>
          <a:bodyPr bIns="0" lIns="0" rIns="0" rtlCol="0" tIns="12733" vert="horz" wrap="square">
            <a:spAutoFit/>
          </a:bodyPr>
          <a:p>
            <a:pPr defTabSz="916932" marL="12733">
              <a:spcBef>
                <a:spcPts val="100"/>
              </a:spcBef>
            </a:pPr>
            <a:r>
              <a:rPr dirty="0" sz="3600">
                <a:solidFill>
                  <a:prstClr val="black"/>
                </a:solidFill>
                <a:latin typeface="Times New Roman"/>
                <a:cs typeface="Times New Roman"/>
              </a:rPr>
              <a:t>Wilhelm </a:t>
            </a:r>
            <a:r>
              <a:rPr dirty="0" sz="3600" spc="-5">
                <a:solidFill>
                  <a:prstClr val="black"/>
                </a:solidFill>
                <a:latin typeface="Times New Roman"/>
                <a:cs typeface="Times New Roman"/>
              </a:rPr>
              <a:t>Wundt </a:t>
            </a:r>
            <a:r>
              <a:rPr dirty="0" sz="3600">
                <a:solidFill>
                  <a:prstClr val="black"/>
                </a:solidFill>
                <a:latin typeface="Times New Roman"/>
                <a:cs typeface="Times New Roman"/>
              </a:rPr>
              <a:t>and Edward</a:t>
            </a:r>
            <a:r>
              <a:rPr dirty="0" sz="3600" spc="-40">
                <a:solidFill>
                  <a:prstClr val="black"/>
                </a:solidFill>
                <a:latin typeface="Times New Roman"/>
                <a:cs typeface="Times New Roman"/>
              </a:rPr>
              <a:t> </a:t>
            </a:r>
            <a:r>
              <a:rPr dirty="0" sz="3600">
                <a:solidFill>
                  <a:prstClr val="black"/>
                </a:solidFill>
                <a:latin typeface="Times New Roman"/>
                <a:cs typeface="Times New Roman"/>
              </a:rPr>
              <a:t>Titchener</a:t>
            </a:r>
            <a:endParaRPr sz="3600">
              <a:solidFill>
                <a:prstClr val="black"/>
              </a:solidFill>
              <a:latin typeface="Times New Roman"/>
              <a:cs typeface="Times New Roman"/>
            </a:endParaRPr>
          </a:p>
          <a:p>
            <a:pPr defTabSz="916932">
              <a:spcBef>
                <a:spcPts val="10"/>
              </a:spcBef>
            </a:pPr>
            <a:endParaRPr sz="4000">
              <a:solidFill>
                <a:prstClr val="black"/>
              </a:solidFill>
              <a:latin typeface="Times New Roman"/>
              <a:cs typeface="Times New Roman"/>
            </a:endParaRPr>
          </a:p>
          <a:p>
            <a:pPr defTabSz="916932" marL="3048800"/>
            <a:r>
              <a:rPr b="1" dirty="0" sz="2800">
                <a:solidFill>
                  <a:prstClr val="black"/>
                </a:solidFill>
                <a:latin typeface="Times New Roman"/>
                <a:cs typeface="Times New Roman"/>
              </a:rPr>
              <a:t>Wilhelm </a:t>
            </a:r>
            <a:r>
              <a:rPr b="1" dirty="0" sz="2800" spc="-5">
                <a:solidFill>
                  <a:prstClr val="black"/>
                </a:solidFill>
                <a:latin typeface="Times New Roman"/>
                <a:cs typeface="Times New Roman"/>
              </a:rPr>
              <a:t>Wundt</a:t>
            </a:r>
            <a:r>
              <a:rPr b="1" dirty="0" sz="2800" spc="-60">
                <a:solidFill>
                  <a:prstClr val="black"/>
                </a:solidFill>
                <a:latin typeface="Times New Roman"/>
                <a:cs typeface="Times New Roman"/>
              </a:rPr>
              <a:t> </a:t>
            </a:r>
            <a:r>
              <a:rPr b="1" dirty="0" sz="2800">
                <a:solidFill>
                  <a:prstClr val="black"/>
                </a:solidFill>
                <a:latin typeface="Times New Roman"/>
                <a:cs typeface="Times New Roman"/>
              </a:rPr>
              <a:t>(1832-1920):</a:t>
            </a:r>
            <a:endParaRPr sz="2800">
              <a:solidFill>
                <a:prstClr val="black"/>
              </a:solidFill>
              <a:latin typeface="Times New Roman"/>
              <a:cs typeface="Times New Roman"/>
            </a:endParaRPr>
          </a:p>
        </p:txBody>
      </p:sp>
      <p:sp>
        <p:nvSpPr>
          <p:cNvPr id="1048928" name="object 232"/>
          <p:cNvSpPr/>
          <p:nvPr/>
        </p:nvSpPr>
        <p:spPr>
          <a:xfrm>
            <a:off x="4034061" y="2416361"/>
            <a:ext cx="4461839" cy="33780"/>
          </a:xfrm>
          <a:custGeom>
            <a:avLst/>
            <a:ahLst/>
            <a:rect l="l" t="t" r="r" b="b"/>
            <a:pathLst>
              <a:path w="4449445" h="33655">
                <a:moveTo>
                  <a:pt x="4449318" y="33527"/>
                </a:moveTo>
                <a:lnTo>
                  <a:pt x="4449318" y="0"/>
                </a:lnTo>
                <a:lnTo>
                  <a:pt x="0" y="0"/>
                </a:lnTo>
                <a:lnTo>
                  <a:pt x="0" y="33528"/>
                </a:lnTo>
                <a:lnTo>
                  <a:pt x="4449318" y="33527"/>
                </a:lnTo>
                <a:close/>
              </a:path>
            </a:pathLst>
          </a:custGeom>
          <a:solidFill>
            <a:srgbClr val="000000"/>
          </a:solidFill>
        </p:spPr>
        <p:txBody>
          <a:bodyPr bIns="0" lIns="0" rIns="0" rtlCol="0" tIns="0" wrap="square"/>
          <a:p>
            <a:pPr defTabSz="916932"/>
            <a:endParaRPr>
              <a:solidFill>
                <a:prstClr val="black"/>
              </a:solidFill>
            </a:endParaRPr>
          </a:p>
        </p:txBody>
      </p:sp>
      <p:sp>
        <p:nvSpPr>
          <p:cNvPr id="1048929" name="object 233"/>
          <p:cNvSpPr txBox="1"/>
          <p:nvPr/>
        </p:nvSpPr>
        <p:spPr>
          <a:xfrm>
            <a:off x="4021326" y="2590997"/>
            <a:ext cx="4692029" cy="331428"/>
          </a:xfrm>
          <a:prstGeom prst="rect"/>
        </p:spPr>
        <p:txBody>
          <a:bodyPr bIns="0" lIns="0" rIns="0" rtlCol="0" tIns="12096" vert="horz" wrap="square">
            <a:spAutoFit/>
          </a:bodyPr>
          <a:p>
            <a:pPr defTabSz="916932" marL="12733">
              <a:spcBef>
                <a:spcPts val="95"/>
              </a:spcBef>
            </a:pPr>
            <a:r>
              <a:rPr dirty="0" sz="2000" spc="-10">
                <a:solidFill>
                  <a:prstClr val="black"/>
                </a:solidFill>
                <a:latin typeface="Times New Roman"/>
                <a:cs typeface="Times New Roman"/>
              </a:rPr>
              <a:t>•Established </a:t>
            </a:r>
            <a:r>
              <a:rPr dirty="0" sz="2000" spc="-5">
                <a:solidFill>
                  <a:prstClr val="black"/>
                </a:solidFill>
                <a:latin typeface="Times New Roman"/>
                <a:cs typeface="Times New Roman"/>
              </a:rPr>
              <a:t>first </a:t>
            </a:r>
            <a:r>
              <a:rPr dirty="0" sz="2000" spc="-10">
                <a:solidFill>
                  <a:prstClr val="black"/>
                </a:solidFill>
                <a:latin typeface="Times New Roman"/>
                <a:cs typeface="Times New Roman"/>
              </a:rPr>
              <a:t>Psychology </a:t>
            </a:r>
            <a:r>
              <a:rPr dirty="0" sz="2000" spc="-5">
                <a:solidFill>
                  <a:prstClr val="black"/>
                </a:solidFill>
                <a:latin typeface="Times New Roman"/>
                <a:cs typeface="Times New Roman"/>
              </a:rPr>
              <a:t>Lab</a:t>
            </a:r>
            <a:r>
              <a:rPr dirty="0" sz="2000" lang="en-US" spc="-5">
                <a:solidFill>
                  <a:prstClr val="black"/>
                </a:solidFill>
                <a:latin typeface="Times New Roman"/>
                <a:cs typeface="Times New Roman"/>
              </a:rPr>
              <a:t>oratory</a:t>
            </a:r>
            <a:r>
              <a:rPr dirty="0" sz="2000" spc="35">
                <a:solidFill>
                  <a:prstClr val="black"/>
                </a:solidFill>
                <a:latin typeface="Times New Roman"/>
                <a:cs typeface="Times New Roman"/>
              </a:rPr>
              <a:t> </a:t>
            </a:r>
            <a:r>
              <a:rPr dirty="0" sz="2000" lang="en-US" spc="-5">
                <a:solidFill>
                  <a:prstClr val="black"/>
                </a:solidFill>
                <a:latin typeface="Times New Roman"/>
                <a:cs typeface="Times New Roman"/>
              </a:rPr>
              <a:t>of</a:t>
            </a:r>
            <a:endParaRPr dirty="0" sz="2000">
              <a:solidFill>
                <a:prstClr val="black"/>
              </a:solidFill>
              <a:latin typeface="Times New Roman"/>
              <a:cs typeface="Times New Roman"/>
            </a:endParaRPr>
          </a:p>
        </p:txBody>
      </p:sp>
      <p:sp>
        <p:nvSpPr>
          <p:cNvPr id="1048930" name="object 234"/>
          <p:cNvSpPr txBox="1"/>
          <p:nvPr/>
        </p:nvSpPr>
        <p:spPr>
          <a:xfrm>
            <a:off x="4021326" y="2743662"/>
            <a:ext cx="4663058" cy="3256521"/>
          </a:xfrm>
          <a:prstGeom prst="rect"/>
        </p:spPr>
        <p:txBody>
          <a:bodyPr bIns="0" lIns="0" rIns="0" rtlCol="0" tIns="165558" vert="horz" wrap="square">
            <a:spAutoFit/>
          </a:bodyPr>
          <a:p>
            <a:pPr defTabSz="916932" marL="12733">
              <a:spcBef>
                <a:spcPts val="1304"/>
              </a:spcBef>
            </a:pPr>
            <a:r>
              <a:rPr dirty="0" sz="2000" lang="en-US" spc="-5">
                <a:solidFill>
                  <a:prstClr val="black"/>
                </a:solidFill>
                <a:latin typeface="Times New Roman"/>
                <a:cs typeface="Times New Roman"/>
              </a:rPr>
              <a:t>Psychology at the university of Leipzig, </a:t>
            </a:r>
            <a:r>
              <a:rPr dirty="0" sz="2000" spc="-5">
                <a:solidFill>
                  <a:prstClr val="black"/>
                </a:solidFill>
                <a:latin typeface="Times New Roman"/>
                <a:cs typeface="Times New Roman"/>
              </a:rPr>
              <a:t>Germany</a:t>
            </a:r>
            <a:r>
              <a:rPr dirty="0" sz="2000" lang="en-US" spc="-5">
                <a:solidFill>
                  <a:prstClr val="black"/>
                </a:solidFill>
                <a:latin typeface="Times New Roman"/>
                <a:cs typeface="Times New Roman"/>
              </a:rPr>
              <a:t> in 1879. Wundt believed that the proper object of study for the science of psychology was the content of the conscious mind.</a:t>
            </a:r>
            <a:endParaRPr dirty="0" sz="2000">
              <a:solidFill>
                <a:prstClr val="black"/>
              </a:solidFill>
              <a:latin typeface="Times New Roman"/>
              <a:cs typeface="Times New Roman"/>
            </a:endParaRPr>
          </a:p>
          <a:p>
            <a:pPr defTabSz="916932" marL="12733" marR="5096">
              <a:spcBef>
                <a:spcPts val="1204"/>
              </a:spcBef>
            </a:pPr>
            <a:r>
              <a:rPr dirty="0" sz="2000" spc="-5">
                <a:solidFill>
                  <a:prstClr val="black"/>
                </a:solidFill>
                <a:latin typeface="Times New Roman"/>
                <a:cs typeface="Times New Roman"/>
              </a:rPr>
              <a:t>•Defined psychology as the science of human  mind and</a:t>
            </a:r>
            <a:r>
              <a:rPr dirty="0" sz="2000" spc="-10">
                <a:solidFill>
                  <a:prstClr val="black"/>
                </a:solidFill>
                <a:latin typeface="Times New Roman"/>
                <a:cs typeface="Times New Roman"/>
              </a:rPr>
              <a:t> </a:t>
            </a:r>
            <a:r>
              <a:rPr dirty="0" sz="2000" spc="-5">
                <a:solidFill>
                  <a:prstClr val="black"/>
                </a:solidFill>
                <a:latin typeface="Times New Roman"/>
                <a:cs typeface="Times New Roman"/>
              </a:rPr>
              <a:t>consciousness.</a:t>
            </a:r>
            <a:endParaRPr dirty="0" sz="2000">
              <a:solidFill>
                <a:prstClr val="black"/>
              </a:solidFill>
              <a:latin typeface="Times New Roman"/>
              <a:cs typeface="Times New Roman"/>
            </a:endParaRPr>
          </a:p>
          <a:p>
            <a:pPr defTabSz="916932" marL="12733" marR="164921">
              <a:spcBef>
                <a:spcPts val="1204"/>
              </a:spcBef>
            </a:pPr>
            <a:r>
              <a:rPr dirty="0" sz="2000" spc="-5">
                <a:solidFill>
                  <a:prstClr val="black"/>
                </a:solidFill>
                <a:latin typeface="Times New Roman"/>
                <a:cs typeface="Times New Roman"/>
              </a:rPr>
              <a:t>•Used the method of objective introspection  to </a:t>
            </a:r>
            <a:r>
              <a:rPr dirty="0" sz="2000" spc="-10">
                <a:solidFill>
                  <a:prstClr val="black"/>
                </a:solidFill>
                <a:latin typeface="Times New Roman"/>
                <a:cs typeface="Times New Roman"/>
              </a:rPr>
              <a:t>identify </a:t>
            </a:r>
            <a:r>
              <a:rPr dirty="0" sz="2000" spc="-5">
                <a:solidFill>
                  <a:prstClr val="black"/>
                </a:solidFill>
                <a:latin typeface="Times New Roman"/>
                <a:cs typeface="Times New Roman"/>
              </a:rPr>
              <a:t>the basic mental</a:t>
            </a:r>
            <a:r>
              <a:rPr dirty="0" sz="2000" spc="-25">
                <a:solidFill>
                  <a:prstClr val="black"/>
                </a:solidFill>
                <a:latin typeface="Times New Roman"/>
                <a:cs typeface="Times New Roman"/>
              </a:rPr>
              <a:t> </a:t>
            </a:r>
            <a:r>
              <a:rPr dirty="0" sz="2000" spc="-10">
                <a:solidFill>
                  <a:prstClr val="black"/>
                </a:solidFill>
                <a:latin typeface="Times New Roman"/>
                <a:cs typeface="Times New Roman"/>
              </a:rPr>
              <a:t>elements.</a:t>
            </a:r>
            <a:endParaRPr dirty="0" sz="2000">
              <a:solidFill>
                <a:prstClr val="black"/>
              </a:solidFill>
              <a:latin typeface="Times New Roman"/>
              <a:cs typeface="Times New Roman"/>
            </a:endParaRPr>
          </a:p>
        </p:txBody>
      </p:sp>
      <p:sp>
        <p:nvSpPr>
          <p:cNvPr id="1048931" name="object 235"/>
          <p:cNvSpPr/>
          <p:nvPr/>
        </p:nvSpPr>
        <p:spPr>
          <a:xfrm>
            <a:off x="558828" y="5604184"/>
            <a:ext cx="3272992" cy="381142"/>
          </a:xfrm>
          <a:custGeom>
            <a:avLst/>
            <a:ahLst/>
            <a:rect l="l" t="t" r="r" b="b"/>
            <a:pathLst>
              <a:path w="3263900" h="379729">
                <a:moveTo>
                  <a:pt x="0" y="0"/>
                </a:moveTo>
                <a:lnTo>
                  <a:pt x="0" y="379475"/>
                </a:lnTo>
                <a:lnTo>
                  <a:pt x="3263646" y="379475"/>
                </a:lnTo>
                <a:lnTo>
                  <a:pt x="3263646" y="0"/>
                </a:lnTo>
                <a:lnTo>
                  <a:pt x="0" y="0"/>
                </a:lnTo>
                <a:close/>
              </a:path>
            </a:pathLst>
          </a:custGeom>
          <a:ln w="12954">
            <a:solidFill>
              <a:srgbClr val="000000"/>
            </a:solidFill>
          </a:ln>
        </p:spPr>
        <p:txBody>
          <a:bodyPr bIns="0" lIns="0" rIns="0" rtlCol="0" tIns="0" wrap="square"/>
          <a:p>
            <a:pPr defTabSz="916932"/>
            <a:endParaRPr>
              <a:solidFill>
                <a:prstClr val="black"/>
              </a:solidFill>
            </a:endParaRPr>
          </a:p>
        </p:txBody>
      </p:sp>
      <p:sp>
        <p:nvSpPr>
          <p:cNvPr id="1048932" name="object 236"/>
          <p:cNvSpPr txBox="1"/>
          <p:nvPr/>
        </p:nvSpPr>
        <p:spPr>
          <a:xfrm>
            <a:off x="838752" y="5635796"/>
            <a:ext cx="2713272" cy="300834"/>
          </a:xfrm>
          <a:prstGeom prst="rect"/>
        </p:spPr>
        <p:txBody>
          <a:bodyPr bIns="0" lIns="0" rIns="0" rtlCol="0" tIns="12733" vert="horz" wrap="square">
            <a:spAutoFit/>
          </a:bodyPr>
          <a:p>
            <a:pPr defTabSz="916932" marL="12733">
              <a:spcBef>
                <a:spcPts val="100"/>
              </a:spcBef>
            </a:pPr>
            <a:r>
              <a:rPr dirty="0">
                <a:solidFill>
                  <a:prstClr val="black"/>
                </a:solidFill>
                <a:latin typeface="Times New Roman"/>
                <a:cs typeface="Times New Roman"/>
              </a:rPr>
              <a:t>Wilhelm </a:t>
            </a:r>
            <a:r>
              <a:rPr dirty="0" spc="-5">
                <a:solidFill>
                  <a:prstClr val="black"/>
                </a:solidFill>
                <a:latin typeface="Times New Roman"/>
                <a:cs typeface="Times New Roman"/>
              </a:rPr>
              <a:t>Wundt</a:t>
            </a:r>
            <a:r>
              <a:rPr dirty="0" spc="-85">
                <a:solidFill>
                  <a:prstClr val="black"/>
                </a:solidFill>
                <a:latin typeface="Times New Roman"/>
                <a:cs typeface="Times New Roman"/>
              </a:rPr>
              <a:t> </a:t>
            </a:r>
            <a:r>
              <a:rPr dirty="0">
                <a:solidFill>
                  <a:prstClr val="black"/>
                </a:solidFill>
                <a:latin typeface="Times New Roman"/>
                <a:cs typeface="Times New Roman"/>
              </a:rPr>
              <a:t>(1832-1920)</a:t>
            </a:r>
            <a:endParaRPr>
              <a:solidFill>
                <a:prstClr val="black"/>
              </a:solidFill>
              <a:latin typeface="Times New Roman"/>
              <a:cs typeface="Times New Roman"/>
            </a:endParaRPr>
          </a:p>
        </p:txBody>
      </p:sp>
      <p:grpSp>
        <p:nvGrpSpPr>
          <p:cNvPr id="358" name="object 237"/>
          <p:cNvGrpSpPr/>
          <p:nvPr/>
        </p:nvGrpSpPr>
        <p:grpSpPr>
          <a:xfrm>
            <a:off x="982916" y="1887100"/>
            <a:ext cx="2423542" cy="3601725"/>
            <a:chOff x="980186" y="1880107"/>
            <a:chExt cx="2416810" cy="3588385"/>
          </a:xfrm>
        </p:grpSpPr>
        <p:sp>
          <p:nvSpPr>
            <p:cNvPr id="1048933" name="object 238"/>
            <p:cNvSpPr/>
            <p:nvPr/>
          </p:nvSpPr>
          <p:spPr>
            <a:xfrm>
              <a:off x="1144778" y="2343403"/>
              <a:ext cx="1534667" cy="2286000"/>
            </a:xfrm>
            <a:prstGeom prst="rect"/>
            <a:blipFill>
              <a:blip xmlns:r="http://schemas.openxmlformats.org/officeDocument/2006/relationships" r:embed="rId5" cstate="print"/>
              <a:stretch>
                <a:fillRect/>
              </a:stretch>
            </a:blipFill>
          </p:spPr>
          <p:txBody>
            <a:bodyPr bIns="0" lIns="0" rIns="0" rtlCol="0" tIns="0" wrap="square"/>
            <a:p>
              <a:pPr defTabSz="916932"/>
              <a:endParaRPr>
                <a:solidFill>
                  <a:prstClr val="black"/>
                </a:solidFill>
              </a:endParaRPr>
            </a:p>
          </p:txBody>
        </p:sp>
        <p:sp>
          <p:nvSpPr>
            <p:cNvPr id="1048934" name="object 239"/>
            <p:cNvSpPr/>
            <p:nvPr/>
          </p:nvSpPr>
          <p:spPr>
            <a:xfrm>
              <a:off x="989330" y="1889251"/>
              <a:ext cx="2398776" cy="3569970"/>
            </a:xfrm>
            <a:prstGeom prst="rect"/>
            <a:blipFill>
              <a:blip xmlns:r="http://schemas.openxmlformats.org/officeDocument/2006/relationships" r:embed="rId5" cstate="print"/>
              <a:stretch>
                <a:fillRect/>
              </a:stretch>
            </a:blipFill>
          </p:spPr>
          <p:txBody>
            <a:bodyPr bIns="0" lIns="0" rIns="0" rtlCol="0" tIns="0" wrap="square"/>
            <a:p>
              <a:pPr defTabSz="916932"/>
              <a:endParaRPr>
                <a:solidFill>
                  <a:prstClr val="black"/>
                </a:solidFill>
              </a:endParaRPr>
            </a:p>
          </p:txBody>
        </p:sp>
        <p:sp>
          <p:nvSpPr>
            <p:cNvPr id="1048935" name="object 240"/>
            <p:cNvSpPr/>
            <p:nvPr/>
          </p:nvSpPr>
          <p:spPr>
            <a:xfrm>
              <a:off x="984758" y="1884679"/>
              <a:ext cx="2407285" cy="3579495"/>
            </a:xfrm>
            <a:custGeom>
              <a:avLst/>
              <a:ahLst/>
              <a:rect l="l" t="t" r="r" b="b"/>
              <a:pathLst>
                <a:path w="2407285" h="3579495">
                  <a:moveTo>
                    <a:pt x="0" y="0"/>
                  </a:moveTo>
                  <a:lnTo>
                    <a:pt x="0" y="3579114"/>
                  </a:lnTo>
                  <a:lnTo>
                    <a:pt x="2407158" y="3579114"/>
                  </a:lnTo>
                  <a:lnTo>
                    <a:pt x="2407157" y="0"/>
                  </a:lnTo>
                  <a:lnTo>
                    <a:pt x="0" y="0"/>
                  </a:lnTo>
                  <a:close/>
                </a:path>
              </a:pathLst>
            </a:custGeom>
            <a:ln w="9144">
              <a:solidFill>
                <a:srgbClr val="000000"/>
              </a:solidFill>
            </a:ln>
          </p:spPr>
          <p:txBody>
            <a:bodyPr bIns="0" lIns="0" rIns="0" rtlCol="0" tIns="0" wrap="square"/>
            <a:p>
              <a:pPr defTabSz="916932"/>
              <a:endParaRPr>
                <a:solidFill>
                  <a:prstClr val="black"/>
                </a:solidFill>
              </a:endParaRPr>
            </a:p>
          </p:txBody>
        </p:sp>
      </p:grpSp>
    </p:spTree>
  </p:cSld>
  <p:clrMapOvr>
    <a:masterClrMapping/>
  </p:clrMapOvr>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705" name=""/>
        <p:cNvGrpSpPr/>
        <p:nvPr/>
      </p:nvGrpSpPr>
      <p:grpSpPr>
        <a:xfrm>
          <a:off x="0" y="0"/>
          <a:ext cx="0" cy="0"/>
          <a:chOff x="0" y="0"/>
          <a:chExt cx="0" cy="0"/>
        </a:xfrm>
      </p:grpSpPr>
      <p:sp>
        <p:nvSpPr>
          <p:cNvPr id="1050940" name="Date Placeholder 3"/>
          <p:cNvSpPr>
            <a:spLocks noGrp="1"/>
          </p:cNvSpPr>
          <p:nvPr>
            <p:ph type="dt" sz="quarter" idx="10"/>
          </p:nvPr>
        </p:nvSpPr>
        <p:spPr>
          <a:noFill/>
        </p:spPr>
        <p:txBody>
          <a:bodyPr/>
          <a:p>
            <a:fld id="{FCE9A047-3632-4014-9F8E-3882FCFDA79C}" type="datetime1">
              <a:rPr lang="en-US" smtClean="0">
                <a:solidFill>
                  <a:prstClr val="black">
                    <a:tint val="75000"/>
                  </a:prstClr>
                </a:solidFill>
              </a:rPr>
              <a:t>10/21/2021</a:t>
            </a:fld>
            <a:endParaRPr lang="en-US" smtClean="0">
              <a:solidFill>
                <a:prstClr val="black">
                  <a:tint val="75000"/>
                </a:prstClr>
              </a:solidFill>
            </a:endParaRPr>
          </a:p>
        </p:txBody>
      </p:sp>
      <p:sp>
        <p:nvSpPr>
          <p:cNvPr id="1050941" name="Slide Number Placeholder 5"/>
          <p:cNvSpPr>
            <a:spLocks noGrp="1"/>
          </p:cNvSpPr>
          <p:nvPr>
            <p:ph type="sldNum" sz="quarter" idx="12"/>
          </p:nvPr>
        </p:nvSpPr>
        <p:spPr>
          <a:noFill/>
        </p:spPr>
        <p:txBody>
          <a:bodyPr/>
          <a:p>
            <a:fld id="{5E280599-0EFB-4218-B2E6-2B6E273E8349}" type="slidenum">
              <a:rPr lang="en-US" smtClean="0">
                <a:solidFill>
                  <a:prstClr val="black">
                    <a:tint val="75000"/>
                  </a:prstClr>
                </a:solidFill>
              </a:rPr>
              <a:t>160</a:t>
            </a:fld>
            <a:endParaRPr lang="en-US" smtClean="0">
              <a:solidFill>
                <a:prstClr val="black">
                  <a:tint val="75000"/>
                </a:prstClr>
              </a:solidFill>
            </a:endParaRPr>
          </a:p>
        </p:txBody>
      </p:sp>
      <p:sp>
        <p:nvSpPr>
          <p:cNvPr id="1050942" name="Rectangle 8"/>
          <p:cNvSpPr>
            <a:spLocks noGrp="1" noChangeArrowheads="1"/>
          </p:cNvSpPr>
          <p:nvPr>
            <p:ph type="body" idx="1"/>
          </p:nvPr>
        </p:nvSpPr>
        <p:spPr>
          <a:xfrm>
            <a:off x="152400" y="533400"/>
            <a:ext cx="8839200" cy="6172200"/>
          </a:xfrm>
        </p:spPr>
        <p:style>
          <a:lnRef idx="1">
            <a:schemeClr val="accent5"/>
          </a:lnRef>
          <a:fillRef idx="2">
            <a:schemeClr val="accent5"/>
          </a:fillRef>
          <a:effectRef idx="1">
            <a:schemeClr val="accent5"/>
          </a:effectRef>
          <a:fontRef idx="minor">
            <a:schemeClr val="dk1"/>
          </a:fontRef>
        </p:style>
        <p:txBody>
          <a:bodyPr/>
          <a:p>
            <a:pPr algn="ctr" eaLnBrk="1" hangingPunct="1">
              <a:buFontTx/>
              <a:buNone/>
            </a:pPr>
            <a:r>
              <a:rPr b="1" dirty="0" lang="en-US" smtClean="0">
                <a:solidFill>
                  <a:srgbClr val="FFC000"/>
                </a:solidFill>
                <a:cs typeface="Times New Roman" pitchFamily="18" charset="0"/>
              </a:rPr>
              <a:t>Nature and Definition of Memory    </a:t>
            </a:r>
          </a:p>
          <a:p>
            <a:pPr eaLnBrk="1" hangingPunct="1">
              <a:buFontTx/>
              <a:buNone/>
            </a:pPr>
            <a:r>
              <a:rPr b="1" dirty="0" sz="3000" lang="en-US" smtClean="0">
                <a:solidFill>
                  <a:srgbClr val="7030A0"/>
                </a:solidFill>
                <a:cs typeface="Times New Roman" pitchFamily="18" charset="0"/>
              </a:rPr>
              <a:t>Memory: </a:t>
            </a:r>
            <a:r>
              <a:rPr b="1" dirty="0" sz="3000" lang="en-US" smtClean="0">
                <a:solidFill>
                  <a:srgbClr val="000066"/>
                </a:solidFill>
                <a:cs typeface="Times New Roman" pitchFamily="18" charset="0"/>
              </a:rPr>
              <a:t>is the process by which we </a:t>
            </a:r>
            <a:r>
              <a:rPr b="1" dirty="0" sz="3000" i="1" lang="en-US" smtClean="0">
                <a:solidFill>
                  <a:srgbClr val="000066"/>
                </a:solidFill>
                <a:cs typeface="Times New Roman" pitchFamily="18" charset="0"/>
              </a:rPr>
              <a:t>encode</a:t>
            </a:r>
            <a:r>
              <a:rPr b="1" dirty="0" sz="3000" lang="en-US" smtClean="0">
                <a:solidFill>
                  <a:srgbClr val="000066"/>
                </a:solidFill>
                <a:cs typeface="Times New Roman" pitchFamily="18" charset="0"/>
              </a:rPr>
              <a:t>, </a:t>
            </a:r>
            <a:r>
              <a:rPr b="1" dirty="0" sz="3000" i="1" lang="en-US" smtClean="0">
                <a:solidFill>
                  <a:srgbClr val="000066"/>
                </a:solidFill>
                <a:cs typeface="Times New Roman" pitchFamily="18" charset="0"/>
              </a:rPr>
              <a:t>store </a:t>
            </a:r>
            <a:r>
              <a:rPr b="1" dirty="0" sz="3000" lang="en-US" smtClean="0">
                <a:solidFill>
                  <a:srgbClr val="000066"/>
                </a:solidFill>
                <a:cs typeface="Times New Roman" pitchFamily="18" charset="0"/>
              </a:rPr>
              <a:t>&amp; </a:t>
            </a:r>
            <a:r>
              <a:rPr b="1" dirty="0" sz="3000" i="1" lang="en-US" smtClean="0">
                <a:solidFill>
                  <a:srgbClr val="000066"/>
                </a:solidFill>
                <a:cs typeface="Times New Roman" pitchFamily="18" charset="0"/>
              </a:rPr>
              <a:t>retrieve</a:t>
            </a:r>
            <a:r>
              <a:rPr b="1" dirty="0" sz="3000" lang="en-US" smtClean="0">
                <a:solidFill>
                  <a:srgbClr val="000066"/>
                </a:solidFill>
                <a:cs typeface="Times New Roman" pitchFamily="18" charset="0"/>
              </a:rPr>
              <a:t> </a:t>
            </a:r>
            <a:r>
              <a:rPr b="1" dirty="0" sz="3000" lang="en-US" err="1" smtClean="0">
                <a:solidFill>
                  <a:srgbClr val="000066"/>
                </a:solidFill>
                <a:cs typeface="Times New Roman" pitchFamily="18" charset="0"/>
              </a:rPr>
              <a:t>inf</a:t>
            </a:r>
            <a:r>
              <a:rPr b="1" dirty="0" sz="3000" lang="en-US" err="1" u="sng" smtClean="0">
                <a:solidFill>
                  <a:srgbClr val="000066"/>
                </a:solidFill>
                <a:cs typeface="Times New Roman" pitchFamily="18" charset="0"/>
              </a:rPr>
              <a:t>n</a:t>
            </a:r>
            <a:r>
              <a:rPr b="1" dirty="0" sz="3000" lang="en-US" smtClean="0">
                <a:solidFill>
                  <a:srgbClr val="000066"/>
                </a:solidFill>
                <a:cs typeface="Times New Roman" pitchFamily="18" charset="0"/>
              </a:rPr>
              <a:t> (what was learned earlier).</a:t>
            </a:r>
          </a:p>
          <a:p>
            <a:pPr algn="just" eaLnBrk="1" hangingPunct="1">
              <a:buFontTx/>
              <a:buNone/>
            </a:pPr>
            <a:r>
              <a:rPr b="1" dirty="0" sz="3000" lang="en-US" smtClean="0">
                <a:solidFill>
                  <a:srgbClr val="000066"/>
                </a:solidFill>
                <a:cs typeface="Times New Roman" pitchFamily="18" charset="0"/>
                <a:sym typeface="Symbol" pitchFamily="18" charset="2"/>
              </a:rPr>
              <a:t></a:t>
            </a:r>
            <a:r>
              <a:rPr b="1" dirty="0" sz="3000" lang="en-US" smtClean="0">
                <a:solidFill>
                  <a:srgbClr val="000066"/>
                </a:solidFill>
                <a:cs typeface="Times New Roman" pitchFamily="18" charset="0"/>
              </a:rPr>
              <a:t> Simply memory is remembering previously learned experience.</a:t>
            </a:r>
          </a:p>
          <a:p>
            <a:pPr algn="just" eaLnBrk="1" hangingPunct="1">
              <a:buFontTx/>
              <a:buNone/>
            </a:pPr>
            <a:r>
              <a:rPr b="1" dirty="0" sz="3000" lang="en-US" smtClean="0">
                <a:solidFill>
                  <a:srgbClr val="000066"/>
                </a:solidFill>
                <a:cs typeface="Times New Roman" pitchFamily="18" charset="0"/>
                <a:sym typeface="Symbol" pitchFamily="18" charset="2"/>
              </a:rPr>
              <a:t></a:t>
            </a:r>
            <a:r>
              <a:rPr b="1" dirty="0" sz="3000" lang="en-US" smtClean="0">
                <a:solidFill>
                  <a:srgbClr val="000066"/>
                </a:solidFill>
                <a:cs typeface="Times New Roman" pitchFamily="18" charset="0"/>
              </a:rPr>
              <a:t> Memory process is the mental activities we perform to put </a:t>
            </a:r>
            <a:r>
              <a:rPr b="1" dirty="0" sz="3000" lang="en-US" err="1" smtClean="0">
                <a:solidFill>
                  <a:srgbClr val="000066"/>
                </a:solidFill>
                <a:cs typeface="Times New Roman" pitchFamily="18" charset="0"/>
              </a:rPr>
              <a:t>inf</a:t>
            </a:r>
            <a:r>
              <a:rPr b="1" dirty="0" sz="3000" lang="en-US" err="1" u="sng" smtClean="0">
                <a:solidFill>
                  <a:srgbClr val="000066"/>
                </a:solidFill>
                <a:cs typeface="Times New Roman" pitchFamily="18" charset="0"/>
              </a:rPr>
              <a:t>n</a:t>
            </a:r>
            <a:r>
              <a:rPr b="1" dirty="0" sz="3000" lang="en-US" smtClean="0">
                <a:solidFill>
                  <a:srgbClr val="000066"/>
                </a:solidFill>
                <a:cs typeface="Times New Roman" pitchFamily="18" charset="0"/>
              </a:rPr>
              <a:t> in the memory, to keep it there &amp; to make use of it later.</a:t>
            </a:r>
          </a:p>
          <a:p>
            <a:pPr algn="just" eaLnBrk="1" hangingPunct="1">
              <a:buFontTx/>
              <a:buNone/>
            </a:pPr>
            <a:r>
              <a:rPr b="1" dirty="0" sz="3000" lang="en-US" smtClean="0">
                <a:solidFill>
                  <a:srgbClr val="000066"/>
                </a:solidFill>
                <a:cs typeface="Times New Roman" pitchFamily="18" charset="0"/>
                <a:sym typeface="Symbol" pitchFamily="18" charset="2"/>
              </a:rPr>
              <a:t></a:t>
            </a:r>
            <a:r>
              <a:rPr b="1" dirty="0" sz="3000" lang="en-US" smtClean="0">
                <a:solidFill>
                  <a:srgbClr val="000066"/>
                </a:solidFill>
                <a:cs typeface="Times New Roman" pitchFamily="18" charset="0"/>
              </a:rPr>
              <a:t> It indicates how </a:t>
            </a:r>
            <a:r>
              <a:rPr b="1" dirty="0" sz="3000" lang="en-US" err="1" smtClean="0">
                <a:solidFill>
                  <a:srgbClr val="000066"/>
                </a:solidFill>
                <a:cs typeface="Times New Roman" pitchFamily="18" charset="0"/>
              </a:rPr>
              <a:t>inf</a:t>
            </a:r>
            <a:r>
              <a:rPr b="1" dirty="0" sz="3000" lang="en-US" err="1" u="sng" smtClean="0">
                <a:solidFill>
                  <a:srgbClr val="000066"/>
                </a:solidFill>
                <a:cs typeface="Times New Roman" pitchFamily="18" charset="0"/>
              </a:rPr>
              <a:t>n</a:t>
            </a:r>
            <a:r>
              <a:rPr b="1" dirty="0" sz="3000" lang="en-US" smtClean="0">
                <a:solidFill>
                  <a:srgbClr val="000066"/>
                </a:solidFill>
                <a:cs typeface="Times New Roman" pitchFamily="18" charset="0"/>
              </a:rPr>
              <a:t> is represented in memory, how long it lasts &amp; how it is organized.</a:t>
            </a:r>
            <a:r>
              <a:rPr b="1" dirty="0" sz="3000" lang="en-US" smtClean="0">
                <a:solidFill>
                  <a:srgbClr val="000066"/>
                </a:solidFill>
              </a:rPr>
              <a:t> </a:t>
            </a:r>
          </a:p>
          <a:p>
            <a:pPr algn="just" eaLnBrk="1" hangingPunct="1">
              <a:buFontTx/>
              <a:buNone/>
            </a:pPr>
            <a:endParaRPr dirty="0" lang="en-US" smtClean="0"/>
          </a:p>
        </p:txBody>
      </p:sp>
      <p:sp>
        <p:nvSpPr>
          <p:cNvPr id="1050943"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42">
                                            <p:txEl>
                                              <p:pRg st="0" end="0"/>
                                            </p:txEl>
                                          </p:spTgt>
                                        </p:tgtEl>
                                        <p:attrNameLst>
                                          <p:attrName>style.visibility</p:attrName>
                                        </p:attrNameLst>
                                      </p:cBhvr>
                                      <p:to>
                                        <p:strVal val="visible"/>
                                      </p:to>
                                    </p:set>
                                    <p:animEffect transition="in" filter="blinds(horizontal)">
                                      <p:cBhvr>
                                        <p:cTn dur="500" id="7"/>
                                        <p:tgtEl>
                                          <p:spTgt spid="1050942">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42">
                                            <p:txEl>
                                              <p:pRg st="1" end="1"/>
                                            </p:txEl>
                                          </p:spTgt>
                                        </p:tgtEl>
                                        <p:attrNameLst>
                                          <p:attrName>style.visibility</p:attrName>
                                        </p:attrNameLst>
                                      </p:cBhvr>
                                      <p:to>
                                        <p:strVal val="visible"/>
                                      </p:to>
                                    </p:set>
                                    <p:animEffect transition="in" filter="blinds(horizontal)">
                                      <p:cBhvr>
                                        <p:cTn dur="500" id="12"/>
                                        <p:tgtEl>
                                          <p:spTgt spid="1050942">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42">
                                            <p:txEl>
                                              <p:pRg st="2" end="2"/>
                                            </p:txEl>
                                          </p:spTgt>
                                        </p:tgtEl>
                                        <p:attrNameLst>
                                          <p:attrName>style.visibility</p:attrName>
                                        </p:attrNameLst>
                                      </p:cBhvr>
                                      <p:to>
                                        <p:strVal val="visible"/>
                                      </p:to>
                                    </p:set>
                                    <p:animEffect transition="in" filter="blinds(horizontal)">
                                      <p:cBhvr>
                                        <p:cTn dur="500" id="17"/>
                                        <p:tgtEl>
                                          <p:spTgt spid="1050942">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42">
                                            <p:txEl>
                                              <p:pRg st="3" end="3"/>
                                            </p:txEl>
                                          </p:spTgt>
                                        </p:tgtEl>
                                        <p:attrNameLst>
                                          <p:attrName>style.visibility</p:attrName>
                                        </p:attrNameLst>
                                      </p:cBhvr>
                                      <p:to>
                                        <p:strVal val="visible"/>
                                      </p:to>
                                    </p:set>
                                    <p:animEffect transition="in" filter="blinds(horizontal)">
                                      <p:cBhvr>
                                        <p:cTn dur="500" id="22"/>
                                        <p:tgtEl>
                                          <p:spTgt spid="1050942">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42">
                                            <p:txEl>
                                              <p:pRg st="4" end="4"/>
                                            </p:txEl>
                                          </p:spTgt>
                                        </p:tgtEl>
                                        <p:attrNameLst>
                                          <p:attrName>style.visibility</p:attrName>
                                        </p:attrNameLst>
                                      </p:cBhvr>
                                      <p:to>
                                        <p:strVal val="visible"/>
                                      </p:to>
                                    </p:set>
                                    <p:animEffect transition="in" filter="blinds(horizontal)">
                                      <p:cBhvr>
                                        <p:cTn dur="500" id="27"/>
                                        <p:tgtEl>
                                          <p:spTgt spid="10509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42" grpId="0" build="p"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706" name=""/>
        <p:cNvGrpSpPr/>
        <p:nvPr/>
      </p:nvGrpSpPr>
      <p:grpSpPr>
        <a:xfrm>
          <a:off x="0" y="0"/>
          <a:ext cx="0" cy="0"/>
          <a:chOff x="0" y="0"/>
          <a:chExt cx="0" cy="0"/>
        </a:xfrm>
      </p:grpSpPr>
      <p:sp>
        <p:nvSpPr>
          <p:cNvPr id="1050944" name="Date Placeholder 3"/>
          <p:cNvSpPr>
            <a:spLocks noGrp="1"/>
          </p:cNvSpPr>
          <p:nvPr>
            <p:ph type="dt" sz="quarter" idx="10"/>
          </p:nvPr>
        </p:nvSpPr>
        <p:spPr>
          <a:noFill/>
        </p:spPr>
        <p:txBody>
          <a:bodyPr/>
          <a:p>
            <a:fld id="{4F4517C8-EAB8-47A9-93BD-54D49F1B2022}" type="datetime1">
              <a:rPr lang="en-US" smtClean="0">
                <a:solidFill>
                  <a:prstClr val="black">
                    <a:tint val="75000"/>
                  </a:prstClr>
                </a:solidFill>
              </a:rPr>
              <a:t>10/21/2021</a:t>
            </a:fld>
            <a:endParaRPr lang="en-US" smtClean="0">
              <a:solidFill>
                <a:prstClr val="black">
                  <a:tint val="75000"/>
                </a:prstClr>
              </a:solidFill>
            </a:endParaRPr>
          </a:p>
        </p:txBody>
      </p:sp>
      <p:sp>
        <p:nvSpPr>
          <p:cNvPr id="1050945" name="Slide Number Placeholder 5"/>
          <p:cNvSpPr>
            <a:spLocks noGrp="1"/>
          </p:cNvSpPr>
          <p:nvPr>
            <p:ph type="sldNum" sz="quarter" idx="12"/>
          </p:nvPr>
        </p:nvSpPr>
        <p:spPr>
          <a:noFill/>
        </p:spPr>
        <p:txBody>
          <a:bodyPr/>
          <a:p>
            <a:fld id="{87D6B7B9-A059-4370-9E44-335788FCFDAE}" type="slidenum">
              <a:rPr lang="en-US" smtClean="0">
                <a:solidFill>
                  <a:prstClr val="black">
                    <a:tint val="75000"/>
                  </a:prstClr>
                </a:solidFill>
              </a:rPr>
              <a:t>161</a:t>
            </a:fld>
            <a:endParaRPr lang="en-US" smtClean="0">
              <a:solidFill>
                <a:prstClr val="black">
                  <a:tint val="75000"/>
                </a:prstClr>
              </a:solidFill>
            </a:endParaRPr>
          </a:p>
        </p:txBody>
      </p:sp>
      <p:sp>
        <p:nvSpPr>
          <p:cNvPr id="1050946" name="Rectangle 8"/>
          <p:cNvSpPr>
            <a:spLocks noGrp="1" noChangeArrowheads="1"/>
          </p:cNvSpPr>
          <p:nvPr>
            <p:ph type="body" idx="1"/>
          </p:nvPr>
        </p:nvSpPr>
        <p:spPr>
          <a:xfrm>
            <a:off x="0" y="304800"/>
            <a:ext cx="9144000" cy="6096000"/>
          </a:xfrm>
        </p:spPr>
        <p:txBody>
          <a:bodyPr>
            <a:normAutofit lnSpcReduction="10000"/>
          </a:bodyPr>
          <a:p>
            <a:pPr algn="ctr" eaLnBrk="1" hangingPunct="1">
              <a:lnSpc>
                <a:spcPct val="90000"/>
              </a:lnSpc>
              <a:buFontTx/>
              <a:buNone/>
            </a:pPr>
            <a:endParaRPr b="1" lang="en-US" smtClean="0">
              <a:solidFill>
                <a:srgbClr val="CC0000"/>
              </a:solidFill>
            </a:endParaRPr>
          </a:p>
          <a:p>
            <a:pPr algn="ctr" eaLnBrk="1" hangingPunct="1">
              <a:lnSpc>
                <a:spcPct val="90000"/>
              </a:lnSpc>
              <a:buFontTx/>
              <a:buNone/>
            </a:pPr>
            <a:r>
              <a:rPr b="1" lang="en-US" smtClean="0">
                <a:solidFill>
                  <a:srgbClr val="CC0000"/>
                </a:solidFill>
              </a:rPr>
              <a:t>Process of Memory</a:t>
            </a:r>
          </a:p>
          <a:p>
            <a:pPr algn="just" eaLnBrk="1" hangingPunct="1">
              <a:lnSpc>
                <a:spcPct val="90000"/>
              </a:lnSpc>
              <a:buFontTx/>
              <a:buNone/>
            </a:pPr>
            <a:r>
              <a:rPr sz="2800" lang="en-US" smtClean="0">
                <a:cs typeface="Times New Roman" pitchFamily="18" charset="0"/>
              </a:rPr>
              <a:t>    </a:t>
            </a:r>
            <a:r>
              <a:rPr b="1" sz="2800" lang="en-US" smtClean="0">
                <a:solidFill>
                  <a:srgbClr val="000066"/>
                </a:solidFill>
                <a:cs typeface="Times New Roman" pitchFamily="18" charset="0"/>
              </a:rPr>
              <a:t>Memory process involves three basic steps. These are:</a:t>
            </a:r>
          </a:p>
          <a:p>
            <a:pPr algn="just" eaLnBrk="1" hangingPunct="1">
              <a:lnSpc>
                <a:spcPct val="90000"/>
              </a:lnSpc>
              <a:buFontTx/>
              <a:buNone/>
            </a:pPr>
            <a:r>
              <a:rPr b="1" sz="2800" lang="en-US" smtClean="0">
                <a:solidFill>
                  <a:schemeClr val="folHlink"/>
                </a:solidFill>
                <a:cs typeface="Times New Roman" pitchFamily="18" charset="0"/>
              </a:rPr>
              <a:t>   A.Encoding:</a:t>
            </a:r>
            <a:r>
              <a:rPr b="1" sz="2800" lang="en-US" smtClean="0">
                <a:solidFill>
                  <a:srgbClr val="000066"/>
                </a:solidFill>
                <a:cs typeface="Times New Roman" pitchFamily="18" charset="0"/>
              </a:rPr>
              <a:t> refers to the process by w/h inf</a:t>
            </a:r>
            <a:r>
              <a:rPr b="1" sz="2800" lang="en-US" u="sng" smtClean="0">
                <a:solidFill>
                  <a:srgbClr val="000066"/>
                </a:solidFill>
                <a:cs typeface="Times New Roman" pitchFamily="18" charset="0"/>
              </a:rPr>
              <a:t>n</a:t>
            </a:r>
            <a:r>
              <a:rPr b="1" sz="2800" lang="en-US" smtClean="0">
                <a:solidFill>
                  <a:srgbClr val="000066"/>
                </a:solidFill>
                <a:cs typeface="Times New Roman" pitchFamily="18" charset="0"/>
              </a:rPr>
              <a:t> is initially recorded in form usable to memory.</a:t>
            </a:r>
          </a:p>
          <a:p>
            <a:pPr algn="just" eaLnBrk="1" hangingPunct="1">
              <a:lnSpc>
                <a:spcPct val="90000"/>
              </a:lnSpc>
              <a:buFontTx/>
              <a:buNone/>
            </a:pPr>
            <a:r>
              <a:rPr b="1" sz="2800" lang="en-US" smtClean="0">
                <a:solidFill>
                  <a:srgbClr val="000066"/>
                </a:solidFill>
                <a:cs typeface="Times New Roman" pitchFamily="18" charset="0"/>
              </a:rPr>
              <a:t>  - Transform a sensory input in to a form or a memory code that can be further processed.</a:t>
            </a:r>
          </a:p>
          <a:p>
            <a:pPr algn="just" eaLnBrk="1" hangingPunct="1">
              <a:lnSpc>
                <a:spcPct val="90000"/>
              </a:lnSpc>
              <a:buFontTx/>
              <a:buNone/>
            </a:pPr>
            <a:r>
              <a:rPr b="1" sz="2800" lang="en-US" smtClean="0">
                <a:solidFill>
                  <a:schemeClr val="folHlink"/>
                </a:solidFill>
                <a:cs typeface="Times New Roman" pitchFamily="18" charset="0"/>
              </a:rPr>
              <a:t>   B.Storage:</a:t>
            </a:r>
            <a:r>
              <a:rPr b="1" sz="2800" lang="en-US" smtClean="0">
                <a:solidFill>
                  <a:srgbClr val="000066"/>
                </a:solidFill>
                <a:cs typeface="Times New Roman" pitchFamily="18" charset="0"/>
              </a:rPr>
              <a:t> involves keeping/maintaining inf</a:t>
            </a:r>
            <a:r>
              <a:rPr b="1" sz="2800" lang="en-US" u="sng" smtClean="0">
                <a:solidFill>
                  <a:srgbClr val="000066"/>
                </a:solidFill>
                <a:cs typeface="Times New Roman" pitchFamily="18" charset="0"/>
              </a:rPr>
              <a:t>n</a:t>
            </a:r>
            <a:r>
              <a:rPr b="1" sz="2800" lang="en-US" smtClean="0">
                <a:solidFill>
                  <a:srgbClr val="000066"/>
                </a:solidFill>
                <a:cs typeface="Times New Roman" pitchFamily="18" charset="0"/>
              </a:rPr>
              <a:t> in the memory. </a:t>
            </a:r>
          </a:p>
          <a:p>
            <a:pPr algn="just" eaLnBrk="1" hangingPunct="1">
              <a:lnSpc>
                <a:spcPct val="90000"/>
              </a:lnSpc>
              <a:buFontTx/>
              <a:buNone/>
            </a:pPr>
            <a:r>
              <a:rPr b="1" sz="2800" lang="en-US" smtClean="0">
                <a:solidFill>
                  <a:srgbClr val="000066"/>
                </a:solidFill>
                <a:cs typeface="Times New Roman" pitchFamily="18" charset="0"/>
              </a:rPr>
              <a:t> - It is the location in memory system in w/h materials are saved.</a:t>
            </a:r>
          </a:p>
          <a:p>
            <a:pPr algn="just" eaLnBrk="1" hangingPunct="1">
              <a:lnSpc>
                <a:spcPct val="90000"/>
              </a:lnSpc>
              <a:buFontTx/>
              <a:buNone/>
            </a:pPr>
            <a:r>
              <a:rPr b="1" sz="2800" lang="en-US" smtClean="0">
                <a:solidFill>
                  <a:srgbClr val="000066"/>
                </a:solidFill>
                <a:cs typeface="Times New Roman" pitchFamily="18" charset="0"/>
              </a:rPr>
              <a:t>   </a:t>
            </a:r>
            <a:r>
              <a:rPr b="1" sz="2800" lang="en-US" smtClean="0">
                <a:solidFill>
                  <a:schemeClr val="folHlink"/>
                </a:solidFill>
                <a:cs typeface="Times New Roman" pitchFamily="18" charset="0"/>
              </a:rPr>
              <a:t>C. Retrieval:</a:t>
            </a:r>
            <a:r>
              <a:rPr b="1" sz="2800" lang="en-US" smtClean="0">
                <a:solidFill>
                  <a:srgbClr val="000066"/>
                </a:solidFill>
                <a:cs typeface="Times New Roman" pitchFamily="18" charset="0"/>
              </a:rPr>
              <a:t> it involves the use of stored inf</a:t>
            </a:r>
            <a:r>
              <a:rPr b="1" sz="2800" lang="en-US" u="sng" smtClean="0">
                <a:solidFill>
                  <a:srgbClr val="000066"/>
                </a:solidFill>
                <a:cs typeface="Times New Roman" pitchFamily="18" charset="0"/>
              </a:rPr>
              <a:t>n</a:t>
            </a:r>
            <a:r>
              <a:rPr b="1" sz="2800" lang="en-US" smtClean="0">
                <a:solidFill>
                  <a:srgbClr val="000066"/>
                </a:solidFill>
                <a:cs typeface="Times New Roman" pitchFamily="18" charset="0"/>
              </a:rPr>
              <a:t> when it is needed.</a:t>
            </a:r>
          </a:p>
          <a:p>
            <a:pPr algn="just" eaLnBrk="1" hangingPunct="1">
              <a:lnSpc>
                <a:spcPct val="90000"/>
              </a:lnSpc>
              <a:buFontTx/>
              <a:buNone/>
            </a:pPr>
            <a:r>
              <a:rPr b="1" sz="2800" lang="en-US" smtClean="0">
                <a:solidFill>
                  <a:srgbClr val="000066"/>
                </a:solidFill>
                <a:cs typeface="Times New Roman" pitchFamily="18" charset="0"/>
              </a:rPr>
              <a:t>  - Materials from storage memory brought in to awareness &amp; used. </a:t>
            </a:r>
          </a:p>
          <a:p>
            <a:pPr algn="just" eaLnBrk="1" hangingPunct="1">
              <a:lnSpc>
                <a:spcPct val="90000"/>
              </a:lnSpc>
            </a:pPr>
            <a:endParaRPr b="1" sz="2800" lang="en-US" smtClean="0">
              <a:solidFill>
                <a:srgbClr val="000066"/>
              </a:solidFill>
            </a:endParaRPr>
          </a:p>
        </p:txBody>
      </p:sp>
      <p:sp>
        <p:nvSpPr>
          <p:cNvPr id="1050947"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46">
                                            <p:txEl>
                                              <p:pRg st="1" end="1"/>
                                            </p:txEl>
                                          </p:spTgt>
                                        </p:tgtEl>
                                        <p:attrNameLst>
                                          <p:attrName>style.visibility</p:attrName>
                                        </p:attrNameLst>
                                      </p:cBhvr>
                                      <p:to>
                                        <p:strVal val="visible"/>
                                      </p:to>
                                    </p:set>
                                    <p:animEffect transition="in" filter="blinds(horizontal)">
                                      <p:cBhvr>
                                        <p:cTn dur="500" id="7"/>
                                        <p:tgtEl>
                                          <p:spTgt spid="1050946">
                                            <p:txEl>
                                              <p:pRg st="1" end="1"/>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46">
                                            <p:txEl>
                                              <p:pRg st="2" end="2"/>
                                            </p:txEl>
                                          </p:spTgt>
                                        </p:tgtEl>
                                        <p:attrNameLst>
                                          <p:attrName>style.visibility</p:attrName>
                                        </p:attrNameLst>
                                      </p:cBhvr>
                                      <p:to>
                                        <p:strVal val="visible"/>
                                      </p:to>
                                    </p:set>
                                    <p:animEffect transition="in" filter="blinds(horizontal)">
                                      <p:cBhvr>
                                        <p:cTn dur="500" id="12"/>
                                        <p:tgtEl>
                                          <p:spTgt spid="1050946">
                                            <p:txEl>
                                              <p:pRg st="2" end="2"/>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46">
                                            <p:txEl>
                                              <p:pRg st="3" end="3"/>
                                            </p:txEl>
                                          </p:spTgt>
                                        </p:tgtEl>
                                        <p:attrNameLst>
                                          <p:attrName>style.visibility</p:attrName>
                                        </p:attrNameLst>
                                      </p:cBhvr>
                                      <p:to>
                                        <p:strVal val="visible"/>
                                      </p:to>
                                    </p:set>
                                    <p:animEffect transition="in" filter="blinds(horizontal)">
                                      <p:cBhvr>
                                        <p:cTn dur="500" id="17"/>
                                        <p:tgtEl>
                                          <p:spTgt spid="1050946">
                                            <p:txEl>
                                              <p:pRg st="3" end="3"/>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46">
                                            <p:txEl>
                                              <p:pRg st="4" end="4"/>
                                            </p:txEl>
                                          </p:spTgt>
                                        </p:tgtEl>
                                        <p:attrNameLst>
                                          <p:attrName>style.visibility</p:attrName>
                                        </p:attrNameLst>
                                      </p:cBhvr>
                                      <p:to>
                                        <p:strVal val="visible"/>
                                      </p:to>
                                    </p:set>
                                    <p:animEffect transition="in" filter="blinds(horizontal)">
                                      <p:cBhvr>
                                        <p:cTn dur="500" id="22"/>
                                        <p:tgtEl>
                                          <p:spTgt spid="1050946">
                                            <p:txEl>
                                              <p:pRg st="4" end="4"/>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46">
                                            <p:txEl>
                                              <p:pRg st="5" end="5"/>
                                            </p:txEl>
                                          </p:spTgt>
                                        </p:tgtEl>
                                        <p:attrNameLst>
                                          <p:attrName>style.visibility</p:attrName>
                                        </p:attrNameLst>
                                      </p:cBhvr>
                                      <p:to>
                                        <p:strVal val="visible"/>
                                      </p:to>
                                    </p:set>
                                    <p:animEffect transition="in" filter="blinds(horizontal)">
                                      <p:cBhvr>
                                        <p:cTn dur="500" id="27"/>
                                        <p:tgtEl>
                                          <p:spTgt spid="1050946">
                                            <p:txEl>
                                              <p:pRg st="5" end="5"/>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46">
                                            <p:txEl>
                                              <p:pRg st="6" end="6"/>
                                            </p:txEl>
                                          </p:spTgt>
                                        </p:tgtEl>
                                        <p:attrNameLst>
                                          <p:attrName>style.visibility</p:attrName>
                                        </p:attrNameLst>
                                      </p:cBhvr>
                                      <p:to>
                                        <p:strVal val="visible"/>
                                      </p:to>
                                    </p:set>
                                    <p:animEffect transition="in" filter="blinds(horizontal)">
                                      <p:cBhvr>
                                        <p:cTn dur="500" id="32"/>
                                        <p:tgtEl>
                                          <p:spTgt spid="1050946">
                                            <p:txEl>
                                              <p:pRg st="6" end="6"/>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946">
                                            <p:txEl>
                                              <p:pRg st="7" end="7"/>
                                            </p:txEl>
                                          </p:spTgt>
                                        </p:tgtEl>
                                        <p:attrNameLst>
                                          <p:attrName>style.visibility</p:attrName>
                                        </p:attrNameLst>
                                      </p:cBhvr>
                                      <p:to>
                                        <p:strVal val="visible"/>
                                      </p:to>
                                    </p:set>
                                    <p:animEffect transition="in" filter="blinds(horizontal)">
                                      <p:cBhvr>
                                        <p:cTn dur="500" id="37"/>
                                        <p:tgtEl>
                                          <p:spTgt spid="1050946">
                                            <p:txEl>
                                              <p:pRg st="7" end="7"/>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3" presetSubtype="10">
                                  <p:stCondLst>
                                    <p:cond delay="0"/>
                                  </p:stCondLst>
                                  <p:childTnLst>
                                    <p:set>
                                      <p:cBhvr>
                                        <p:cTn dur="1" fill="hold" id="41">
                                          <p:stCondLst>
                                            <p:cond delay="0"/>
                                          </p:stCondLst>
                                        </p:cTn>
                                        <p:tgtEl>
                                          <p:spTgt spid="1050946">
                                            <p:txEl>
                                              <p:pRg st="8" end="8"/>
                                            </p:txEl>
                                          </p:spTgt>
                                        </p:tgtEl>
                                        <p:attrNameLst>
                                          <p:attrName>style.visibility</p:attrName>
                                        </p:attrNameLst>
                                      </p:cBhvr>
                                      <p:to>
                                        <p:strVal val="visible"/>
                                      </p:to>
                                    </p:set>
                                    <p:animEffect transition="in" filter="blinds(horizontal)">
                                      <p:cBhvr>
                                        <p:cTn dur="500" id="42"/>
                                        <p:tgtEl>
                                          <p:spTgt spid="105094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46"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707" name=""/>
        <p:cNvGrpSpPr/>
        <p:nvPr/>
      </p:nvGrpSpPr>
      <p:grpSpPr>
        <a:xfrm>
          <a:off x="0" y="0"/>
          <a:ext cx="0" cy="0"/>
          <a:chOff x="0" y="0"/>
          <a:chExt cx="0" cy="0"/>
        </a:xfrm>
      </p:grpSpPr>
      <p:sp>
        <p:nvSpPr>
          <p:cNvPr id="1050948" name="Date Placeholder 3"/>
          <p:cNvSpPr>
            <a:spLocks noGrp="1"/>
          </p:cNvSpPr>
          <p:nvPr>
            <p:ph type="dt" sz="quarter" idx="10"/>
          </p:nvPr>
        </p:nvSpPr>
        <p:spPr>
          <a:noFill/>
        </p:spPr>
        <p:txBody>
          <a:bodyPr/>
          <a:p>
            <a:fld id="{9CFC70F5-FB47-4F4D-AF80-93CBE64E4299}" type="datetime1">
              <a:rPr lang="en-US" smtClean="0">
                <a:solidFill>
                  <a:prstClr val="black">
                    <a:tint val="75000"/>
                  </a:prstClr>
                </a:solidFill>
              </a:rPr>
              <a:t>10/21/2021</a:t>
            </a:fld>
            <a:endParaRPr lang="en-US" smtClean="0">
              <a:solidFill>
                <a:prstClr val="black">
                  <a:tint val="75000"/>
                </a:prstClr>
              </a:solidFill>
            </a:endParaRPr>
          </a:p>
        </p:txBody>
      </p:sp>
      <p:sp>
        <p:nvSpPr>
          <p:cNvPr id="1050949" name="Slide Number Placeholder 5"/>
          <p:cNvSpPr>
            <a:spLocks noGrp="1"/>
          </p:cNvSpPr>
          <p:nvPr>
            <p:ph type="sldNum" sz="quarter" idx="12"/>
          </p:nvPr>
        </p:nvSpPr>
        <p:spPr>
          <a:noFill/>
        </p:spPr>
        <p:txBody>
          <a:bodyPr/>
          <a:p>
            <a:fld id="{E40A76F0-6AE7-418D-9DF6-D228EE32E407}" type="slidenum">
              <a:rPr lang="en-US" smtClean="0">
                <a:solidFill>
                  <a:prstClr val="black">
                    <a:tint val="75000"/>
                  </a:prstClr>
                </a:solidFill>
              </a:rPr>
              <a:t>162</a:t>
            </a:fld>
            <a:endParaRPr lang="en-US" smtClean="0">
              <a:solidFill>
                <a:prstClr val="black">
                  <a:tint val="75000"/>
                </a:prstClr>
              </a:solidFill>
            </a:endParaRPr>
          </a:p>
        </p:txBody>
      </p:sp>
      <p:sp>
        <p:nvSpPr>
          <p:cNvPr id="1050950" name="Rectangle 8"/>
          <p:cNvSpPr>
            <a:spLocks noGrp="1" noChangeArrowheads="1"/>
          </p:cNvSpPr>
          <p:nvPr>
            <p:ph type="body" idx="1"/>
          </p:nvPr>
        </p:nvSpPr>
        <p:spPr>
          <a:xfrm>
            <a:off x="228600" y="838200"/>
            <a:ext cx="8610600" cy="5943600"/>
          </a:xfrm>
        </p:spPr>
        <p:txBody>
          <a:bodyPr/>
          <a:p>
            <a:pPr algn="ctr" eaLnBrk="1" hangingPunct="1">
              <a:buFontTx/>
              <a:buNone/>
            </a:pPr>
            <a:r>
              <a:rPr lang="en-US" smtClean="0"/>
              <a:t> </a:t>
            </a:r>
            <a:r>
              <a:rPr b="1" lang="en-US" smtClean="0">
                <a:solidFill>
                  <a:srgbClr val="CC0000"/>
                </a:solidFill>
                <a:cs typeface="Times New Roman" pitchFamily="18" charset="0"/>
              </a:rPr>
              <a:t>Structures/Stages/Forms/of memory</a:t>
            </a:r>
            <a:endParaRPr b="1" lang="en-US" u="sng" smtClean="0">
              <a:solidFill>
                <a:srgbClr val="CC0000"/>
              </a:solidFill>
              <a:cs typeface="Times New Roman" pitchFamily="18" charset="0"/>
            </a:endParaRPr>
          </a:p>
          <a:p>
            <a:pPr algn="just" eaLnBrk="1" hangingPunct="1"/>
            <a:r>
              <a:rPr b="1" lang="en-US" smtClean="0">
                <a:solidFill>
                  <a:srgbClr val="000066"/>
                </a:solidFill>
                <a:cs typeface="Times New Roman" pitchFamily="18" charset="0"/>
              </a:rPr>
              <a:t>According to Atkinson &amp; Sheferin, human memory consists of three different but interacting systems. These are</a:t>
            </a:r>
            <a:r>
              <a:rPr b="1" lang="en-US" smtClean="0">
                <a:cs typeface="Times New Roman" pitchFamily="18" charset="0"/>
              </a:rPr>
              <a:t>: </a:t>
            </a:r>
          </a:p>
          <a:p>
            <a:pPr eaLnBrk="1" hangingPunct="1">
              <a:buFontTx/>
              <a:buNone/>
            </a:pPr>
            <a:r>
              <a:rPr b="1" lang="en-US" smtClean="0">
                <a:cs typeface="Times New Roman" pitchFamily="18" charset="0"/>
                <a:sym typeface="Symbol" pitchFamily="18" charset="2"/>
              </a:rPr>
              <a:t>                    </a:t>
            </a:r>
            <a:r>
              <a:rPr b="1" lang="en-US" smtClean="0">
                <a:solidFill>
                  <a:schemeClr val="folHlink"/>
                </a:solidFill>
                <a:cs typeface="Times New Roman" pitchFamily="18" charset="0"/>
                <a:sym typeface="Symbol" pitchFamily="18" charset="2"/>
              </a:rPr>
              <a:t></a:t>
            </a:r>
            <a:r>
              <a:rPr b="1" lang="en-US" smtClean="0">
                <a:solidFill>
                  <a:schemeClr val="folHlink"/>
                </a:solidFill>
                <a:cs typeface="Times New Roman" pitchFamily="18" charset="0"/>
              </a:rPr>
              <a:t> Sensory memory/registrar(SM)</a:t>
            </a:r>
          </a:p>
          <a:p>
            <a:pPr eaLnBrk="1" hangingPunct="1">
              <a:buFontTx/>
              <a:buNone/>
            </a:pPr>
            <a:r>
              <a:rPr b="1" lang="en-US" smtClean="0">
                <a:solidFill>
                  <a:schemeClr val="folHlink"/>
                </a:solidFill>
                <a:cs typeface="Times New Roman" pitchFamily="18" charset="0"/>
              </a:rPr>
              <a:t>                    </a:t>
            </a:r>
            <a:r>
              <a:rPr b="1" lang="en-US" smtClean="0">
                <a:solidFill>
                  <a:schemeClr val="folHlink"/>
                </a:solidFill>
                <a:cs typeface="Times New Roman" pitchFamily="18" charset="0"/>
                <a:sym typeface="Symbol" pitchFamily="18" charset="2"/>
              </a:rPr>
              <a:t></a:t>
            </a:r>
            <a:r>
              <a:rPr b="1" lang="en-US" smtClean="0">
                <a:solidFill>
                  <a:schemeClr val="folHlink"/>
                </a:solidFill>
                <a:cs typeface="Times New Roman" pitchFamily="18" charset="0"/>
              </a:rPr>
              <a:t>  Short-term memory (STM)</a:t>
            </a:r>
          </a:p>
          <a:p>
            <a:pPr eaLnBrk="1" hangingPunct="1">
              <a:buFontTx/>
              <a:buNone/>
            </a:pPr>
            <a:r>
              <a:rPr b="1" lang="en-US" smtClean="0">
                <a:solidFill>
                  <a:schemeClr val="folHlink"/>
                </a:solidFill>
                <a:cs typeface="Times New Roman" pitchFamily="18" charset="0"/>
              </a:rPr>
              <a:t>                    </a:t>
            </a:r>
            <a:r>
              <a:rPr b="1" lang="en-US" smtClean="0">
                <a:solidFill>
                  <a:schemeClr val="folHlink"/>
                </a:solidFill>
                <a:cs typeface="Times New Roman" pitchFamily="18" charset="0"/>
                <a:sym typeface="Symbol" pitchFamily="18" charset="2"/>
              </a:rPr>
              <a:t></a:t>
            </a:r>
            <a:r>
              <a:rPr b="1" lang="en-US" smtClean="0">
                <a:solidFill>
                  <a:schemeClr val="folHlink"/>
                </a:solidFill>
                <a:cs typeface="Times New Roman" pitchFamily="18" charset="0"/>
              </a:rPr>
              <a:t>  Long- term memory (LTM)</a:t>
            </a:r>
          </a:p>
          <a:p>
            <a:pPr eaLnBrk="1" hangingPunct="1"/>
            <a:endParaRPr b="1" lang="en-US" smtClean="0">
              <a:solidFill>
                <a:schemeClr val="folHlink"/>
              </a:solidFill>
            </a:endParaRPr>
          </a:p>
        </p:txBody>
      </p:sp>
      <p:sp>
        <p:nvSpPr>
          <p:cNvPr id="1050951"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50">
                                            <p:txEl>
                                              <p:pRg st="0" end="0"/>
                                            </p:txEl>
                                          </p:spTgt>
                                        </p:tgtEl>
                                        <p:attrNameLst>
                                          <p:attrName>style.visibility</p:attrName>
                                        </p:attrNameLst>
                                      </p:cBhvr>
                                      <p:to>
                                        <p:strVal val="visible"/>
                                      </p:to>
                                    </p:set>
                                    <p:animEffect transition="in" filter="blinds(horizontal)">
                                      <p:cBhvr>
                                        <p:cTn dur="500" id="7"/>
                                        <p:tgtEl>
                                          <p:spTgt spid="1050950">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50">
                                            <p:txEl>
                                              <p:pRg st="1" end="1"/>
                                            </p:txEl>
                                          </p:spTgt>
                                        </p:tgtEl>
                                        <p:attrNameLst>
                                          <p:attrName>style.visibility</p:attrName>
                                        </p:attrNameLst>
                                      </p:cBhvr>
                                      <p:to>
                                        <p:strVal val="visible"/>
                                      </p:to>
                                    </p:set>
                                    <p:animEffect transition="in" filter="blinds(horizontal)">
                                      <p:cBhvr>
                                        <p:cTn dur="500" id="12"/>
                                        <p:tgtEl>
                                          <p:spTgt spid="1050950">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50">
                                            <p:txEl>
                                              <p:pRg st="2" end="2"/>
                                            </p:txEl>
                                          </p:spTgt>
                                        </p:tgtEl>
                                        <p:attrNameLst>
                                          <p:attrName>style.visibility</p:attrName>
                                        </p:attrNameLst>
                                      </p:cBhvr>
                                      <p:to>
                                        <p:strVal val="visible"/>
                                      </p:to>
                                    </p:set>
                                    <p:animEffect transition="in" filter="blinds(horizontal)">
                                      <p:cBhvr>
                                        <p:cTn dur="500" id="17"/>
                                        <p:tgtEl>
                                          <p:spTgt spid="1050950">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50">
                                            <p:txEl>
                                              <p:pRg st="3" end="3"/>
                                            </p:txEl>
                                          </p:spTgt>
                                        </p:tgtEl>
                                        <p:attrNameLst>
                                          <p:attrName>style.visibility</p:attrName>
                                        </p:attrNameLst>
                                      </p:cBhvr>
                                      <p:to>
                                        <p:strVal val="visible"/>
                                      </p:to>
                                    </p:set>
                                    <p:animEffect transition="in" filter="blinds(horizontal)">
                                      <p:cBhvr>
                                        <p:cTn dur="500" id="22"/>
                                        <p:tgtEl>
                                          <p:spTgt spid="1050950">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50">
                                            <p:txEl>
                                              <p:pRg st="4" end="4"/>
                                            </p:txEl>
                                          </p:spTgt>
                                        </p:tgtEl>
                                        <p:attrNameLst>
                                          <p:attrName>style.visibility</p:attrName>
                                        </p:attrNameLst>
                                      </p:cBhvr>
                                      <p:to>
                                        <p:strVal val="visible"/>
                                      </p:to>
                                    </p:set>
                                    <p:animEffect transition="in" filter="blinds(horizontal)">
                                      <p:cBhvr>
                                        <p:cTn dur="500" id="27"/>
                                        <p:tgtEl>
                                          <p:spTgt spid="10509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50"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708" name=""/>
        <p:cNvGrpSpPr/>
        <p:nvPr/>
      </p:nvGrpSpPr>
      <p:grpSpPr>
        <a:xfrm>
          <a:off x="0" y="0"/>
          <a:ext cx="0" cy="0"/>
          <a:chOff x="0" y="0"/>
          <a:chExt cx="0" cy="0"/>
        </a:xfrm>
      </p:grpSpPr>
      <p:sp>
        <p:nvSpPr>
          <p:cNvPr id="1050952" name="Content Placeholder 2"/>
          <p:cNvSpPr>
            <a:spLocks noGrp="1"/>
          </p:cNvSpPr>
          <p:nvPr>
            <p:ph idx="1"/>
          </p:nvPr>
        </p:nvSpPr>
        <p:spPr>
          <a:xfrm>
            <a:off x="0" y="0"/>
            <a:ext cx="9144000" cy="6858000"/>
          </a:xfrm>
          <a:solidFill>
            <a:schemeClr val="bg1">
              <a:lumMod val="20000"/>
              <a:lumOff val="80000"/>
            </a:schemeClr>
          </a:solidFill>
        </p:spPr>
        <p:txBody>
          <a:bodyPr/>
          <a:p>
            <a:pPr algn="ctr">
              <a:buFontTx/>
              <a:buNone/>
            </a:pPr>
            <a:r>
              <a:rPr b="1" dirty="0" lang="en-US" smtClean="0"/>
              <a:t>Structures of Memory </a:t>
            </a:r>
          </a:p>
          <a:p>
            <a:pPr>
              <a:buFontTx/>
              <a:buNone/>
            </a:pPr>
            <a:endParaRPr dirty="0" sz="2800" lang="en-US" smtClean="0"/>
          </a:p>
          <a:p>
            <a:pPr>
              <a:buFontTx/>
              <a:buNone/>
            </a:pPr>
            <a:endParaRPr dirty="0" lang="en-US" smtClean="0"/>
          </a:p>
          <a:p>
            <a:pPr>
              <a:buFontTx/>
              <a:buNone/>
            </a:pPr>
            <a:r>
              <a:rPr dirty="0" lang="en-US" err="1" smtClean="0"/>
              <a:t>Infn</a:t>
            </a:r>
            <a:r>
              <a:rPr dirty="0" lang="en-US" smtClean="0"/>
              <a:t> from </a:t>
            </a:r>
          </a:p>
          <a:p>
            <a:pPr>
              <a:buFontTx/>
              <a:buNone/>
            </a:pPr>
            <a:r>
              <a:rPr b="1" dirty="0" lang="en-US" smtClean="0"/>
              <a:t>                                  </a:t>
            </a:r>
            <a:r>
              <a:rPr b="1" dirty="0" sz="2400" lang="en-US" smtClean="0"/>
              <a:t>Selection                       Retrieval</a:t>
            </a:r>
          </a:p>
          <a:p>
            <a:pPr>
              <a:buFontTx/>
              <a:buNone/>
            </a:pPr>
            <a:r>
              <a:rPr dirty="0" lang="en-US" smtClean="0"/>
              <a:t>the </a:t>
            </a:r>
            <a:r>
              <a:rPr dirty="0" lang="en-US" err="1" smtClean="0"/>
              <a:t>env’t</a:t>
            </a:r>
            <a:endParaRPr dirty="0" lang="en-US" smtClean="0"/>
          </a:p>
          <a:p>
            <a:pPr>
              <a:buFontTx/>
              <a:buNone/>
            </a:pPr>
            <a:endParaRPr dirty="0" lang="en-US" smtClean="0"/>
          </a:p>
          <a:p>
            <a:pPr>
              <a:buFontTx/>
              <a:buNone/>
            </a:pPr>
            <a:endParaRPr dirty="0" lang="en-US" smtClean="0"/>
          </a:p>
          <a:p>
            <a:pPr>
              <a:buFontTx/>
              <a:buNone/>
            </a:pPr>
            <a:r>
              <a:rPr b="1" dirty="0" lang="en-US" smtClean="0">
                <a:solidFill>
                  <a:srgbClr val="7030A0"/>
                </a:solidFill>
              </a:rPr>
              <a:t>                 Decay                      </a:t>
            </a:r>
            <a:r>
              <a:rPr b="1" dirty="0" lang="en-US" err="1" smtClean="0">
                <a:solidFill>
                  <a:srgbClr val="7030A0"/>
                </a:solidFill>
              </a:rPr>
              <a:t>Decay</a:t>
            </a:r>
            <a:r>
              <a:rPr b="1" dirty="0" lang="en-US" smtClean="0">
                <a:solidFill>
                  <a:srgbClr val="7030A0"/>
                </a:solidFill>
              </a:rPr>
              <a:t>                 Forgetting </a:t>
            </a:r>
            <a:endParaRPr b="1" dirty="0" lang="en-US">
              <a:solidFill>
                <a:srgbClr val="7030A0"/>
              </a:solidFill>
            </a:endParaRPr>
          </a:p>
        </p:txBody>
      </p:sp>
      <p:sp>
        <p:nvSpPr>
          <p:cNvPr id="1050953" name="Date Placeholder 3"/>
          <p:cNvSpPr>
            <a:spLocks noGrp="1"/>
          </p:cNvSpPr>
          <p:nvPr>
            <p:ph type="dt" sz="quarter" idx="10"/>
          </p:nvPr>
        </p:nvSpPr>
        <p:spPr>
          <a:noFill/>
        </p:spPr>
        <p:txBody>
          <a:bodyPr/>
          <a:p>
            <a:fld id="{C3CEAAB6-AF83-4331-A8DA-C0BDF6E0F79E}" type="datetime1">
              <a:rPr lang="en-US" smtClean="0">
                <a:solidFill>
                  <a:prstClr val="black">
                    <a:tint val="75000"/>
                  </a:prstClr>
                </a:solidFill>
              </a:rPr>
              <a:t>10/21/2021</a:t>
            </a:fld>
            <a:endParaRPr lang="en-US" smtClean="0">
              <a:solidFill>
                <a:prstClr val="black">
                  <a:tint val="75000"/>
                </a:prstClr>
              </a:solidFill>
            </a:endParaRPr>
          </a:p>
        </p:txBody>
      </p:sp>
      <p:sp>
        <p:nvSpPr>
          <p:cNvPr id="1050954" name="Slide Number Placeholder 4"/>
          <p:cNvSpPr>
            <a:spLocks noGrp="1"/>
          </p:cNvSpPr>
          <p:nvPr>
            <p:ph type="sldNum" sz="quarter" idx="12"/>
          </p:nvPr>
        </p:nvSpPr>
        <p:spPr>
          <a:noFill/>
        </p:spPr>
        <p:txBody>
          <a:bodyPr/>
          <a:p>
            <a:fld id="{6CC59C85-FF46-40EB-9519-72E8A0B62068}" type="slidenum">
              <a:rPr lang="en-US" smtClean="0">
                <a:solidFill>
                  <a:prstClr val="black">
                    <a:tint val="75000"/>
                  </a:prstClr>
                </a:solidFill>
              </a:rPr>
              <a:t>163</a:t>
            </a:fld>
            <a:endParaRPr lang="en-US" smtClean="0">
              <a:solidFill>
                <a:prstClr val="black">
                  <a:tint val="75000"/>
                </a:prstClr>
              </a:solidFill>
            </a:endParaRPr>
          </a:p>
        </p:txBody>
      </p:sp>
      <p:sp>
        <p:nvSpPr>
          <p:cNvPr id="1050955" name="Rounded Rectangle 5"/>
          <p:cNvSpPr/>
          <p:nvPr/>
        </p:nvSpPr>
        <p:spPr bwMode="auto">
          <a:xfrm>
            <a:off x="1600200" y="1600200"/>
            <a:ext cx="1600200" cy="2209800"/>
          </a:xfrm>
          <a:prstGeom prst="roundRect"/>
          <a:ln>
            <a:headEnd type="none" w="sm" len="sm"/>
            <a:tailEnd type="none" w="sm" len="sm"/>
          </a:ln>
        </p:spPr>
        <p:style>
          <a:lnRef idx="3">
            <a:schemeClr val="lt1"/>
          </a:lnRef>
          <a:fillRef idx="1">
            <a:schemeClr val="accent5"/>
          </a:fillRef>
          <a:effectRef idx="1">
            <a:schemeClr val="accent5"/>
          </a:effectRef>
          <a:fontRef idx="minor">
            <a:schemeClr val="lt1"/>
          </a:fontRef>
        </p:style>
        <p:txBody>
          <a:bodyPr wrap="none"/>
          <a:p>
            <a:pPr defTabSz="914400"/>
            <a:endParaRPr dirty="0" lang="en-US">
              <a:solidFill>
                <a:prstClr val="black"/>
              </a:solidFill>
              <a:latin typeface="Times New Roman" pitchFamily="18" charset="0"/>
            </a:endParaRPr>
          </a:p>
          <a:p>
            <a:pPr algn="ctr" defTabSz="914400"/>
            <a:r>
              <a:rPr b="1" dirty="0" sz="4000" lang="en-US">
                <a:solidFill>
                  <a:prstClr val="black"/>
                </a:solidFill>
                <a:latin typeface="Times New Roman" pitchFamily="18" charset="0"/>
              </a:rPr>
              <a:t>SM </a:t>
            </a:r>
          </a:p>
        </p:txBody>
      </p:sp>
      <p:sp>
        <p:nvSpPr>
          <p:cNvPr id="1050956" name="Rounded Rectangle 6"/>
          <p:cNvSpPr/>
          <p:nvPr/>
        </p:nvSpPr>
        <p:spPr bwMode="auto">
          <a:xfrm>
            <a:off x="4343400" y="1600200"/>
            <a:ext cx="1524000" cy="2209800"/>
          </a:xfrm>
          <a:prstGeom prst="roundRect"/>
          <a:ln>
            <a:headEnd type="none" w="sm" len="sm"/>
            <a:tailEnd type="none" w="sm" len="sm"/>
          </a:ln>
        </p:spPr>
        <p:style>
          <a:lnRef idx="3">
            <a:schemeClr val="lt1"/>
          </a:lnRef>
          <a:fillRef idx="1">
            <a:schemeClr val="accent6"/>
          </a:fillRef>
          <a:effectRef idx="1">
            <a:schemeClr val="accent6"/>
          </a:effectRef>
          <a:fontRef idx="minor">
            <a:schemeClr val="lt1"/>
          </a:fontRef>
        </p:style>
        <p:txBody>
          <a:bodyPr wrap="none"/>
          <a:p>
            <a:pPr defTabSz="914400"/>
            <a:endParaRPr dirty="0" sz="4000" lang="en-US">
              <a:solidFill>
                <a:prstClr val="black"/>
              </a:solidFill>
              <a:latin typeface="Times New Roman" pitchFamily="18" charset="0"/>
            </a:endParaRPr>
          </a:p>
          <a:p>
            <a:pPr algn="ctr" defTabSz="914400"/>
            <a:r>
              <a:rPr b="1" dirty="0" sz="4000" lang="en-US">
                <a:solidFill>
                  <a:prstClr val="black"/>
                </a:solidFill>
                <a:latin typeface="Times New Roman" pitchFamily="18" charset="0"/>
              </a:rPr>
              <a:t>STM</a:t>
            </a:r>
          </a:p>
        </p:txBody>
      </p:sp>
      <p:sp>
        <p:nvSpPr>
          <p:cNvPr id="1050957" name="Rounded Rectangle 7"/>
          <p:cNvSpPr/>
          <p:nvPr/>
        </p:nvSpPr>
        <p:spPr bwMode="auto">
          <a:xfrm>
            <a:off x="7010400" y="1524000"/>
            <a:ext cx="1600200" cy="2209800"/>
          </a:xfrm>
          <a:prstGeom prst="roundRect"/>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p>
            <a:pPr defTabSz="914400"/>
            <a:endParaRPr dirty="0" sz="4400" lang="en-US">
              <a:solidFill>
                <a:prstClr val="black"/>
              </a:solidFill>
              <a:latin typeface="Times New Roman" pitchFamily="18" charset="0"/>
            </a:endParaRPr>
          </a:p>
          <a:p>
            <a:pPr algn="ctr" defTabSz="914400"/>
            <a:r>
              <a:rPr b="1" dirty="0" sz="4400" lang="en-US">
                <a:solidFill>
                  <a:prstClr val="black"/>
                </a:solidFill>
                <a:latin typeface="Times New Roman" pitchFamily="18" charset="0"/>
              </a:rPr>
              <a:t>LTM</a:t>
            </a:r>
            <a:r>
              <a:rPr dirty="0" sz="4400" lang="en-US">
                <a:solidFill>
                  <a:prstClr val="black"/>
                </a:solidFill>
                <a:latin typeface="Times New Roman" pitchFamily="18" charset="0"/>
              </a:rPr>
              <a:t> </a:t>
            </a:r>
          </a:p>
        </p:txBody>
      </p:sp>
      <p:cxnSp>
        <p:nvCxnSpPr>
          <p:cNvPr id="3145728" name="Straight Arrow Connector 9"/>
          <p:cNvCxnSpPr>
            <a:cxnSpLocks/>
          </p:cNvCxnSpPr>
          <p:nvPr/>
        </p:nvCxnSpPr>
        <p:spPr bwMode="auto">
          <a:xfrm>
            <a:off x="76200" y="2209800"/>
            <a:ext cx="1524000" cy="1588"/>
          </a:xfrm>
          <a:prstGeom prst="straightConnector1"/>
          <a:ln>
            <a:headEnd type="none" w="sm" len="sm"/>
            <a:tailEnd type="arrow"/>
          </a:ln>
        </p:spPr>
        <p:style>
          <a:lnRef idx="3">
            <a:schemeClr val="accent6"/>
          </a:lnRef>
          <a:fillRef idx="0">
            <a:schemeClr val="accent6"/>
          </a:fillRef>
          <a:effectRef idx="2">
            <a:schemeClr val="accent6"/>
          </a:effectRef>
          <a:fontRef idx="minor">
            <a:schemeClr val="tx1"/>
          </a:fontRef>
        </p:style>
      </p:cxnSp>
      <p:cxnSp>
        <p:nvCxnSpPr>
          <p:cNvPr id="3145729" name="Straight Arrow Connector 10"/>
          <p:cNvCxnSpPr>
            <a:cxnSpLocks/>
          </p:cNvCxnSpPr>
          <p:nvPr/>
        </p:nvCxnSpPr>
        <p:spPr bwMode="auto">
          <a:xfrm>
            <a:off x="76200" y="3427413"/>
            <a:ext cx="1524000" cy="1587"/>
          </a:xfrm>
          <a:prstGeom prst="straightConnector1"/>
          <a:ln>
            <a:headEnd type="none" w="sm" len="sm"/>
            <a:tailEnd type="arrow"/>
          </a:ln>
        </p:spPr>
        <p:style>
          <a:lnRef idx="3">
            <a:schemeClr val="accent6"/>
          </a:lnRef>
          <a:fillRef idx="0">
            <a:schemeClr val="accent6"/>
          </a:fillRef>
          <a:effectRef idx="2">
            <a:schemeClr val="accent6"/>
          </a:effectRef>
          <a:fontRef idx="minor">
            <a:schemeClr val="tx1"/>
          </a:fontRef>
        </p:style>
      </p:cxnSp>
      <p:cxnSp>
        <p:nvCxnSpPr>
          <p:cNvPr id="3145730" name="Straight Arrow Connector 12"/>
          <p:cNvCxnSpPr>
            <a:cxnSpLocks/>
          </p:cNvCxnSpPr>
          <p:nvPr/>
        </p:nvCxnSpPr>
        <p:spPr bwMode="auto">
          <a:xfrm>
            <a:off x="3276600" y="2819400"/>
            <a:ext cx="1066800" cy="1588"/>
          </a:xfrm>
          <a:prstGeom prst="straightConnector1"/>
          <a:ln>
            <a:headEnd type="none" w="sm" len="sm"/>
            <a:tailEnd type="arrow"/>
          </a:ln>
        </p:spPr>
        <p:style>
          <a:lnRef idx="3">
            <a:schemeClr val="accent6"/>
          </a:lnRef>
          <a:fillRef idx="0">
            <a:schemeClr val="accent6"/>
          </a:fillRef>
          <a:effectRef idx="2">
            <a:schemeClr val="accent6"/>
          </a:effectRef>
          <a:fontRef idx="minor">
            <a:schemeClr val="tx1"/>
          </a:fontRef>
        </p:style>
      </p:cxnSp>
      <p:cxnSp>
        <p:nvCxnSpPr>
          <p:cNvPr id="3145731" name="Straight Arrow Connector 13"/>
          <p:cNvCxnSpPr>
            <a:cxnSpLocks/>
          </p:cNvCxnSpPr>
          <p:nvPr/>
        </p:nvCxnSpPr>
        <p:spPr bwMode="auto">
          <a:xfrm>
            <a:off x="5867400" y="2819400"/>
            <a:ext cx="1143000" cy="1588"/>
          </a:xfrm>
          <a:prstGeom prst="straightConnector1"/>
          <a:ln>
            <a:headEnd type="none" w="sm" len="sm"/>
            <a:tailEnd type="arrow"/>
          </a:ln>
        </p:spPr>
        <p:style>
          <a:lnRef idx="3">
            <a:schemeClr val="accent6"/>
          </a:lnRef>
          <a:fillRef idx="0">
            <a:schemeClr val="accent6"/>
          </a:fillRef>
          <a:effectRef idx="2">
            <a:schemeClr val="accent6"/>
          </a:effectRef>
          <a:fontRef idx="minor">
            <a:schemeClr val="tx1"/>
          </a:fontRef>
        </p:style>
      </p:cxnSp>
      <p:cxnSp>
        <p:nvCxnSpPr>
          <p:cNvPr id="3145732" name="Straight Arrow Connector 17"/>
          <p:cNvCxnSpPr>
            <a:cxnSpLocks/>
          </p:cNvCxnSpPr>
          <p:nvPr/>
        </p:nvCxnSpPr>
        <p:spPr bwMode="auto">
          <a:xfrm rot="5400000">
            <a:off x="1905001" y="4191000"/>
            <a:ext cx="762000" cy="3175"/>
          </a:xfrm>
          <a:prstGeom prst="straightConnector1"/>
          <a:ln>
            <a:headEnd type="none" w="sm" len="sm"/>
            <a:tailEnd type="arrow"/>
          </a:ln>
        </p:spPr>
        <p:style>
          <a:lnRef idx="3">
            <a:schemeClr val="accent4"/>
          </a:lnRef>
          <a:fillRef idx="0">
            <a:schemeClr val="accent4"/>
          </a:fillRef>
          <a:effectRef idx="2">
            <a:schemeClr val="accent4"/>
          </a:effectRef>
          <a:fontRef idx="minor">
            <a:schemeClr val="tx1"/>
          </a:fontRef>
        </p:style>
      </p:cxnSp>
      <p:cxnSp>
        <p:nvCxnSpPr>
          <p:cNvPr id="3145733" name="Straight Arrow Connector 18"/>
          <p:cNvCxnSpPr>
            <a:cxnSpLocks/>
          </p:cNvCxnSpPr>
          <p:nvPr/>
        </p:nvCxnSpPr>
        <p:spPr bwMode="auto">
          <a:xfrm rot="5400000">
            <a:off x="4725194" y="4190206"/>
            <a:ext cx="762000" cy="1588"/>
          </a:xfrm>
          <a:prstGeom prst="straightConnector1"/>
          <a:ln>
            <a:headEnd type="none" w="sm" len="sm"/>
            <a:tailEnd type="arrow"/>
          </a:ln>
        </p:spPr>
        <p:style>
          <a:lnRef idx="3">
            <a:schemeClr val="accent4"/>
          </a:lnRef>
          <a:fillRef idx="0">
            <a:schemeClr val="accent4"/>
          </a:fillRef>
          <a:effectRef idx="2">
            <a:schemeClr val="accent4"/>
          </a:effectRef>
          <a:fontRef idx="minor">
            <a:schemeClr val="tx1"/>
          </a:fontRef>
        </p:style>
      </p:cxnSp>
      <p:cxnSp>
        <p:nvCxnSpPr>
          <p:cNvPr id="3145734" name="Straight Arrow Connector 19"/>
          <p:cNvCxnSpPr>
            <a:cxnSpLocks/>
          </p:cNvCxnSpPr>
          <p:nvPr/>
        </p:nvCxnSpPr>
        <p:spPr bwMode="auto">
          <a:xfrm rot="5400000">
            <a:off x="7544594" y="4114006"/>
            <a:ext cx="762000" cy="1588"/>
          </a:xfrm>
          <a:prstGeom prst="straightConnector1"/>
          <a:ln>
            <a:headEnd type="none" w="sm" len="sm"/>
            <a:tailEnd type="arrow"/>
          </a:ln>
        </p:spPr>
        <p:style>
          <a:lnRef idx="3">
            <a:schemeClr val="accent4"/>
          </a:lnRef>
          <a:fillRef idx="0">
            <a:schemeClr val="accent4"/>
          </a:fillRef>
          <a:effectRef idx="2">
            <a:schemeClr val="accent4"/>
          </a:effectRef>
          <a:fontRef idx="minor">
            <a:schemeClr val="tx1"/>
          </a:fontRef>
        </p:style>
      </p:cxnSp>
      <p:sp>
        <p:nvSpPr>
          <p:cNvPr id="1050958" name="Footer Placeholder 1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709" name=""/>
        <p:cNvGrpSpPr/>
        <p:nvPr/>
      </p:nvGrpSpPr>
      <p:grpSpPr>
        <a:xfrm>
          <a:off x="0" y="0"/>
          <a:ext cx="0" cy="0"/>
          <a:chOff x="0" y="0"/>
          <a:chExt cx="0" cy="0"/>
        </a:xfrm>
      </p:grpSpPr>
      <p:sp>
        <p:nvSpPr>
          <p:cNvPr id="1050959" name="Date Placeholder 3"/>
          <p:cNvSpPr>
            <a:spLocks noGrp="1"/>
          </p:cNvSpPr>
          <p:nvPr>
            <p:ph type="dt" sz="quarter" idx="10"/>
          </p:nvPr>
        </p:nvSpPr>
        <p:spPr>
          <a:noFill/>
        </p:spPr>
        <p:txBody>
          <a:bodyPr/>
          <a:p>
            <a:fld id="{50D1F06B-DD13-4B23-B287-7360195F1997}" type="datetime1">
              <a:rPr lang="en-US" smtClean="0">
                <a:solidFill>
                  <a:prstClr val="black">
                    <a:tint val="75000"/>
                  </a:prstClr>
                </a:solidFill>
              </a:rPr>
              <a:t>10/21/2021</a:t>
            </a:fld>
            <a:endParaRPr lang="en-US" smtClean="0">
              <a:solidFill>
                <a:prstClr val="black">
                  <a:tint val="75000"/>
                </a:prstClr>
              </a:solidFill>
            </a:endParaRPr>
          </a:p>
        </p:txBody>
      </p:sp>
      <p:sp>
        <p:nvSpPr>
          <p:cNvPr id="1050960" name="Slide Number Placeholder 5"/>
          <p:cNvSpPr>
            <a:spLocks noGrp="1"/>
          </p:cNvSpPr>
          <p:nvPr>
            <p:ph type="sldNum" sz="quarter" idx="12"/>
          </p:nvPr>
        </p:nvSpPr>
        <p:spPr>
          <a:noFill/>
        </p:spPr>
        <p:txBody>
          <a:bodyPr/>
          <a:p>
            <a:fld id="{33C7CEE7-88E5-49DB-9B14-646E68AAF548}" type="slidenum">
              <a:rPr lang="en-US" smtClean="0">
                <a:solidFill>
                  <a:prstClr val="black">
                    <a:tint val="75000"/>
                  </a:prstClr>
                </a:solidFill>
              </a:rPr>
              <a:t>164</a:t>
            </a:fld>
            <a:endParaRPr lang="en-US" smtClean="0">
              <a:solidFill>
                <a:prstClr val="black">
                  <a:tint val="75000"/>
                </a:prstClr>
              </a:solidFill>
            </a:endParaRPr>
          </a:p>
        </p:txBody>
      </p:sp>
      <p:sp>
        <p:nvSpPr>
          <p:cNvPr id="1050961" name="Rectangle 8"/>
          <p:cNvSpPr>
            <a:spLocks noGrp="1" noChangeArrowheads="1"/>
          </p:cNvSpPr>
          <p:nvPr>
            <p:ph type="body" idx="1"/>
          </p:nvPr>
        </p:nvSpPr>
        <p:spPr>
          <a:xfrm>
            <a:off x="152400" y="533400"/>
            <a:ext cx="8763000" cy="5943600"/>
          </a:xfrm>
        </p:spPr>
        <p:txBody>
          <a:bodyPr>
            <a:normAutofit lnSpcReduction="10000"/>
          </a:bodyPr>
          <a:p>
            <a:pPr algn="ctr" eaLnBrk="1" hangingPunct="1">
              <a:lnSpc>
                <a:spcPct val="90000"/>
              </a:lnSpc>
              <a:buFontTx/>
              <a:buNone/>
            </a:pPr>
            <a:r>
              <a:rPr b="1" lang="en-US" smtClean="0">
                <a:solidFill>
                  <a:srgbClr val="CC0000"/>
                </a:solidFill>
                <a:cs typeface="Times New Roman" pitchFamily="18" charset="0"/>
              </a:rPr>
              <a:t>1.  Sensory Memory/ Registrar (SR)</a:t>
            </a:r>
          </a:p>
          <a:p>
            <a:pPr algn="just" eaLnBrk="1" hangingPunct="1">
              <a:lnSpc>
                <a:spcPct val="90000"/>
              </a:lnSpc>
            </a:pPr>
            <a:r>
              <a:rPr b="1" sz="2800" lang="en-US" smtClean="0">
                <a:solidFill>
                  <a:srgbClr val="000000"/>
                </a:solidFill>
                <a:cs typeface="Times New Roman" pitchFamily="18" charset="0"/>
              </a:rPr>
              <a:t>It is a component of the memory system that receives </a:t>
            </a:r>
            <a:r>
              <a:rPr b="1" sz="2800" lang="en-US" smtClean="0">
                <a:cs typeface="Times New Roman" pitchFamily="18" charset="0"/>
              </a:rPr>
              <a:t>inf</a:t>
            </a:r>
            <a:r>
              <a:rPr b="1" sz="2800" lang="en-US" u="sng" smtClean="0">
                <a:cs typeface="Times New Roman" pitchFamily="18" charset="0"/>
              </a:rPr>
              <a:t>n</a:t>
            </a:r>
            <a:r>
              <a:rPr b="1" sz="2800" lang="en-US" smtClean="0">
                <a:cs typeface="Times New Roman" pitchFamily="18" charset="0"/>
              </a:rPr>
              <a:t> </a:t>
            </a:r>
            <a:r>
              <a:rPr b="1" sz="2800" lang="en-US" smtClean="0">
                <a:solidFill>
                  <a:srgbClr val="000000"/>
                </a:solidFill>
                <a:cs typeface="Times New Roman" pitchFamily="18" charset="0"/>
              </a:rPr>
              <a:t>from the env’t.</a:t>
            </a:r>
          </a:p>
          <a:p>
            <a:pPr algn="just" eaLnBrk="1" hangingPunct="1">
              <a:lnSpc>
                <a:spcPct val="90000"/>
              </a:lnSpc>
            </a:pPr>
            <a:r>
              <a:rPr b="1" sz="2800" lang="en-US" smtClean="0">
                <a:solidFill>
                  <a:srgbClr val="000000"/>
                </a:solidFill>
                <a:cs typeface="Times New Roman" pitchFamily="18" charset="0"/>
              </a:rPr>
              <a:t> It is the entryway to memory &amp; the first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storage area.</a:t>
            </a:r>
          </a:p>
          <a:p>
            <a:pPr algn="just" eaLnBrk="1" hangingPunct="1">
              <a:lnSpc>
                <a:spcPct val="90000"/>
              </a:lnSpc>
            </a:pPr>
            <a:r>
              <a:rPr b="1" sz="2800" lang="en-US" smtClean="0">
                <a:solidFill>
                  <a:srgbClr val="000000"/>
                </a:solidFill>
                <a:cs typeface="Times New Roman" pitchFamily="18" charset="0"/>
              </a:rPr>
              <a:t>The </a:t>
            </a:r>
            <a:r>
              <a:rPr b="1" sz="2800" lang="en-US" smtClean="0">
                <a:solidFill>
                  <a:srgbClr val="CC9900"/>
                </a:solidFill>
                <a:cs typeface="Times New Roman" pitchFamily="18" charset="0"/>
              </a:rPr>
              <a:t>type</a:t>
            </a:r>
            <a:r>
              <a:rPr b="1" sz="2800" lang="en-US" smtClean="0">
                <a:solidFill>
                  <a:srgbClr val="000000"/>
                </a:solidFill>
                <a:cs typeface="Times New Roman" pitchFamily="18" charset="0"/>
              </a:rPr>
              <a:t> of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is a very accurate &amp; complete representation of the env’t but it is unprocessed. </a:t>
            </a:r>
          </a:p>
          <a:p>
            <a:pPr algn="just" eaLnBrk="1" hangingPunct="1">
              <a:lnSpc>
                <a:spcPct val="90000"/>
              </a:lnSpc>
            </a:pPr>
            <a:r>
              <a:rPr b="1" sz="2800" lang="en-US" smtClean="0">
                <a:solidFill>
                  <a:srgbClr val="CC9900"/>
                </a:solidFill>
                <a:cs typeface="Times New Roman" pitchFamily="18" charset="0"/>
              </a:rPr>
              <a:t>Capacity</a:t>
            </a:r>
            <a:r>
              <a:rPr b="1" sz="2800" i="1" lang="en-US" smtClean="0">
                <a:solidFill>
                  <a:srgbClr val="000000"/>
                </a:solidFill>
                <a:cs typeface="Times New Roman" pitchFamily="18" charset="0"/>
              </a:rPr>
              <a:t> </a:t>
            </a:r>
            <a:r>
              <a:rPr b="1" sz="2800" lang="en-US" smtClean="0">
                <a:solidFill>
                  <a:srgbClr val="000000"/>
                </a:solidFill>
                <a:cs typeface="Times New Roman" pitchFamily="18" charset="0"/>
              </a:rPr>
              <a:t>of SM is very large, more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than we can possibly handle at once.</a:t>
            </a:r>
          </a:p>
          <a:p>
            <a:pPr algn="just" eaLnBrk="1" hangingPunct="1">
              <a:lnSpc>
                <a:spcPct val="90000"/>
              </a:lnSpc>
            </a:pPr>
            <a:r>
              <a:rPr b="1" sz="2800" lang="en-US" smtClean="0">
                <a:solidFill>
                  <a:srgbClr val="CC9900"/>
                </a:solidFill>
                <a:cs typeface="Times New Roman" pitchFamily="18" charset="0"/>
              </a:rPr>
              <a:t>Duration</a:t>
            </a:r>
            <a:r>
              <a:rPr b="1" sz="2800" lang="en-US" smtClean="0">
                <a:solidFill>
                  <a:srgbClr val="000000"/>
                </a:solidFill>
                <a:cs typeface="Times New Roman" pitchFamily="18" charset="0"/>
              </a:rPr>
              <a:t> if the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is visual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it stores in the </a:t>
            </a:r>
            <a:r>
              <a:rPr b="1" sz="2800" i="1" lang="en-US" smtClean="0">
                <a:solidFill>
                  <a:srgbClr val="CC0000"/>
                </a:solidFill>
                <a:cs typeface="Times New Roman" pitchFamily="18" charset="0"/>
              </a:rPr>
              <a:t>iconic memory</a:t>
            </a:r>
            <a:r>
              <a:rPr b="1" sz="2800" lang="en-US" smtClean="0">
                <a:solidFill>
                  <a:srgbClr val="000000"/>
                </a:solidFill>
                <a:cs typeface="Times New Roman" pitchFamily="18" charset="0"/>
              </a:rPr>
              <a:t> in the form of images for a maximum of one second. </a:t>
            </a:r>
          </a:p>
          <a:p>
            <a:pPr algn="just" eaLnBrk="1" hangingPunct="1">
              <a:lnSpc>
                <a:spcPct val="90000"/>
              </a:lnSpc>
              <a:buFontTx/>
              <a:buNone/>
            </a:pPr>
            <a:r>
              <a:rPr b="1" sz="2800" lang="en-US" smtClean="0">
                <a:solidFill>
                  <a:srgbClr val="000000"/>
                </a:solidFill>
                <a:cs typeface="Times New Roman" pitchFamily="18" charset="0"/>
              </a:rPr>
              <a:t> - If the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is auditory it stores in </a:t>
            </a:r>
            <a:r>
              <a:rPr b="1" sz="2800" i="1" lang="en-US" smtClean="0">
                <a:solidFill>
                  <a:srgbClr val="CC0000"/>
                </a:solidFill>
                <a:cs typeface="Times New Roman" pitchFamily="18" charset="0"/>
              </a:rPr>
              <a:t>echoic memory</a:t>
            </a:r>
            <a:r>
              <a:rPr b="1" sz="2800" lang="en-US" smtClean="0">
                <a:solidFill>
                  <a:srgbClr val="000000"/>
                </a:solidFill>
                <a:cs typeface="Times New Roman" pitchFamily="18" charset="0"/>
              </a:rPr>
              <a:t> in the form of sound patterns for two seconds.</a:t>
            </a:r>
          </a:p>
          <a:p>
            <a:pPr algn="just" eaLnBrk="1" hangingPunct="1">
              <a:lnSpc>
                <a:spcPct val="90000"/>
              </a:lnSpc>
            </a:pPr>
            <a:endParaRPr b="1" sz="2800" lang="en-US" smtClean="0">
              <a:solidFill>
                <a:srgbClr val="000000"/>
              </a:solidFill>
            </a:endParaRPr>
          </a:p>
        </p:txBody>
      </p:sp>
      <p:sp>
        <p:nvSpPr>
          <p:cNvPr id="1050962"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61">
                                            <p:txEl>
                                              <p:pRg st="0" end="0"/>
                                            </p:txEl>
                                          </p:spTgt>
                                        </p:tgtEl>
                                        <p:attrNameLst>
                                          <p:attrName>style.visibility</p:attrName>
                                        </p:attrNameLst>
                                      </p:cBhvr>
                                      <p:to>
                                        <p:strVal val="visible"/>
                                      </p:to>
                                    </p:set>
                                    <p:animEffect transition="in" filter="blinds(horizontal)">
                                      <p:cBhvr>
                                        <p:cTn dur="500" id="7"/>
                                        <p:tgtEl>
                                          <p:spTgt spid="1050961">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61">
                                            <p:txEl>
                                              <p:pRg st="1" end="1"/>
                                            </p:txEl>
                                          </p:spTgt>
                                        </p:tgtEl>
                                        <p:attrNameLst>
                                          <p:attrName>style.visibility</p:attrName>
                                        </p:attrNameLst>
                                      </p:cBhvr>
                                      <p:to>
                                        <p:strVal val="visible"/>
                                      </p:to>
                                    </p:set>
                                    <p:animEffect transition="in" filter="blinds(horizontal)">
                                      <p:cBhvr>
                                        <p:cTn dur="500" id="12"/>
                                        <p:tgtEl>
                                          <p:spTgt spid="1050961">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61">
                                            <p:txEl>
                                              <p:pRg st="2" end="2"/>
                                            </p:txEl>
                                          </p:spTgt>
                                        </p:tgtEl>
                                        <p:attrNameLst>
                                          <p:attrName>style.visibility</p:attrName>
                                        </p:attrNameLst>
                                      </p:cBhvr>
                                      <p:to>
                                        <p:strVal val="visible"/>
                                      </p:to>
                                    </p:set>
                                    <p:animEffect transition="in" filter="blinds(horizontal)">
                                      <p:cBhvr>
                                        <p:cTn dur="500" id="17"/>
                                        <p:tgtEl>
                                          <p:spTgt spid="1050961">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61">
                                            <p:txEl>
                                              <p:pRg st="3" end="3"/>
                                            </p:txEl>
                                          </p:spTgt>
                                        </p:tgtEl>
                                        <p:attrNameLst>
                                          <p:attrName>style.visibility</p:attrName>
                                        </p:attrNameLst>
                                      </p:cBhvr>
                                      <p:to>
                                        <p:strVal val="visible"/>
                                      </p:to>
                                    </p:set>
                                    <p:animEffect transition="in" filter="blinds(horizontal)">
                                      <p:cBhvr>
                                        <p:cTn dur="500" id="22"/>
                                        <p:tgtEl>
                                          <p:spTgt spid="1050961">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61">
                                            <p:txEl>
                                              <p:pRg st="4" end="4"/>
                                            </p:txEl>
                                          </p:spTgt>
                                        </p:tgtEl>
                                        <p:attrNameLst>
                                          <p:attrName>style.visibility</p:attrName>
                                        </p:attrNameLst>
                                      </p:cBhvr>
                                      <p:to>
                                        <p:strVal val="visible"/>
                                      </p:to>
                                    </p:set>
                                    <p:animEffect transition="in" filter="blinds(horizontal)">
                                      <p:cBhvr>
                                        <p:cTn dur="500" id="27"/>
                                        <p:tgtEl>
                                          <p:spTgt spid="1050961">
                                            <p:txEl>
                                              <p:pRg st="4" end="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61">
                                            <p:txEl>
                                              <p:pRg st="5" end="5"/>
                                            </p:txEl>
                                          </p:spTgt>
                                        </p:tgtEl>
                                        <p:attrNameLst>
                                          <p:attrName>style.visibility</p:attrName>
                                        </p:attrNameLst>
                                      </p:cBhvr>
                                      <p:to>
                                        <p:strVal val="visible"/>
                                      </p:to>
                                    </p:set>
                                    <p:animEffect transition="in" filter="blinds(horizontal)">
                                      <p:cBhvr>
                                        <p:cTn dur="500" id="32"/>
                                        <p:tgtEl>
                                          <p:spTgt spid="1050961">
                                            <p:txEl>
                                              <p:pRg st="5" end="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961">
                                            <p:txEl>
                                              <p:pRg st="6" end="6"/>
                                            </p:txEl>
                                          </p:spTgt>
                                        </p:tgtEl>
                                        <p:attrNameLst>
                                          <p:attrName>style.visibility</p:attrName>
                                        </p:attrNameLst>
                                      </p:cBhvr>
                                      <p:to>
                                        <p:strVal val="visible"/>
                                      </p:to>
                                    </p:set>
                                    <p:animEffect transition="in" filter="blinds(horizontal)">
                                      <p:cBhvr>
                                        <p:cTn dur="500" id="37"/>
                                        <p:tgtEl>
                                          <p:spTgt spid="105096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61" grpId="0" build="p"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710" name=""/>
        <p:cNvGrpSpPr/>
        <p:nvPr/>
      </p:nvGrpSpPr>
      <p:grpSpPr>
        <a:xfrm>
          <a:off x="0" y="0"/>
          <a:ext cx="0" cy="0"/>
          <a:chOff x="0" y="0"/>
          <a:chExt cx="0" cy="0"/>
        </a:xfrm>
      </p:grpSpPr>
      <p:sp>
        <p:nvSpPr>
          <p:cNvPr id="1050963" name="Date Placeholder 3"/>
          <p:cNvSpPr>
            <a:spLocks noGrp="1"/>
          </p:cNvSpPr>
          <p:nvPr>
            <p:ph type="dt" sz="quarter" idx="10"/>
          </p:nvPr>
        </p:nvSpPr>
        <p:spPr>
          <a:noFill/>
        </p:spPr>
        <p:txBody>
          <a:bodyPr/>
          <a:p>
            <a:fld id="{F5E957D9-50EB-4556-B99D-C4BAB9F4F729}" type="datetime1">
              <a:rPr lang="en-US" smtClean="0">
                <a:solidFill>
                  <a:prstClr val="black">
                    <a:tint val="75000"/>
                  </a:prstClr>
                </a:solidFill>
              </a:rPr>
              <a:t>10/21/2021</a:t>
            </a:fld>
            <a:endParaRPr lang="en-US" smtClean="0">
              <a:solidFill>
                <a:prstClr val="black">
                  <a:tint val="75000"/>
                </a:prstClr>
              </a:solidFill>
            </a:endParaRPr>
          </a:p>
        </p:txBody>
      </p:sp>
      <p:sp>
        <p:nvSpPr>
          <p:cNvPr id="1050964" name="Slide Number Placeholder 5"/>
          <p:cNvSpPr>
            <a:spLocks noGrp="1"/>
          </p:cNvSpPr>
          <p:nvPr>
            <p:ph type="sldNum" sz="quarter" idx="12"/>
          </p:nvPr>
        </p:nvSpPr>
        <p:spPr>
          <a:noFill/>
        </p:spPr>
        <p:txBody>
          <a:bodyPr/>
          <a:p>
            <a:fld id="{652FEF71-F8C0-4868-8A18-2A32CB181034}" type="slidenum">
              <a:rPr lang="en-US" smtClean="0">
                <a:solidFill>
                  <a:prstClr val="black">
                    <a:tint val="75000"/>
                  </a:prstClr>
                </a:solidFill>
              </a:rPr>
              <a:t>165</a:t>
            </a:fld>
            <a:endParaRPr lang="en-US" smtClean="0">
              <a:solidFill>
                <a:prstClr val="black">
                  <a:tint val="75000"/>
                </a:prstClr>
              </a:solidFill>
            </a:endParaRPr>
          </a:p>
        </p:txBody>
      </p:sp>
      <p:sp>
        <p:nvSpPr>
          <p:cNvPr id="1050965" name="Rectangle 10"/>
          <p:cNvSpPr>
            <a:spLocks noGrp="1" noChangeArrowheads="1"/>
          </p:cNvSpPr>
          <p:nvPr>
            <p:ph type="body" idx="1"/>
          </p:nvPr>
        </p:nvSpPr>
        <p:spPr>
          <a:xfrm>
            <a:off x="0" y="457200"/>
            <a:ext cx="8915400" cy="5867400"/>
          </a:xfrm>
        </p:spPr>
        <p:txBody>
          <a:bodyPr/>
          <a:p>
            <a:pPr algn="ctr" eaLnBrk="1" hangingPunct="1">
              <a:buFontTx/>
              <a:buNone/>
            </a:pPr>
            <a:endParaRPr dirty="0" sz="2800" lang="en-US" smtClean="0"/>
          </a:p>
          <a:p>
            <a:pPr algn="ctr" eaLnBrk="1" hangingPunct="1">
              <a:buFontTx/>
              <a:buNone/>
            </a:pPr>
            <a:r>
              <a:rPr dirty="0" sz="2800" lang="en-US" smtClean="0"/>
              <a:t> </a:t>
            </a:r>
            <a:r>
              <a:rPr b="1" dirty="0" sz="2800" lang="en-US" smtClean="0">
                <a:cs typeface="Times New Roman" pitchFamily="18" charset="0"/>
              </a:rPr>
              <a:t> </a:t>
            </a:r>
            <a:r>
              <a:rPr b="1" dirty="0" lang="en-US" smtClean="0">
                <a:solidFill>
                  <a:srgbClr val="CC0000"/>
                </a:solidFill>
                <a:cs typeface="Times New Roman" pitchFamily="18" charset="0"/>
              </a:rPr>
              <a:t>2. Short Term Memory (STM)</a:t>
            </a:r>
            <a:endParaRPr dirty="0" lang="en-US" smtClean="0">
              <a:solidFill>
                <a:srgbClr val="CC0000"/>
              </a:solidFill>
              <a:cs typeface="Times New Roman" pitchFamily="18" charset="0"/>
            </a:endParaRPr>
          </a:p>
          <a:p>
            <a:pPr algn="just" eaLnBrk="1" hangingPunct="1">
              <a:buFontTx/>
              <a:buNone/>
            </a:pPr>
            <a:r>
              <a:rPr dirty="0" sz="2800" lang="en-US" smtClean="0">
                <a:latin typeface="Wingdings 2" pitchFamily="18" charset="2"/>
                <a:cs typeface="Times New Roman" pitchFamily="18" charset="0"/>
              </a:rPr>
              <a:t>®</a:t>
            </a:r>
            <a:r>
              <a:rPr dirty="0" sz="2800" lang="en-US" smtClean="0">
                <a:cs typeface="Times New Roman" pitchFamily="18" charset="0"/>
              </a:rPr>
              <a:t> </a:t>
            </a:r>
            <a:r>
              <a:rPr b="1" dirty="0" sz="2800" lang="en-US" smtClean="0">
                <a:solidFill>
                  <a:srgbClr val="000066"/>
                </a:solidFill>
                <a:cs typeface="Times New Roman" pitchFamily="18" charset="0"/>
              </a:rPr>
              <a:t>It holds the contents of our attention.</a:t>
            </a:r>
          </a:p>
          <a:p>
            <a:pPr algn="just" eaLnBrk="1" hangingPunct="1">
              <a:buFontTx/>
              <a:buNone/>
            </a:pPr>
            <a:r>
              <a:rPr b="1" dirty="0" sz="2800" lang="en-US" smtClean="0">
                <a:solidFill>
                  <a:srgbClr val="000066"/>
                </a:solidFill>
                <a:latin typeface="Wingdings 2" pitchFamily="18" charset="2"/>
                <a:cs typeface="Times New Roman" pitchFamily="18" charset="0"/>
              </a:rPr>
              <a:t>®</a:t>
            </a:r>
            <a:r>
              <a:rPr b="1" dirty="0" sz="2800" lang="en-US" smtClean="0">
                <a:solidFill>
                  <a:srgbClr val="000066"/>
                </a:solidFill>
                <a:cs typeface="Times New Roman" pitchFamily="18" charset="0"/>
              </a:rPr>
              <a:t>Consists of the by-products or end results of perceptual analysis.</a:t>
            </a:r>
          </a:p>
          <a:p>
            <a:pPr algn="just" eaLnBrk="1" hangingPunct="1">
              <a:buFontTx/>
              <a:buNone/>
            </a:pPr>
            <a:r>
              <a:rPr b="1" dirty="0" sz="2800" lang="en-US" smtClean="0">
                <a:solidFill>
                  <a:srgbClr val="000066"/>
                </a:solidFill>
                <a:latin typeface="Wingdings 2" pitchFamily="18" charset="2"/>
                <a:cs typeface="Times New Roman" pitchFamily="18" charset="0"/>
              </a:rPr>
              <a:t>®</a:t>
            </a:r>
            <a:r>
              <a:rPr b="1" dirty="0" sz="2800" lang="en-US" smtClean="0">
                <a:solidFill>
                  <a:srgbClr val="000066"/>
                </a:solidFill>
                <a:cs typeface="Times New Roman" pitchFamily="18" charset="0"/>
              </a:rPr>
              <a:t>it is also called </a:t>
            </a:r>
            <a:r>
              <a:rPr b="1" dirty="0" sz="2800" lang="en-US" smtClean="0">
                <a:solidFill>
                  <a:srgbClr val="CC0000"/>
                </a:solidFill>
                <a:cs typeface="Times New Roman" pitchFamily="18" charset="0"/>
              </a:rPr>
              <a:t>working/immediate/active/primary</a:t>
            </a:r>
            <a:r>
              <a:rPr b="1" dirty="0" sz="2800" lang="en-US" smtClean="0">
                <a:solidFill>
                  <a:srgbClr val="000066"/>
                </a:solidFill>
                <a:cs typeface="Times New Roman" pitchFamily="18" charset="0"/>
              </a:rPr>
              <a:t> memory.</a:t>
            </a:r>
          </a:p>
          <a:p>
            <a:pPr algn="just" eaLnBrk="1" hangingPunct="1">
              <a:buFontTx/>
              <a:buNone/>
            </a:pPr>
            <a:r>
              <a:rPr b="1" dirty="0" sz="2800" lang="en-US" smtClean="0">
                <a:solidFill>
                  <a:srgbClr val="000066"/>
                </a:solidFill>
                <a:latin typeface="Wingdings 2" pitchFamily="18" charset="2"/>
                <a:cs typeface="Times New Roman" pitchFamily="18" charset="0"/>
              </a:rPr>
              <a:t>®</a:t>
            </a:r>
            <a:r>
              <a:rPr b="1" dirty="0" sz="2800" lang="en-US" smtClean="0">
                <a:solidFill>
                  <a:srgbClr val="000066"/>
                </a:solidFill>
                <a:cs typeface="Times New Roman" pitchFamily="18" charset="0"/>
              </a:rPr>
              <a:t> </a:t>
            </a:r>
            <a:r>
              <a:rPr b="1" dirty="0" sz="2800" lang="en-US" smtClean="0">
                <a:solidFill>
                  <a:srgbClr val="CC0000"/>
                </a:solidFill>
                <a:cs typeface="Times New Roman" pitchFamily="18" charset="0"/>
              </a:rPr>
              <a:t>type </a:t>
            </a:r>
            <a:r>
              <a:rPr b="1" dirty="0" sz="2800" lang="en-US" smtClean="0">
                <a:solidFill>
                  <a:srgbClr val="000066"/>
                </a:solidFill>
                <a:cs typeface="Times New Roman" pitchFamily="18" charset="0"/>
              </a:rPr>
              <a:t>of </a:t>
            </a:r>
            <a:r>
              <a:rPr b="1" dirty="0" sz="2800" lang="en-US" err="1" smtClean="0">
                <a:solidFill>
                  <a:srgbClr val="000066"/>
                </a:solidFill>
                <a:cs typeface="Times New Roman" pitchFamily="18" charset="0"/>
              </a:rPr>
              <a:t>inf</a:t>
            </a:r>
            <a:r>
              <a:rPr b="1" dirty="0" sz="2800" lang="en-US" err="1" u="sng" smtClean="0">
                <a:solidFill>
                  <a:srgbClr val="000066"/>
                </a:solidFill>
                <a:cs typeface="Times New Roman" pitchFamily="18" charset="0"/>
              </a:rPr>
              <a:t>n</a:t>
            </a:r>
            <a:r>
              <a:rPr b="1" dirty="0" sz="2800" lang="en-US" smtClean="0">
                <a:solidFill>
                  <a:srgbClr val="000066"/>
                </a:solidFill>
                <a:cs typeface="Times New Roman" pitchFamily="18" charset="0"/>
              </a:rPr>
              <a:t> in STM are visual images, words sentences &amp; so on received from SM.</a:t>
            </a:r>
          </a:p>
          <a:p>
            <a:pPr algn="just" eaLnBrk="1" hangingPunct="1">
              <a:buFontTx/>
              <a:buNone/>
            </a:pPr>
            <a:r>
              <a:rPr b="1" dirty="0" sz="2800" lang="en-US" smtClean="0">
                <a:solidFill>
                  <a:srgbClr val="000066"/>
                </a:solidFill>
                <a:latin typeface="Wingdings 2" pitchFamily="18" charset="2"/>
                <a:cs typeface="Times New Roman" pitchFamily="18" charset="0"/>
              </a:rPr>
              <a:t>®</a:t>
            </a:r>
            <a:r>
              <a:rPr b="1" dirty="0" sz="2800" lang="en-US" smtClean="0">
                <a:solidFill>
                  <a:srgbClr val="000066"/>
                </a:solidFill>
                <a:cs typeface="Times New Roman" pitchFamily="18" charset="0"/>
              </a:rPr>
              <a:t> </a:t>
            </a:r>
            <a:r>
              <a:rPr b="1" dirty="0" sz="2800" lang="en-US" smtClean="0">
                <a:solidFill>
                  <a:srgbClr val="CC0000"/>
                </a:solidFill>
                <a:cs typeface="Times New Roman" pitchFamily="18" charset="0"/>
              </a:rPr>
              <a:t>duration </a:t>
            </a:r>
            <a:r>
              <a:rPr b="1" dirty="0" sz="2800" lang="en-US" smtClean="0">
                <a:solidFill>
                  <a:srgbClr val="000066"/>
                </a:solidFill>
                <a:cs typeface="Times New Roman" pitchFamily="18" charset="0"/>
              </a:rPr>
              <a:t>of </a:t>
            </a:r>
            <a:r>
              <a:rPr b="1" dirty="0" sz="2800" lang="en-US" err="1" smtClean="0">
                <a:solidFill>
                  <a:srgbClr val="000066"/>
                </a:solidFill>
                <a:cs typeface="Times New Roman" pitchFamily="18" charset="0"/>
              </a:rPr>
              <a:t>inf</a:t>
            </a:r>
            <a:r>
              <a:rPr b="1" dirty="0" sz="2800" lang="en-US" err="1" u="sng" smtClean="0">
                <a:solidFill>
                  <a:srgbClr val="000066"/>
                </a:solidFill>
                <a:cs typeface="Times New Roman" pitchFamily="18" charset="0"/>
              </a:rPr>
              <a:t>n</a:t>
            </a:r>
            <a:r>
              <a:rPr b="1" dirty="0" sz="2800" lang="en-US" smtClean="0">
                <a:solidFill>
                  <a:srgbClr val="000066"/>
                </a:solidFill>
                <a:cs typeface="Times New Roman" pitchFamily="18" charset="0"/>
              </a:rPr>
              <a:t> in STM is short, about 20 to30 seconds.</a:t>
            </a:r>
          </a:p>
          <a:p>
            <a:pPr algn="just" eaLnBrk="1" hangingPunct="1">
              <a:buFontTx/>
              <a:buNone/>
            </a:pPr>
            <a:endParaRPr dirty="0" sz="2800" lang="en-US" smtClean="0">
              <a:solidFill>
                <a:srgbClr val="000066"/>
              </a:solidFill>
            </a:endParaRPr>
          </a:p>
        </p:txBody>
      </p:sp>
      <p:sp>
        <p:nvSpPr>
          <p:cNvPr id="1050966"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65">
                                            <p:txEl>
                                              <p:pRg st="1" end="1"/>
                                            </p:txEl>
                                          </p:spTgt>
                                        </p:tgtEl>
                                        <p:attrNameLst>
                                          <p:attrName>style.visibility</p:attrName>
                                        </p:attrNameLst>
                                      </p:cBhvr>
                                      <p:to>
                                        <p:strVal val="visible"/>
                                      </p:to>
                                    </p:set>
                                    <p:animEffect transition="in" filter="blinds(horizontal)">
                                      <p:cBhvr>
                                        <p:cTn dur="500" id="7"/>
                                        <p:tgtEl>
                                          <p:spTgt spid="1050965">
                                            <p:txEl>
                                              <p:pRg st="1" end="1"/>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65">
                                            <p:txEl>
                                              <p:pRg st="2" end="2"/>
                                            </p:txEl>
                                          </p:spTgt>
                                        </p:tgtEl>
                                        <p:attrNameLst>
                                          <p:attrName>style.visibility</p:attrName>
                                        </p:attrNameLst>
                                      </p:cBhvr>
                                      <p:to>
                                        <p:strVal val="visible"/>
                                      </p:to>
                                    </p:set>
                                    <p:animEffect transition="in" filter="blinds(horizontal)">
                                      <p:cBhvr>
                                        <p:cTn dur="500" id="12"/>
                                        <p:tgtEl>
                                          <p:spTgt spid="1050965">
                                            <p:txEl>
                                              <p:pRg st="2" end="2"/>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65">
                                            <p:txEl>
                                              <p:pRg st="3" end="3"/>
                                            </p:txEl>
                                          </p:spTgt>
                                        </p:tgtEl>
                                        <p:attrNameLst>
                                          <p:attrName>style.visibility</p:attrName>
                                        </p:attrNameLst>
                                      </p:cBhvr>
                                      <p:to>
                                        <p:strVal val="visible"/>
                                      </p:to>
                                    </p:set>
                                    <p:animEffect transition="in" filter="blinds(horizontal)">
                                      <p:cBhvr>
                                        <p:cTn dur="500" id="17"/>
                                        <p:tgtEl>
                                          <p:spTgt spid="1050965">
                                            <p:txEl>
                                              <p:pRg st="3" end="3"/>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65">
                                            <p:txEl>
                                              <p:pRg st="4" end="4"/>
                                            </p:txEl>
                                          </p:spTgt>
                                        </p:tgtEl>
                                        <p:attrNameLst>
                                          <p:attrName>style.visibility</p:attrName>
                                        </p:attrNameLst>
                                      </p:cBhvr>
                                      <p:to>
                                        <p:strVal val="visible"/>
                                      </p:to>
                                    </p:set>
                                    <p:animEffect transition="in" filter="blinds(horizontal)">
                                      <p:cBhvr>
                                        <p:cTn dur="500" id="22"/>
                                        <p:tgtEl>
                                          <p:spTgt spid="1050965">
                                            <p:txEl>
                                              <p:pRg st="4" end="4"/>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65">
                                            <p:txEl>
                                              <p:pRg st="5" end="5"/>
                                            </p:txEl>
                                          </p:spTgt>
                                        </p:tgtEl>
                                        <p:attrNameLst>
                                          <p:attrName>style.visibility</p:attrName>
                                        </p:attrNameLst>
                                      </p:cBhvr>
                                      <p:to>
                                        <p:strVal val="visible"/>
                                      </p:to>
                                    </p:set>
                                    <p:animEffect transition="in" filter="blinds(horizontal)">
                                      <p:cBhvr>
                                        <p:cTn dur="500" id="27"/>
                                        <p:tgtEl>
                                          <p:spTgt spid="1050965">
                                            <p:txEl>
                                              <p:pRg st="5" end="5"/>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65">
                                            <p:txEl>
                                              <p:pRg st="6" end="6"/>
                                            </p:txEl>
                                          </p:spTgt>
                                        </p:tgtEl>
                                        <p:attrNameLst>
                                          <p:attrName>style.visibility</p:attrName>
                                        </p:attrNameLst>
                                      </p:cBhvr>
                                      <p:to>
                                        <p:strVal val="visible"/>
                                      </p:to>
                                    </p:set>
                                    <p:animEffect transition="in" filter="blinds(horizontal)">
                                      <p:cBhvr>
                                        <p:cTn dur="500" id="32"/>
                                        <p:tgtEl>
                                          <p:spTgt spid="10509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65"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711" name=""/>
        <p:cNvGrpSpPr/>
        <p:nvPr/>
      </p:nvGrpSpPr>
      <p:grpSpPr>
        <a:xfrm>
          <a:off x="0" y="0"/>
          <a:ext cx="0" cy="0"/>
          <a:chOff x="0" y="0"/>
          <a:chExt cx="0" cy="0"/>
        </a:xfrm>
      </p:grpSpPr>
      <p:sp>
        <p:nvSpPr>
          <p:cNvPr id="1050967" name="Date Placeholder 3"/>
          <p:cNvSpPr>
            <a:spLocks noGrp="1"/>
          </p:cNvSpPr>
          <p:nvPr>
            <p:ph type="dt" sz="quarter" idx="10"/>
          </p:nvPr>
        </p:nvSpPr>
        <p:spPr>
          <a:noFill/>
        </p:spPr>
        <p:txBody>
          <a:bodyPr/>
          <a:p>
            <a:fld id="{E212A70B-543E-44D0-9A46-DBE06837039B}" type="datetime1">
              <a:rPr lang="en-US" smtClean="0">
                <a:solidFill>
                  <a:prstClr val="black">
                    <a:tint val="75000"/>
                  </a:prstClr>
                </a:solidFill>
              </a:rPr>
              <a:t>10/21/2021</a:t>
            </a:fld>
            <a:endParaRPr lang="en-US" smtClean="0">
              <a:solidFill>
                <a:prstClr val="black">
                  <a:tint val="75000"/>
                </a:prstClr>
              </a:solidFill>
            </a:endParaRPr>
          </a:p>
        </p:txBody>
      </p:sp>
      <p:sp>
        <p:nvSpPr>
          <p:cNvPr id="1050968" name="Slide Number Placeholder 5"/>
          <p:cNvSpPr>
            <a:spLocks noGrp="1"/>
          </p:cNvSpPr>
          <p:nvPr>
            <p:ph type="sldNum" sz="quarter" idx="12"/>
          </p:nvPr>
        </p:nvSpPr>
        <p:spPr>
          <a:noFill/>
        </p:spPr>
        <p:txBody>
          <a:bodyPr/>
          <a:p>
            <a:fld id="{428FD659-D2AB-4D29-A8BA-59D10A462503}" type="slidenum">
              <a:rPr lang="en-US" smtClean="0">
                <a:solidFill>
                  <a:prstClr val="black">
                    <a:tint val="75000"/>
                  </a:prstClr>
                </a:solidFill>
              </a:rPr>
              <a:t>166</a:t>
            </a:fld>
            <a:endParaRPr lang="en-US" smtClean="0">
              <a:solidFill>
                <a:prstClr val="black">
                  <a:tint val="75000"/>
                </a:prstClr>
              </a:solidFill>
            </a:endParaRPr>
          </a:p>
        </p:txBody>
      </p:sp>
      <p:sp>
        <p:nvSpPr>
          <p:cNvPr id="1050969" name="Rectangle 10"/>
          <p:cNvSpPr>
            <a:spLocks noGrp="1" noChangeArrowheads="1"/>
          </p:cNvSpPr>
          <p:nvPr>
            <p:ph type="body" idx="1"/>
          </p:nvPr>
        </p:nvSpPr>
        <p:spPr>
          <a:xfrm>
            <a:off x="152400" y="685800"/>
            <a:ext cx="8763000" cy="5867400"/>
          </a:xfrm>
        </p:spPr>
        <p:txBody>
          <a:bodyPr>
            <a:normAutofit lnSpcReduction="10000"/>
          </a:bodyPr>
          <a:p>
            <a:pPr eaLnBrk="1" hangingPunct="1">
              <a:lnSpc>
                <a:spcPct val="90000"/>
              </a:lnSpc>
              <a:buFontTx/>
              <a:buNone/>
            </a:pPr>
            <a:endParaRPr dirty="0" sz="2800" lang="en-US" smtClean="0"/>
          </a:p>
          <a:p>
            <a:pPr eaLnBrk="1" hangingPunct="1">
              <a:lnSpc>
                <a:spcPct val="90000"/>
              </a:lnSpc>
              <a:buFontTx/>
              <a:buNone/>
            </a:pPr>
            <a:r>
              <a:rPr dirty="0" sz="2800" lang="en-US" smtClean="0"/>
              <a:t> </a:t>
            </a:r>
            <a:r>
              <a:rPr b="1" dirty="0" lang="en-US" smtClean="0">
                <a:latin typeface="Wingdings 2" pitchFamily="18" charset="2"/>
                <a:cs typeface="Times New Roman" pitchFamily="18" charset="0"/>
              </a:rPr>
              <a:t>®</a:t>
            </a:r>
            <a:r>
              <a:rPr b="1" dirty="0" lang="en-US" smtClean="0">
                <a:cs typeface="Times New Roman" pitchFamily="18" charset="0"/>
              </a:rPr>
              <a:t> </a:t>
            </a:r>
            <a:r>
              <a:rPr b="1" dirty="0" lang="en-US" smtClean="0">
                <a:solidFill>
                  <a:srgbClr val="000066"/>
                </a:solidFill>
                <a:cs typeface="Times New Roman" pitchFamily="18" charset="0"/>
              </a:rPr>
              <a:t>We can overcome the limitation of the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duration by using </a:t>
            </a:r>
            <a:r>
              <a:rPr b="1" dirty="0" lang="en-US" smtClean="0">
                <a:solidFill>
                  <a:schemeClr val="hlink"/>
                </a:solidFill>
                <a:cs typeface="Times New Roman" pitchFamily="18" charset="0"/>
              </a:rPr>
              <a:t>rehearsals(1).</a:t>
            </a:r>
            <a:r>
              <a:rPr b="1" dirty="0" lang="en-US" smtClean="0">
                <a:solidFill>
                  <a:srgbClr val="000066"/>
                </a:solidFill>
                <a:cs typeface="Times New Roman" pitchFamily="18" charset="0"/>
              </a:rPr>
              <a:t> </a:t>
            </a:r>
          </a:p>
          <a:p>
            <a:pPr eaLnBrk="1" hangingPunct="1">
              <a:lnSpc>
                <a:spcPct val="90000"/>
              </a:lnSpc>
              <a:buFontTx/>
              <a:buNone/>
            </a:pPr>
            <a:r>
              <a:rPr b="1" dirty="0" lang="en-US" smtClean="0">
                <a:solidFill>
                  <a:srgbClr val="000066"/>
                </a:solidFill>
                <a:cs typeface="Times New Roman" pitchFamily="18" charset="0"/>
              </a:rPr>
              <a:t>  - There are two types of rehearsals. These are:</a:t>
            </a:r>
          </a:p>
          <a:p>
            <a:pPr algn="just" eaLnBrk="1" hangingPunct="1">
              <a:lnSpc>
                <a:spcPct val="90000"/>
              </a:lnSpc>
              <a:buFontTx/>
              <a:buNone/>
            </a:pPr>
            <a:r>
              <a:rPr b="1" dirty="0" lang="en-US" smtClean="0">
                <a:solidFill>
                  <a:srgbClr val="000066"/>
                </a:solidFill>
                <a:cs typeface="Times New Roman" pitchFamily="18" charset="0"/>
                <a:sym typeface="Wingdings 2" pitchFamily="18" charset="2"/>
              </a:rPr>
              <a:t></a:t>
            </a:r>
            <a:r>
              <a:rPr b="1" dirty="0" lang="en-US" smtClean="0">
                <a:solidFill>
                  <a:srgbClr val="CC0000"/>
                </a:solidFill>
                <a:cs typeface="Times New Roman" pitchFamily="18" charset="0"/>
              </a:rPr>
              <a:t>Maintenance Rehearsal</a:t>
            </a:r>
            <a:r>
              <a:rPr b="1" dirty="0" lang="en-US" smtClean="0">
                <a:solidFill>
                  <a:srgbClr val="000066"/>
                </a:solidFill>
                <a:cs typeface="Times New Roman" pitchFamily="18" charset="0"/>
              </a:rPr>
              <a:t> – involves repeating the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in the mind.</a:t>
            </a:r>
          </a:p>
          <a:p>
            <a:pPr algn="just" eaLnBrk="1" hangingPunct="1">
              <a:lnSpc>
                <a:spcPct val="90000"/>
              </a:lnSpc>
              <a:buFontTx/>
              <a:buNone/>
            </a:pPr>
            <a:r>
              <a:rPr b="1" dirty="0" lang="en-US" smtClean="0">
                <a:solidFill>
                  <a:srgbClr val="000066"/>
                </a:solidFill>
                <a:cs typeface="Times New Roman" pitchFamily="18" charset="0"/>
                <a:sym typeface="Wingdings 2" pitchFamily="18" charset="2"/>
              </a:rPr>
              <a:t></a:t>
            </a:r>
            <a:r>
              <a:rPr b="1" dirty="0" lang="en-US" smtClean="0">
                <a:solidFill>
                  <a:srgbClr val="000066"/>
                </a:solidFill>
                <a:cs typeface="Times New Roman" pitchFamily="18" charset="0"/>
              </a:rPr>
              <a:t> </a:t>
            </a:r>
            <a:r>
              <a:rPr b="1" dirty="0" lang="en-US" smtClean="0">
                <a:solidFill>
                  <a:srgbClr val="CC0000"/>
                </a:solidFill>
                <a:cs typeface="Times New Roman" pitchFamily="18" charset="0"/>
              </a:rPr>
              <a:t>Elaborative Rehearsal</a:t>
            </a:r>
            <a:r>
              <a:rPr b="1" dirty="0" lang="en-US" smtClean="0">
                <a:solidFill>
                  <a:srgbClr val="000066"/>
                </a:solidFill>
                <a:cs typeface="Times New Roman" pitchFamily="18" charset="0"/>
              </a:rPr>
              <a:t> – involves associating the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to d/f things &amp; persons that the person already knows.</a:t>
            </a:r>
          </a:p>
          <a:p>
            <a:pPr algn="just" eaLnBrk="1" hangingPunct="1">
              <a:lnSpc>
                <a:spcPct val="90000"/>
              </a:lnSpc>
              <a:buFontTx/>
              <a:buNone/>
            </a:pPr>
            <a:r>
              <a:rPr b="1" dirty="0" lang="en-US" smtClean="0">
                <a:solidFill>
                  <a:srgbClr val="000066"/>
                </a:solidFill>
                <a:latin typeface="Wingdings 2" pitchFamily="18" charset="2"/>
                <a:cs typeface="Times New Roman" pitchFamily="18" charset="0"/>
              </a:rPr>
              <a:t>­</a:t>
            </a:r>
            <a:r>
              <a:rPr b="1" dirty="0" lang="en-US" smtClean="0">
                <a:solidFill>
                  <a:srgbClr val="000066"/>
                </a:solidFill>
                <a:cs typeface="Times New Roman" pitchFamily="18" charset="0"/>
              </a:rPr>
              <a:t>This kind of rehearsal is not only retains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in the STM but also helps to move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from STM to LTM</a:t>
            </a:r>
            <a:r>
              <a:rPr dirty="0" sz="2800" lang="en-US" smtClean="0">
                <a:solidFill>
                  <a:srgbClr val="000066"/>
                </a:solidFill>
                <a:cs typeface="Times New Roman" pitchFamily="18" charset="0"/>
              </a:rPr>
              <a:t>.</a:t>
            </a:r>
          </a:p>
          <a:p>
            <a:pPr algn="just" eaLnBrk="1" hangingPunct="1">
              <a:lnSpc>
                <a:spcPct val="90000"/>
              </a:lnSpc>
              <a:buFontTx/>
              <a:buNone/>
            </a:pPr>
            <a:r>
              <a:rPr dirty="0" sz="2800" lang="en-US" smtClean="0">
                <a:latin typeface="Wingdings 2" pitchFamily="18" charset="2"/>
                <a:cs typeface="Times New Roman" pitchFamily="18" charset="0"/>
              </a:rPr>
              <a:t> </a:t>
            </a:r>
            <a:endParaRPr dirty="0" sz="2800" lang="en-US" smtClean="0"/>
          </a:p>
        </p:txBody>
      </p:sp>
      <p:sp>
        <p:nvSpPr>
          <p:cNvPr id="1050970"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69">
                                            <p:txEl>
                                              <p:pRg st="1" end="1"/>
                                            </p:txEl>
                                          </p:spTgt>
                                        </p:tgtEl>
                                        <p:attrNameLst>
                                          <p:attrName>style.visibility</p:attrName>
                                        </p:attrNameLst>
                                      </p:cBhvr>
                                      <p:to>
                                        <p:strVal val="visible"/>
                                      </p:to>
                                    </p:set>
                                    <p:animEffect transition="in" filter="blinds(horizontal)">
                                      <p:cBhvr>
                                        <p:cTn dur="500" id="7"/>
                                        <p:tgtEl>
                                          <p:spTgt spid="1050969">
                                            <p:txEl>
                                              <p:pRg st="1" end="1"/>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69">
                                            <p:txEl>
                                              <p:pRg st="2" end="2"/>
                                            </p:txEl>
                                          </p:spTgt>
                                        </p:tgtEl>
                                        <p:attrNameLst>
                                          <p:attrName>style.visibility</p:attrName>
                                        </p:attrNameLst>
                                      </p:cBhvr>
                                      <p:to>
                                        <p:strVal val="visible"/>
                                      </p:to>
                                    </p:set>
                                    <p:animEffect transition="in" filter="blinds(horizontal)">
                                      <p:cBhvr>
                                        <p:cTn dur="500" id="12"/>
                                        <p:tgtEl>
                                          <p:spTgt spid="1050969">
                                            <p:txEl>
                                              <p:pRg st="2" end="2"/>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69">
                                            <p:txEl>
                                              <p:pRg st="3" end="3"/>
                                            </p:txEl>
                                          </p:spTgt>
                                        </p:tgtEl>
                                        <p:attrNameLst>
                                          <p:attrName>style.visibility</p:attrName>
                                        </p:attrNameLst>
                                      </p:cBhvr>
                                      <p:to>
                                        <p:strVal val="visible"/>
                                      </p:to>
                                    </p:set>
                                    <p:animEffect transition="in" filter="blinds(horizontal)">
                                      <p:cBhvr>
                                        <p:cTn dur="500" id="17"/>
                                        <p:tgtEl>
                                          <p:spTgt spid="1050969">
                                            <p:txEl>
                                              <p:pRg st="3" end="3"/>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69">
                                            <p:txEl>
                                              <p:pRg st="4" end="4"/>
                                            </p:txEl>
                                          </p:spTgt>
                                        </p:tgtEl>
                                        <p:attrNameLst>
                                          <p:attrName>style.visibility</p:attrName>
                                        </p:attrNameLst>
                                      </p:cBhvr>
                                      <p:to>
                                        <p:strVal val="visible"/>
                                      </p:to>
                                    </p:set>
                                    <p:animEffect transition="in" filter="blinds(horizontal)">
                                      <p:cBhvr>
                                        <p:cTn dur="500" id="22"/>
                                        <p:tgtEl>
                                          <p:spTgt spid="1050969">
                                            <p:txEl>
                                              <p:pRg st="4" end="4"/>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69">
                                            <p:txEl>
                                              <p:pRg st="5" end="5"/>
                                            </p:txEl>
                                          </p:spTgt>
                                        </p:tgtEl>
                                        <p:attrNameLst>
                                          <p:attrName>style.visibility</p:attrName>
                                        </p:attrNameLst>
                                      </p:cBhvr>
                                      <p:to>
                                        <p:strVal val="visible"/>
                                      </p:to>
                                    </p:set>
                                    <p:animEffect transition="in" filter="blinds(horizontal)">
                                      <p:cBhvr>
                                        <p:cTn dur="500" id="27"/>
                                        <p:tgtEl>
                                          <p:spTgt spid="1050969">
                                            <p:txEl>
                                              <p:pRg st="5" end="5"/>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69">
                                            <p:txEl>
                                              <p:pRg st="6" end="6"/>
                                            </p:txEl>
                                          </p:spTgt>
                                        </p:tgtEl>
                                        <p:attrNameLst>
                                          <p:attrName>style.visibility</p:attrName>
                                        </p:attrNameLst>
                                      </p:cBhvr>
                                      <p:to>
                                        <p:strVal val="visible"/>
                                      </p:to>
                                    </p:set>
                                    <p:animEffect transition="in" filter="blinds(horizontal)">
                                      <p:cBhvr>
                                        <p:cTn dur="500" id="32"/>
                                        <p:tgtEl>
                                          <p:spTgt spid="10509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69"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712" name=""/>
        <p:cNvGrpSpPr/>
        <p:nvPr/>
      </p:nvGrpSpPr>
      <p:grpSpPr>
        <a:xfrm>
          <a:off x="0" y="0"/>
          <a:ext cx="0" cy="0"/>
          <a:chOff x="0" y="0"/>
          <a:chExt cx="0" cy="0"/>
        </a:xfrm>
      </p:grpSpPr>
      <p:sp>
        <p:nvSpPr>
          <p:cNvPr id="1050971" name="Date Placeholder 3"/>
          <p:cNvSpPr>
            <a:spLocks noGrp="1"/>
          </p:cNvSpPr>
          <p:nvPr>
            <p:ph type="dt" sz="quarter" idx="10"/>
          </p:nvPr>
        </p:nvSpPr>
        <p:spPr>
          <a:noFill/>
        </p:spPr>
        <p:txBody>
          <a:bodyPr/>
          <a:p>
            <a:fld id="{EBC3A2EE-3B9C-4680-A6FD-7E3A05C7E5D0}" type="datetime1">
              <a:rPr lang="en-US" smtClean="0">
                <a:solidFill>
                  <a:prstClr val="black">
                    <a:tint val="75000"/>
                  </a:prstClr>
                </a:solidFill>
              </a:rPr>
              <a:t>10/21/2021</a:t>
            </a:fld>
            <a:endParaRPr lang="en-US" smtClean="0">
              <a:solidFill>
                <a:prstClr val="black">
                  <a:tint val="75000"/>
                </a:prstClr>
              </a:solidFill>
            </a:endParaRPr>
          </a:p>
        </p:txBody>
      </p:sp>
      <p:sp>
        <p:nvSpPr>
          <p:cNvPr id="1050972" name="Slide Number Placeholder 5"/>
          <p:cNvSpPr>
            <a:spLocks noGrp="1"/>
          </p:cNvSpPr>
          <p:nvPr>
            <p:ph type="sldNum" sz="quarter" idx="12"/>
          </p:nvPr>
        </p:nvSpPr>
        <p:spPr>
          <a:noFill/>
        </p:spPr>
        <p:txBody>
          <a:bodyPr/>
          <a:p>
            <a:fld id="{AD71C461-1407-4FBD-AA26-BE521C3C4FF9}" type="slidenum">
              <a:rPr lang="en-US" smtClean="0">
                <a:solidFill>
                  <a:prstClr val="black">
                    <a:tint val="75000"/>
                  </a:prstClr>
                </a:solidFill>
              </a:rPr>
              <a:t>167</a:t>
            </a:fld>
            <a:endParaRPr lang="en-US" smtClean="0">
              <a:solidFill>
                <a:prstClr val="black">
                  <a:tint val="75000"/>
                </a:prstClr>
              </a:solidFill>
            </a:endParaRPr>
          </a:p>
        </p:txBody>
      </p:sp>
      <p:sp>
        <p:nvSpPr>
          <p:cNvPr id="1050973" name="Rectangle 10"/>
          <p:cNvSpPr>
            <a:spLocks noGrp="1" noChangeArrowheads="1"/>
          </p:cNvSpPr>
          <p:nvPr>
            <p:ph type="body" idx="1"/>
          </p:nvPr>
        </p:nvSpPr>
        <p:spPr>
          <a:xfrm>
            <a:off x="228600" y="838200"/>
            <a:ext cx="8763000" cy="5943600"/>
          </a:xfrm>
        </p:spPr>
        <p:txBody>
          <a:bodyPr/>
          <a:p>
            <a:pPr eaLnBrk="1" hangingPunct="1">
              <a:buFontTx/>
              <a:buNone/>
            </a:pPr>
            <a:r>
              <a:rPr lang="en-US" smtClean="0"/>
              <a:t> </a:t>
            </a:r>
          </a:p>
          <a:p>
            <a:pPr eaLnBrk="1" hangingPunct="1">
              <a:buFontTx/>
              <a:buNone/>
            </a:pPr>
            <a:r>
              <a:rPr lang="en-US" smtClean="0">
                <a:solidFill>
                  <a:srgbClr val="000066"/>
                </a:solidFill>
                <a:latin typeface="Wingdings 2" pitchFamily="18" charset="2"/>
                <a:cs typeface="Times New Roman" pitchFamily="18" charset="0"/>
              </a:rPr>
              <a:t>­</a:t>
            </a:r>
            <a:r>
              <a:rPr b="1" lang="en-US" smtClean="0">
                <a:solidFill>
                  <a:srgbClr val="000000"/>
                </a:solidFill>
                <a:cs typeface="Times New Roman" pitchFamily="18" charset="0"/>
              </a:rPr>
              <a:t>Through </a:t>
            </a:r>
            <a:r>
              <a:rPr b="1" lang="en-US" smtClean="0">
                <a:solidFill>
                  <a:schemeClr val="hlink"/>
                </a:solidFill>
                <a:cs typeface="Times New Roman" pitchFamily="18" charset="0"/>
              </a:rPr>
              <a:t>chunking(2);</a:t>
            </a:r>
            <a:r>
              <a:rPr b="1" lang="en-US" smtClean="0">
                <a:solidFill>
                  <a:srgbClr val="000000"/>
                </a:solidFill>
                <a:cs typeface="Times New Roman" pitchFamily="18" charset="0"/>
              </a:rPr>
              <a:t> a piece of grouping small pieces of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into meaningful larger units.</a:t>
            </a:r>
          </a:p>
          <a:p>
            <a:pPr algn="just" eaLnBrk="1" hangingPunct="1">
              <a:buFontTx/>
              <a:buNone/>
            </a:pPr>
            <a:r>
              <a:rPr b="1" lang="en-US" smtClean="0">
                <a:solidFill>
                  <a:srgbClr val="000000"/>
                </a:solidFill>
                <a:latin typeface="Wingdings 2" pitchFamily="18" charset="2"/>
                <a:cs typeface="Times New Roman" pitchFamily="18" charset="0"/>
              </a:rPr>
              <a:t>­</a:t>
            </a:r>
            <a:r>
              <a:rPr b="1" lang="en-US" smtClean="0">
                <a:solidFill>
                  <a:srgbClr val="000000"/>
                </a:solidFill>
                <a:cs typeface="Times New Roman" pitchFamily="18" charset="0"/>
              </a:rPr>
              <a:t>The chunk may be a word, a phrase, a sentences even visual images, and it depends on previous experiences. </a:t>
            </a:r>
          </a:p>
          <a:p>
            <a:pPr algn="just" eaLnBrk="1" hangingPunct="1">
              <a:buFontTx/>
              <a:buNone/>
            </a:pPr>
            <a:r>
              <a:rPr b="1" lang="en-US" smtClean="0">
                <a:solidFill>
                  <a:srgbClr val="000000"/>
                </a:solidFill>
                <a:cs typeface="Times New Roman" pitchFamily="18" charset="0"/>
              </a:rPr>
              <a:t>   E.g.From 12 digit n</a:t>
            </a:r>
            <a:r>
              <a:rPr b="1" lang="en-US" u="sng" smtClean="0">
                <a:solidFill>
                  <a:srgbClr val="000000"/>
                </a:solidFill>
                <a:cs typeface="Times New Roman" pitchFamily="18" charset="0"/>
              </a:rPr>
              <a:t>o</a:t>
            </a:r>
            <a:r>
              <a:rPr b="1" lang="en-US" smtClean="0">
                <a:solidFill>
                  <a:srgbClr val="000000"/>
                </a:solidFill>
                <a:cs typeface="Times New Roman" pitchFamily="18" charset="0"/>
              </a:rPr>
              <a:t> 3,4,5,8,1,2,6,9,6,7,1,5 it is easier to put them in to three chunks like </a:t>
            </a:r>
          </a:p>
          <a:p>
            <a:pPr algn="just" eaLnBrk="1" hangingPunct="1">
              <a:buFontTx/>
              <a:buNone/>
            </a:pPr>
            <a:r>
              <a:rPr b="1" lang="en-US" smtClean="0">
                <a:solidFill>
                  <a:srgbClr val="000000"/>
                </a:solidFill>
                <a:cs typeface="Times New Roman" pitchFamily="18" charset="0"/>
              </a:rPr>
              <a:t>3458,1269,6715.</a:t>
            </a:r>
          </a:p>
          <a:p>
            <a:pPr algn="just" eaLnBrk="1" hangingPunct="1">
              <a:buFontTx/>
              <a:buNone/>
            </a:pPr>
            <a:endParaRPr lang="en-US" smtClean="0"/>
          </a:p>
        </p:txBody>
      </p:sp>
      <p:sp>
        <p:nvSpPr>
          <p:cNvPr id="1050974"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73">
                                            <p:txEl>
                                              <p:pRg st="0" end="0"/>
                                            </p:txEl>
                                          </p:spTgt>
                                        </p:tgtEl>
                                        <p:attrNameLst>
                                          <p:attrName>style.visibility</p:attrName>
                                        </p:attrNameLst>
                                      </p:cBhvr>
                                      <p:to>
                                        <p:strVal val="visible"/>
                                      </p:to>
                                    </p:set>
                                    <p:animEffect transition="in" filter="blinds(horizontal)">
                                      <p:cBhvr>
                                        <p:cTn dur="500" id="7"/>
                                        <p:tgtEl>
                                          <p:spTgt spid="1050973">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73">
                                            <p:txEl>
                                              <p:pRg st="1" end="1"/>
                                            </p:txEl>
                                          </p:spTgt>
                                        </p:tgtEl>
                                        <p:attrNameLst>
                                          <p:attrName>style.visibility</p:attrName>
                                        </p:attrNameLst>
                                      </p:cBhvr>
                                      <p:to>
                                        <p:strVal val="visible"/>
                                      </p:to>
                                    </p:set>
                                    <p:animEffect transition="in" filter="blinds(horizontal)">
                                      <p:cBhvr>
                                        <p:cTn dur="500" id="12"/>
                                        <p:tgtEl>
                                          <p:spTgt spid="1050973">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73">
                                            <p:txEl>
                                              <p:pRg st="2" end="2"/>
                                            </p:txEl>
                                          </p:spTgt>
                                        </p:tgtEl>
                                        <p:attrNameLst>
                                          <p:attrName>style.visibility</p:attrName>
                                        </p:attrNameLst>
                                      </p:cBhvr>
                                      <p:to>
                                        <p:strVal val="visible"/>
                                      </p:to>
                                    </p:set>
                                    <p:animEffect transition="in" filter="blinds(horizontal)">
                                      <p:cBhvr>
                                        <p:cTn dur="500" id="17"/>
                                        <p:tgtEl>
                                          <p:spTgt spid="1050973">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73">
                                            <p:txEl>
                                              <p:pRg st="3" end="3"/>
                                            </p:txEl>
                                          </p:spTgt>
                                        </p:tgtEl>
                                        <p:attrNameLst>
                                          <p:attrName>style.visibility</p:attrName>
                                        </p:attrNameLst>
                                      </p:cBhvr>
                                      <p:to>
                                        <p:strVal val="visible"/>
                                      </p:to>
                                    </p:set>
                                    <p:animEffect transition="in" filter="blinds(horizontal)">
                                      <p:cBhvr>
                                        <p:cTn dur="500" id="22"/>
                                        <p:tgtEl>
                                          <p:spTgt spid="1050973">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73">
                                            <p:txEl>
                                              <p:pRg st="4" end="4"/>
                                            </p:txEl>
                                          </p:spTgt>
                                        </p:tgtEl>
                                        <p:attrNameLst>
                                          <p:attrName>style.visibility</p:attrName>
                                        </p:attrNameLst>
                                      </p:cBhvr>
                                      <p:to>
                                        <p:strVal val="visible"/>
                                      </p:to>
                                    </p:set>
                                    <p:animEffect transition="in" filter="blinds(horizontal)">
                                      <p:cBhvr>
                                        <p:cTn dur="500" id="27"/>
                                        <p:tgtEl>
                                          <p:spTgt spid="105097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73"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713" name=""/>
        <p:cNvGrpSpPr/>
        <p:nvPr/>
      </p:nvGrpSpPr>
      <p:grpSpPr>
        <a:xfrm>
          <a:off x="0" y="0"/>
          <a:ext cx="0" cy="0"/>
          <a:chOff x="0" y="0"/>
          <a:chExt cx="0" cy="0"/>
        </a:xfrm>
      </p:grpSpPr>
      <p:sp>
        <p:nvSpPr>
          <p:cNvPr id="1050975" name="Date Placeholder 3"/>
          <p:cNvSpPr>
            <a:spLocks noGrp="1"/>
          </p:cNvSpPr>
          <p:nvPr>
            <p:ph type="dt" sz="quarter" idx="10"/>
          </p:nvPr>
        </p:nvSpPr>
        <p:spPr>
          <a:noFill/>
        </p:spPr>
        <p:txBody>
          <a:bodyPr/>
          <a:p>
            <a:fld id="{F10DAE22-4309-4851-AF06-B31A50778831}" type="datetime1">
              <a:rPr lang="en-US" smtClean="0">
                <a:solidFill>
                  <a:prstClr val="black">
                    <a:tint val="75000"/>
                  </a:prstClr>
                </a:solidFill>
              </a:rPr>
              <a:t>10/21/2021</a:t>
            </a:fld>
            <a:endParaRPr lang="en-US" smtClean="0">
              <a:solidFill>
                <a:prstClr val="black">
                  <a:tint val="75000"/>
                </a:prstClr>
              </a:solidFill>
            </a:endParaRPr>
          </a:p>
        </p:txBody>
      </p:sp>
      <p:sp>
        <p:nvSpPr>
          <p:cNvPr id="1050976" name="Slide Number Placeholder 5"/>
          <p:cNvSpPr>
            <a:spLocks noGrp="1"/>
          </p:cNvSpPr>
          <p:nvPr>
            <p:ph type="sldNum" sz="quarter" idx="12"/>
          </p:nvPr>
        </p:nvSpPr>
        <p:spPr>
          <a:noFill/>
        </p:spPr>
        <p:txBody>
          <a:bodyPr/>
          <a:p>
            <a:fld id="{FED5BE95-18CF-43F7-99FE-200EFED67AB4}" type="slidenum">
              <a:rPr lang="en-US" smtClean="0">
                <a:solidFill>
                  <a:prstClr val="black">
                    <a:tint val="75000"/>
                  </a:prstClr>
                </a:solidFill>
              </a:rPr>
              <a:t>168</a:t>
            </a:fld>
            <a:endParaRPr lang="en-US" smtClean="0">
              <a:solidFill>
                <a:prstClr val="black">
                  <a:tint val="75000"/>
                </a:prstClr>
              </a:solidFill>
            </a:endParaRPr>
          </a:p>
        </p:txBody>
      </p:sp>
      <p:sp>
        <p:nvSpPr>
          <p:cNvPr id="1050977" name="Rectangle 8"/>
          <p:cNvSpPr>
            <a:spLocks noGrp="1" noChangeArrowheads="1"/>
          </p:cNvSpPr>
          <p:nvPr>
            <p:ph type="body" idx="1"/>
          </p:nvPr>
        </p:nvSpPr>
        <p:spPr>
          <a:xfrm>
            <a:off x="0" y="0"/>
            <a:ext cx="9220200" cy="6553200"/>
          </a:xfrm>
        </p:spPr>
        <p:txBody>
          <a:bodyPr>
            <a:normAutofit lnSpcReduction="10000"/>
          </a:bodyPr>
          <a:p>
            <a:pPr algn="ctr" eaLnBrk="1" hangingPunct="1">
              <a:lnSpc>
                <a:spcPct val="90000"/>
              </a:lnSpc>
              <a:buFontTx/>
              <a:buNone/>
            </a:pPr>
            <a:endParaRPr sz="2800" lang="en-US" smtClean="0"/>
          </a:p>
          <a:p>
            <a:pPr algn="ctr" eaLnBrk="1" hangingPunct="1">
              <a:lnSpc>
                <a:spcPct val="90000"/>
              </a:lnSpc>
              <a:buFontTx/>
              <a:buNone/>
            </a:pPr>
            <a:endParaRPr sz="1400" lang="en-US" smtClean="0"/>
          </a:p>
          <a:p>
            <a:pPr algn="ctr" eaLnBrk="1" hangingPunct="1">
              <a:lnSpc>
                <a:spcPct val="90000"/>
              </a:lnSpc>
              <a:buFontTx/>
              <a:buNone/>
            </a:pPr>
            <a:r>
              <a:rPr sz="2800" lang="en-US" smtClean="0"/>
              <a:t> </a:t>
            </a:r>
            <a:r>
              <a:rPr b="1" lang="en-US" smtClean="0">
                <a:solidFill>
                  <a:srgbClr val="CC0000"/>
                </a:solidFill>
                <a:cs typeface="Times New Roman" pitchFamily="18" charset="0"/>
              </a:rPr>
              <a:t>3. Long Term Memory</a:t>
            </a:r>
          </a:p>
          <a:p>
            <a:pPr algn="just" eaLnBrk="1" hangingPunct="1">
              <a:lnSpc>
                <a:spcPct val="90000"/>
              </a:lnSpc>
              <a:buFontTx/>
              <a:buNone/>
            </a:pPr>
            <a:r>
              <a:rPr b="1" sz="2800" lang="en-US" smtClean="0">
                <a:cs typeface="Times New Roman" pitchFamily="18" charset="0"/>
                <a:sym typeface="Wingdings" pitchFamily="2" charset="2"/>
              </a:rPr>
              <a:t> </a:t>
            </a:r>
            <a:r>
              <a:rPr b="1" lang="en-US" smtClean="0">
                <a:cs typeface="Times New Roman" pitchFamily="18" charset="0"/>
              </a:rPr>
              <a:t>- </a:t>
            </a:r>
            <a:r>
              <a:rPr b="1" lang="en-US" smtClean="0">
                <a:solidFill>
                  <a:srgbClr val="000000"/>
                </a:solidFill>
                <a:cs typeface="Times New Roman" pitchFamily="18" charset="0"/>
              </a:rPr>
              <a:t>It is a relatively permanent storage of meaningful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a:t>
            </a:r>
          </a:p>
          <a:p>
            <a:pPr algn="just" eaLnBrk="1" hangingPunct="1">
              <a:lnSpc>
                <a:spcPct val="90000"/>
              </a:lnSpc>
              <a:buFontTx/>
              <a:buNone/>
            </a:pPr>
            <a:r>
              <a:rPr b="1" lang="en-US" smtClean="0">
                <a:solidFill>
                  <a:srgbClr val="000000"/>
                </a:solidFill>
                <a:cs typeface="Times New Roman" pitchFamily="18" charset="0"/>
              </a:rPr>
              <a:t> - It holds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that is well learned.</a:t>
            </a:r>
          </a:p>
          <a:p>
            <a:pPr algn="just" eaLnBrk="1" hangingPunct="1">
              <a:lnSpc>
                <a:spcPct val="90000"/>
              </a:lnSpc>
              <a:buFontTx/>
              <a:buNone/>
            </a:pPr>
            <a:r>
              <a:rPr b="1" lang="en-US" smtClean="0">
                <a:solidFill>
                  <a:srgbClr val="000000"/>
                </a:solidFill>
                <a:cs typeface="Times New Roman" pitchFamily="18" charset="0"/>
              </a:rPr>
              <a:t> - </a:t>
            </a:r>
            <a:r>
              <a:rPr b="1" lang="en-US" smtClean="0">
                <a:solidFill>
                  <a:srgbClr val="CC0000"/>
                </a:solidFill>
                <a:cs typeface="Times New Roman" pitchFamily="18" charset="0"/>
              </a:rPr>
              <a:t>Type</a:t>
            </a:r>
            <a:r>
              <a:rPr b="1" lang="en-US" smtClean="0">
                <a:solidFill>
                  <a:srgbClr val="000000"/>
                </a:solidFill>
                <a:cs typeface="Times New Roman" pitchFamily="18" charset="0"/>
              </a:rPr>
              <a:t> of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is facts, events, knowledge, skills, either visual images or verbal units or both.</a:t>
            </a:r>
          </a:p>
          <a:p>
            <a:pPr algn="just" eaLnBrk="1" hangingPunct="1">
              <a:lnSpc>
                <a:spcPct val="90000"/>
              </a:lnSpc>
              <a:buFontTx/>
              <a:buNone/>
            </a:pPr>
            <a:r>
              <a:rPr b="1" lang="en-US" smtClean="0">
                <a:solidFill>
                  <a:srgbClr val="000000"/>
                </a:solidFill>
                <a:cs typeface="Times New Roman" pitchFamily="18" charset="0"/>
              </a:rPr>
              <a:t>  - </a:t>
            </a:r>
            <a:r>
              <a:rPr b="1" lang="en-US" smtClean="0">
                <a:solidFill>
                  <a:srgbClr val="CC0000"/>
                </a:solidFill>
                <a:cs typeface="Times New Roman" pitchFamily="18" charset="0"/>
              </a:rPr>
              <a:t>Capacity</a:t>
            </a:r>
            <a:r>
              <a:rPr b="1" lang="en-US" smtClean="0">
                <a:solidFill>
                  <a:srgbClr val="000000"/>
                </a:solidFill>
                <a:cs typeface="Times New Roman" pitchFamily="18" charset="0"/>
              </a:rPr>
              <a:t> of LTM also has no practical limits.</a:t>
            </a:r>
          </a:p>
          <a:p>
            <a:pPr algn="just" eaLnBrk="1" hangingPunct="1">
              <a:lnSpc>
                <a:spcPct val="90000"/>
              </a:lnSpc>
              <a:buFontTx/>
              <a:buNone/>
            </a:pPr>
            <a:r>
              <a:rPr b="1" lang="en-US" smtClean="0">
                <a:solidFill>
                  <a:srgbClr val="000000"/>
                </a:solidFill>
                <a:cs typeface="Times New Roman" pitchFamily="18" charset="0"/>
                <a:sym typeface="Wingdings" pitchFamily="2" charset="2"/>
              </a:rPr>
              <a:t>  - </a:t>
            </a:r>
            <a:r>
              <a:rPr b="1" lang="en-US" smtClean="0">
                <a:solidFill>
                  <a:srgbClr val="CC0000"/>
                </a:solidFill>
                <a:cs typeface="Times New Roman" pitchFamily="18" charset="0"/>
              </a:rPr>
              <a:t>Duration </a:t>
            </a:r>
            <a:r>
              <a:rPr b="1" lang="en-US" smtClean="0">
                <a:solidFill>
                  <a:srgbClr val="000000"/>
                </a:solidFill>
                <a:cs typeface="Times New Roman" pitchFamily="18" charset="0"/>
              </a:rPr>
              <a:t>of the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in this memory has no limited time.  Or it stores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for indefinite periods. </a:t>
            </a:r>
          </a:p>
          <a:p>
            <a:pPr algn="just" eaLnBrk="1" hangingPunct="1">
              <a:lnSpc>
                <a:spcPct val="90000"/>
              </a:lnSpc>
              <a:buFontTx/>
              <a:buNone/>
            </a:pPr>
            <a:r>
              <a:rPr b="1" lang="en-US" smtClean="0">
                <a:solidFill>
                  <a:srgbClr val="000000"/>
                </a:solidFill>
                <a:cs typeface="Times New Roman" pitchFamily="18" charset="0"/>
                <a:sym typeface="Wingdings" pitchFamily="2" charset="2"/>
              </a:rPr>
              <a:t> -</a:t>
            </a:r>
            <a:r>
              <a:rPr b="1" lang="en-US" smtClean="0">
                <a:solidFill>
                  <a:srgbClr val="000000"/>
                </a:solidFill>
                <a:cs typeface="Times New Roman" pitchFamily="18" charset="0"/>
              </a:rPr>
              <a:t>The access of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from STM is immediate but the access of inf</a:t>
            </a:r>
            <a:r>
              <a:rPr b="1" lang="en-US" u="sng" smtClean="0">
                <a:solidFill>
                  <a:srgbClr val="000000"/>
                </a:solidFill>
                <a:cs typeface="Times New Roman" pitchFamily="18" charset="0"/>
              </a:rPr>
              <a:t>n</a:t>
            </a:r>
            <a:r>
              <a:rPr b="1" lang="en-US" smtClean="0">
                <a:solidFill>
                  <a:srgbClr val="000000"/>
                </a:solidFill>
                <a:cs typeface="Times New Roman" pitchFamily="18" charset="0"/>
              </a:rPr>
              <a:t> from LTM requires time and effort.</a:t>
            </a:r>
          </a:p>
          <a:p>
            <a:pPr algn="just" eaLnBrk="1" hangingPunct="1">
              <a:lnSpc>
                <a:spcPct val="90000"/>
              </a:lnSpc>
              <a:buFontTx/>
              <a:buNone/>
            </a:pPr>
            <a:r>
              <a:rPr b="1" lang="en-US" smtClean="0">
                <a:solidFill>
                  <a:srgbClr val="000000"/>
                </a:solidFill>
                <a:cs typeface="Times New Roman" pitchFamily="18" charset="0"/>
              </a:rPr>
              <a:t> </a:t>
            </a:r>
            <a:endParaRPr b="1" lang="en-US" smtClean="0">
              <a:solidFill>
                <a:srgbClr val="000000"/>
              </a:solidFill>
            </a:endParaRPr>
          </a:p>
        </p:txBody>
      </p:sp>
      <p:sp>
        <p:nvSpPr>
          <p:cNvPr id="1050978"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77">
                                            <p:txEl>
                                              <p:pRg st="2" end="2"/>
                                            </p:txEl>
                                          </p:spTgt>
                                        </p:tgtEl>
                                        <p:attrNameLst>
                                          <p:attrName>style.visibility</p:attrName>
                                        </p:attrNameLst>
                                      </p:cBhvr>
                                      <p:to>
                                        <p:strVal val="visible"/>
                                      </p:to>
                                    </p:set>
                                    <p:animEffect transition="in" filter="blinds(horizontal)">
                                      <p:cBhvr>
                                        <p:cTn dur="500" id="7"/>
                                        <p:tgtEl>
                                          <p:spTgt spid="1050977">
                                            <p:txEl>
                                              <p:pRg st="2" end="2"/>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77">
                                            <p:txEl>
                                              <p:pRg st="3" end="3"/>
                                            </p:txEl>
                                          </p:spTgt>
                                        </p:tgtEl>
                                        <p:attrNameLst>
                                          <p:attrName>style.visibility</p:attrName>
                                        </p:attrNameLst>
                                      </p:cBhvr>
                                      <p:to>
                                        <p:strVal val="visible"/>
                                      </p:to>
                                    </p:set>
                                    <p:animEffect transition="in" filter="blinds(horizontal)">
                                      <p:cBhvr>
                                        <p:cTn dur="500" id="12"/>
                                        <p:tgtEl>
                                          <p:spTgt spid="1050977">
                                            <p:txEl>
                                              <p:pRg st="3" end="3"/>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77">
                                            <p:txEl>
                                              <p:pRg st="4" end="4"/>
                                            </p:txEl>
                                          </p:spTgt>
                                        </p:tgtEl>
                                        <p:attrNameLst>
                                          <p:attrName>style.visibility</p:attrName>
                                        </p:attrNameLst>
                                      </p:cBhvr>
                                      <p:to>
                                        <p:strVal val="visible"/>
                                      </p:to>
                                    </p:set>
                                    <p:animEffect transition="in" filter="blinds(horizontal)">
                                      <p:cBhvr>
                                        <p:cTn dur="500" id="17"/>
                                        <p:tgtEl>
                                          <p:spTgt spid="1050977">
                                            <p:txEl>
                                              <p:pRg st="4" end="4"/>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77">
                                            <p:txEl>
                                              <p:pRg st="5" end="5"/>
                                            </p:txEl>
                                          </p:spTgt>
                                        </p:tgtEl>
                                        <p:attrNameLst>
                                          <p:attrName>style.visibility</p:attrName>
                                        </p:attrNameLst>
                                      </p:cBhvr>
                                      <p:to>
                                        <p:strVal val="visible"/>
                                      </p:to>
                                    </p:set>
                                    <p:animEffect transition="in" filter="blinds(horizontal)">
                                      <p:cBhvr>
                                        <p:cTn dur="500" id="22"/>
                                        <p:tgtEl>
                                          <p:spTgt spid="1050977">
                                            <p:txEl>
                                              <p:pRg st="5" end="5"/>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77">
                                            <p:txEl>
                                              <p:pRg st="6" end="6"/>
                                            </p:txEl>
                                          </p:spTgt>
                                        </p:tgtEl>
                                        <p:attrNameLst>
                                          <p:attrName>style.visibility</p:attrName>
                                        </p:attrNameLst>
                                      </p:cBhvr>
                                      <p:to>
                                        <p:strVal val="visible"/>
                                      </p:to>
                                    </p:set>
                                    <p:animEffect transition="in" filter="blinds(horizontal)">
                                      <p:cBhvr>
                                        <p:cTn dur="500" id="27"/>
                                        <p:tgtEl>
                                          <p:spTgt spid="1050977">
                                            <p:txEl>
                                              <p:pRg st="6" end="6"/>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77">
                                            <p:txEl>
                                              <p:pRg st="7" end="7"/>
                                            </p:txEl>
                                          </p:spTgt>
                                        </p:tgtEl>
                                        <p:attrNameLst>
                                          <p:attrName>style.visibility</p:attrName>
                                        </p:attrNameLst>
                                      </p:cBhvr>
                                      <p:to>
                                        <p:strVal val="visible"/>
                                      </p:to>
                                    </p:set>
                                    <p:animEffect transition="in" filter="blinds(horizontal)">
                                      <p:cBhvr>
                                        <p:cTn dur="500" id="32"/>
                                        <p:tgtEl>
                                          <p:spTgt spid="1050977">
                                            <p:txEl>
                                              <p:pRg st="7" end="7"/>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977">
                                            <p:txEl>
                                              <p:pRg st="8" end="8"/>
                                            </p:txEl>
                                          </p:spTgt>
                                        </p:tgtEl>
                                        <p:attrNameLst>
                                          <p:attrName>style.visibility</p:attrName>
                                        </p:attrNameLst>
                                      </p:cBhvr>
                                      <p:to>
                                        <p:strVal val="visible"/>
                                      </p:to>
                                    </p:set>
                                    <p:animEffect transition="in" filter="blinds(horizontal)">
                                      <p:cBhvr>
                                        <p:cTn dur="500" id="37"/>
                                        <p:tgtEl>
                                          <p:spTgt spid="1050977">
                                            <p:txEl>
                                              <p:pRg st="8" end="8"/>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3" presetSubtype="10">
                                  <p:stCondLst>
                                    <p:cond delay="0"/>
                                  </p:stCondLst>
                                  <p:childTnLst>
                                    <p:set>
                                      <p:cBhvr>
                                        <p:cTn dur="1" fill="hold" id="41">
                                          <p:stCondLst>
                                            <p:cond delay="0"/>
                                          </p:stCondLst>
                                        </p:cTn>
                                        <p:tgtEl>
                                          <p:spTgt spid="1050977">
                                            <p:txEl>
                                              <p:pRg st="9" end="9"/>
                                            </p:txEl>
                                          </p:spTgt>
                                        </p:tgtEl>
                                        <p:attrNameLst>
                                          <p:attrName>style.visibility</p:attrName>
                                        </p:attrNameLst>
                                      </p:cBhvr>
                                      <p:to>
                                        <p:strVal val="visible"/>
                                      </p:to>
                                    </p:set>
                                    <p:animEffect transition="in" filter="blinds(horizontal)">
                                      <p:cBhvr>
                                        <p:cTn dur="500" id="42"/>
                                        <p:tgtEl>
                                          <p:spTgt spid="105097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77" grpId="0" build="p"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714" name=""/>
        <p:cNvGrpSpPr/>
        <p:nvPr/>
      </p:nvGrpSpPr>
      <p:grpSpPr>
        <a:xfrm>
          <a:off x="0" y="0"/>
          <a:ext cx="0" cy="0"/>
          <a:chOff x="0" y="0"/>
          <a:chExt cx="0" cy="0"/>
        </a:xfrm>
      </p:grpSpPr>
      <p:sp>
        <p:nvSpPr>
          <p:cNvPr id="1050979" name="Date Placeholder 3"/>
          <p:cNvSpPr>
            <a:spLocks noGrp="1"/>
          </p:cNvSpPr>
          <p:nvPr>
            <p:ph type="dt" sz="quarter" idx="10"/>
          </p:nvPr>
        </p:nvSpPr>
        <p:spPr>
          <a:noFill/>
        </p:spPr>
        <p:txBody>
          <a:bodyPr/>
          <a:p>
            <a:fld id="{03B2F3C1-C671-4122-9F11-2819E866A909}" type="datetime1">
              <a:rPr lang="en-US" smtClean="0">
                <a:solidFill>
                  <a:prstClr val="black">
                    <a:tint val="75000"/>
                  </a:prstClr>
                </a:solidFill>
              </a:rPr>
              <a:t>10/21/2021</a:t>
            </a:fld>
            <a:endParaRPr lang="en-US" smtClean="0">
              <a:solidFill>
                <a:prstClr val="black">
                  <a:tint val="75000"/>
                </a:prstClr>
              </a:solidFill>
            </a:endParaRPr>
          </a:p>
        </p:txBody>
      </p:sp>
      <p:sp>
        <p:nvSpPr>
          <p:cNvPr id="1050980" name="Slide Number Placeholder 5"/>
          <p:cNvSpPr>
            <a:spLocks noGrp="1"/>
          </p:cNvSpPr>
          <p:nvPr>
            <p:ph type="sldNum" sz="quarter" idx="12"/>
          </p:nvPr>
        </p:nvSpPr>
        <p:spPr>
          <a:noFill/>
        </p:spPr>
        <p:txBody>
          <a:bodyPr/>
          <a:p>
            <a:fld id="{1F99C91D-07E7-4811-B8A3-8CBEA483E406}" type="slidenum">
              <a:rPr lang="en-US" smtClean="0">
                <a:solidFill>
                  <a:prstClr val="black">
                    <a:tint val="75000"/>
                  </a:prstClr>
                </a:solidFill>
              </a:rPr>
              <a:t>169</a:t>
            </a:fld>
            <a:endParaRPr lang="en-US" smtClean="0">
              <a:solidFill>
                <a:prstClr val="black">
                  <a:tint val="75000"/>
                </a:prstClr>
              </a:solidFill>
            </a:endParaRPr>
          </a:p>
        </p:txBody>
      </p:sp>
      <p:sp>
        <p:nvSpPr>
          <p:cNvPr id="1050981" name="Rectangle 7"/>
          <p:cNvSpPr>
            <a:spLocks noGrp="1" noChangeArrowheads="1"/>
          </p:cNvSpPr>
          <p:nvPr>
            <p:ph type="title"/>
          </p:nvPr>
        </p:nvSpPr>
        <p:spPr>
          <a:xfrm>
            <a:off x="685800" y="-1752600"/>
            <a:ext cx="7772400" cy="1143000"/>
          </a:xfrm>
        </p:spPr>
        <p:txBody>
          <a:bodyPr/>
          <a:p>
            <a:pPr eaLnBrk="1" hangingPunct="1"/>
            <a:endParaRPr lang="en-US" smtClean="0"/>
          </a:p>
        </p:txBody>
      </p:sp>
      <p:sp>
        <p:nvSpPr>
          <p:cNvPr id="1050982" name="Rectangle 8"/>
          <p:cNvSpPr>
            <a:spLocks noGrp="1" noChangeArrowheads="1"/>
          </p:cNvSpPr>
          <p:nvPr>
            <p:ph type="body" idx="1"/>
          </p:nvPr>
        </p:nvSpPr>
        <p:spPr>
          <a:xfrm>
            <a:off x="0" y="609600"/>
            <a:ext cx="9144000" cy="6019800"/>
          </a:xfrm>
        </p:spPr>
        <p:txBody>
          <a:bodyPr>
            <a:normAutofit fontScale="92500" lnSpcReduction="20000"/>
          </a:bodyPr>
          <a:p>
            <a:pPr algn="just" eaLnBrk="1" hangingPunct="1">
              <a:buFontTx/>
              <a:buNone/>
            </a:pPr>
            <a:r>
              <a:rPr b="1" dirty="0" sz="2800" lang="en-US" smtClean="0">
                <a:solidFill>
                  <a:srgbClr val="000000"/>
                </a:solidFill>
                <a:cs typeface="Times New Roman" pitchFamily="18" charset="0"/>
              </a:rPr>
              <a:t>         - LTM has two categories. These are:</a:t>
            </a:r>
            <a:endParaRPr b="1" dirty="0" sz="2800" lang="en-US" smtClean="0">
              <a:solidFill>
                <a:srgbClr val="CC0000"/>
              </a:solidFill>
              <a:cs typeface="Times New Roman" pitchFamily="18" charset="0"/>
            </a:endParaRPr>
          </a:p>
          <a:p>
            <a:pPr algn="just" eaLnBrk="1" hangingPunct="1">
              <a:buFontTx/>
              <a:buNone/>
            </a:pPr>
            <a:r>
              <a:rPr b="1" dirty="0" sz="2800" lang="en-US" smtClean="0">
                <a:solidFill>
                  <a:srgbClr val="CC0000"/>
                </a:solidFill>
                <a:cs typeface="Times New Roman" pitchFamily="18" charset="0"/>
              </a:rPr>
              <a:t>A, Declarative/Explicit/ Memory</a:t>
            </a:r>
            <a:r>
              <a:rPr b="1" dirty="0" sz="2800" lang="en-US" smtClean="0">
                <a:cs typeface="Times New Roman" pitchFamily="18" charset="0"/>
              </a:rPr>
              <a:t> - contains the conscious collections of </a:t>
            </a:r>
            <a:r>
              <a:rPr b="1" dirty="0" sz="2800" lang="en-US" err="1" smtClean="0">
                <a:cs typeface="Times New Roman" pitchFamily="18" charset="0"/>
              </a:rPr>
              <a:t>inf</a:t>
            </a:r>
            <a:r>
              <a:rPr b="1" dirty="0" sz="2800" lang="en-US" err="1" u="sng" smtClean="0">
                <a:cs typeface="Times New Roman" pitchFamily="18" charset="0"/>
              </a:rPr>
              <a:t>n</a:t>
            </a:r>
            <a:r>
              <a:rPr b="1" dirty="0" sz="2800" lang="en-US" smtClean="0">
                <a:cs typeface="Times New Roman" pitchFamily="18" charset="0"/>
              </a:rPr>
              <a:t> such as facts or events that can be verbally communicated. It is divided in to two:</a:t>
            </a:r>
          </a:p>
          <a:p>
            <a:pPr algn="just" eaLnBrk="1" hangingPunct="1">
              <a:buFontTx/>
              <a:buNone/>
            </a:pPr>
            <a:r>
              <a:rPr b="1" dirty="0" sz="2800" lang="en-US" smtClean="0">
                <a:solidFill>
                  <a:srgbClr val="CC0000"/>
                </a:solidFill>
                <a:cs typeface="Times New Roman" pitchFamily="18" charset="0"/>
              </a:rPr>
              <a:t>1, Semantic Memory</a:t>
            </a:r>
            <a:r>
              <a:rPr b="1" dirty="0" sz="2800" i="1" lang="en-US" smtClean="0">
                <a:cs typeface="Times New Roman" pitchFamily="18" charset="0"/>
              </a:rPr>
              <a:t> </a:t>
            </a:r>
            <a:r>
              <a:rPr b="1" dirty="0" sz="2800" lang="en-US" smtClean="0">
                <a:cs typeface="Times New Roman" pitchFamily="18" charset="0"/>
              </a:rPr>
              <a:t>- stores factual knowledge like rules, concepts, words, propositions, &amp; images.</a:t>
            </a:r>
          </a:p>
          <a:p>
            <a:pPr algn="just" eaLnBrk="1" hangingPunct="1">
              <a:buFontTx/>
              <a:buNone/>
            </a:pPr>
            <a:r>
              <a:rPr b="1" dirty="0" sz="2800" lang="en-US" smtClean="0">
                <a:solidFill>
                  <a:srgbClr val="CC0000"/>
                </a:solidFill>
                <a:cs typeface="Times New Roman" pitchFamily="18" charset="0"/>
              </a:rPr>
              <a:t> 2, Episodic Memory</a:t>
            </a:r>
            <a:r>
              <a:rPr b="1" dirty="0" sz="2800" lang="en-US" smtClean="0">
                <a:cs typeface="Times New Roman" pitchFamily="18" charset="0"/>
              </a:rPr>
              <a:t>- memories of events &amp; situations from personal experience/life experience/.</a:t>
            </a:r>
          </a:p>
          <a:p>
            <a:pPr algn="just" eaLnBrk="1" hangingPunct="1">
              <a:buFontTx/>
              <a:buNone/>
            </a:pPr>
            <a:r>
              <a:rPr b="1" dirty="0" sz="2800" lang="en-US" smtClean="0">
                <a:solidFill>
                  <a:srgbClr val="CC0000"/>
                </a:solidFill>
                <a:cs typeface="Times New Roman" pitchFamily="18" charset="0"/>
              </a:rPr>
              <a:t>B, Non-declarative/Implicit/Memory</a:t>
            </a:r>
            <a:r>
              <a:rPr b="1" dirty="0" sz="2800" lang="en-US" smtClean="0">
                <a:cs typeface="Times New Roman" pitchFamily="18" charset="0"/>
              </a:rPr>
              <a:t>: - are memories that cannot be brought into conscious &amp; declared, rather they are shown in actions.</a:t>
            </a:r>
            <a:endParaRPr b="1" dirty="0" sz="2800" lang="en-US" smtClean="0">
              <a:solidFill>
                <a:srgbClr val="000000"/>
              </a:solidFill>
            </a:endParaRPr>
          </a:p>
          <a:p>
            <a:pPr algn="just" eaLnBrk="1" hangingPunct="1">
              <a:buFontTx/>
              <a:buNone/>
            </a:pPr>
            <a:r>
              <a:rPr b="1" dirty="0" sz="2800" lang="en-US" smtClean="0">
                <a:solidFill>
                  <a:srgbClr val="CC0000"/>
                </a:solidFill>
                <a:cs typeface="Times New Roman" pitchFamily="18" charset="0"/>
              </a:rPr>
              <a:t>- Procedural memory- </a:t>
            </a:r>
            <a:r>
              <a:rPr b="1" dirty="0" sz="2800" lang="en-US" smtClean="0">
                <a:cs typeface="Times New Roman" pitchFamily="18" charset="0"/>
              </a:rPr>
              <a:t>This memory is a memory of “how to do things” </a:t>
            </a:r>
            <a:endParaRPr b="1" dirty="0" lang="en-US" smtClean="0">
              <a:cs typeface="Times New Roman" pitchFamily="18" charset="0"/>
            </a:endParaRPr>
          </a:p>
          <a:p>
            <a:pPr algn="just" eaLnBrk="1" hangingPunct="1">
              <a:buFontTx/>
              <a:buNone/>
            </a:pPr>
            <a:endParaRPr b="1" dirty="0" lang="en-US" smtClean="0">
              <a:cs typeface="Times New Roman" pitchFamily="18" charset="0"/>
            </a:endParaRPr>
          </a:p>
          <a:p>
            <a:pPr algn="just" eaLnBrk="1" hangingPunct="1">
              <a:buFontTx/>
              <a:buNone/>
            </a:pPr>
            <a:r>
              <a:rPr b="1" dirty="0" lang="en-US" smtClean="0">
                <a:solidFill>
                  <a:srgbClr val="CC0000"/>
                </a:solidFill>
                <a:cs typeface="Times New Roman" pitchFamily="18" charset="0"/>
              </a:rPr>
              <a:t> </a:t>
            </a:r>
            <a:r>
              <a:rPr b="1" dirty="0" lang="en-US" smtClean="0">
                <a:cs typeface="Times New Roman" pitchFamily="18" charset="0"/>
              </a:rPr>
              <a:t>     </a:t>
            </a:r>
          </a:p>
        </p:txBody>
      </p:sp>
      <p:sp>
        <p:nvSpPr>
          <p:cNvPr id="1050983" name="Footer Placeholder 5"/>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Ph="1" nodeType="afterEffect" presetClass="entr" presetID="3" presetSubtype="10">
                                  <p:stCondLst>
                                    <p:cond delay="0"/>
                                  </p:stCondLst>
                                  <p:endCondLst>
                                    <p:cond evt="begin" delay="0">
                                      <p:tn val="5"/>
                                    </p:cond>
                                  </p:endCondLst>
                                  <p:childTnLst>
                                    <p:set>
                                      <p:cBhvr>
                                        <p:cTn dur="1" fill="hold" id="6">
                                          <p:stCondLst>
                                            <p:cond delay="0"/>
                                          </p:stCondLst>
                                        </p:cTn>
                                        <p:tgtEl>
                                          <p:spTgt spid="1050981"/>
                                        </p:tgtEl>
                                        <p:attrNameLst>
                                          <p:attrName>style.visibility</p:attrName>
                                        </p:attrNameLst>
                                      </p:cBhvr>
                                      <p:to>
                                        <p:strVal val="visible"/>
                                      </p:to>
                                    </p:set>
                                    <p:animEffect transition="in" filter="blinds(horizontal)">
                                      <p:cBhvr>
                                        <p:cTn dur="500" id="7"/>
                                        <p:tgtEl>
                                          <p:spTgt spid="10509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82">
                                            <p:txEl>
                                              <p:pRg st="0" end="0"/>
                                            </p:txEl>
                                          </p:spTgt>
                                        </p:tgtEl>
                                        <p:attrNameLst>
                                          <p:attrName>style.visibility</p:attrName>
                                        </p:attrNameLst>
                                      </p:cBhvr>
                                      <p:to>
                                        <p:strVal val="visible"/>
                                      </p:to>
                                    </p:set>
                                    <p:animEffect transition="in" filter="blinds(horizontal)">
                                      <p:cBhvr>
                                        <p:cTn dur="500" id="12"/>
                                        <p:tgtEl>
                                          <p:spTgt spid="1050982">
                                            <p:txEl>
                                              <p:pRg st="0" end="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82">
                                            <p:txEl>
                                              <p:pRg st="1" end="1"/>
                                            </p:txEl>
                                          </p:spTgt>
                                        </p:tgtEl>
                                        <p:attrNameLst>
                                          <p:attrName>style.visibility</p:attrName>
                                        </p:attrNameLst>
                                      </p:cBhvr>
                                      <p:to>
                                        <p:strVal val="visible"/>
                                      </p:to>
                                    </p:set>
                                    <p:animEffect transition="in" filter="blinds(horizontal)">
                                      <p:cBhvr>
                                        <p:cTn dur="500" id="17"/>
                                        <p:tgtEl>
                                          <p:spTgt spid="1050982">
                                            <p:txEl>
                                              <p:pRg st="1" end="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82">
                                            <p:txEl>
                                              <p:pRg st="2" end="2"/>
                                            </p:txEl>
                                          </p:spTgt>
                                        </p:tgtEl>
                                        <p:attrNameLst>
                                          <p:attrName>style.visibility</p:attrName>
                                        </p:attrNameLst>
                                      </p:cBhvr>
                                      <p:to>
                                        <p:strVal val="visible"/>
                                      </p:to>
                                    </p:set>
                                    <p:animEffect transition="in" filter="blinds(horizontal)">
                                      <p:cBhvr>
                                        <p:cTn dur="500" id="22"/>
                                        <p:tgtEl>
                                          <p:spTgt spid="1050982">
                                            <p:txEl>
                                              <p:pRg st="2" end="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82">
                                            <p:txEl>
                                              <p:pRg st="3" end="3"/>
                                            </p:txEl>
                                          </p:spTgt>
                                        </p:tgtEl>
                                        <p:attrNameLst>
                                          <p:attrName>style.visibility</p:attrName>
                                        </p:attrNameLst>
                                      </p:cBhvr>
                                      <p:to>
                                        <p:strVal val="visible"/>
                                      </p:to>
                                    </p:set>
                                    <p:animEffect transition="in" filter="blinds(horizontal)">
                                      <p:cBhvr>
                                        <p:cTn dur="500" id="27"/>
                                        <p:tgtEl>
                                          <p:spTgt spid="1050982">
                                            <p:txEl>
                                              <p:pRg st="3" end="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82">
                                            <p:txEl>
                                              <p:pRg st="4" end="4"/>
                                            </p:txEl>
                                          </p:spTgt>
                                        </p:tgtEl>
                                        <p:attrNameLst>
                                          <p:attrName>style.visibility</p:attrName>
                                        </p:attrNameLst>
                                      </p:cBhvr>
                                      <p:to>
                                        <p:strVal val="visible"/>
                                      </p:to>
                                    </p:set>
                                    <p:animEffect transition="in" filter="blinds(horizontal)">
                                      <p:cBhvr>
                                        <p:cTn dur="500" id="32"/>
                                        <p:tgtEl>
                                          <p:spTgt spid="1050982">
                                            <p:txEl>
                                              <p:pRg st="4" end="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982">
                                            <p:txEl>
                                              <p:pRg st="5" end="5"/>
                                            </p:txEl>
                                          </p:spTgt>
                                        </p:tgtEl>
                                        <p:attrNameLst>
                                          <p:attrName>style.visibility</p:attrName>
                                        </p:attrNameLst>
                                      </p:cBhvr>
                                      <p:to>
                                        <p:strVal val="visible"/>
                                      </p:to>
                                    </p:set>
                                    <p:animEffect transition="in" filter="blinds(horizontal)">
                                      <p:cBhvr>
                                        <p:cTn dur="500" id="37"/>
                                        <p:tgtEl>
                                          <p:spTgt spid="1050982">
                                            <p:txEl>
                                              <p:pRg st="5" end="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3" presetSubtype="10">
                                  <p:stCondLst>
                                    <p:cond delay="0"/>
                                  </p:stCondLst>
                                  <p:childTnLst>
                                    <p:set>
                                      <p:cBhvr>
                                        <p:cTn dur="1" fill="hold" id="41">
                                          <p:stCondLst>
                                            <p:cond delay="0"/>
                                          </p:stCondLst>
                                        </p:cTn>
                                        <p:tgtEl>
                                          <p:spTgt spid="1050982">
                                            <p:txEl>
                                              <p:pRg st="7" end="7"/>
                                            </p:txEl>
                                          </p:spTgt>
                                        </p:tgtEl>
                                        <p:attrNameLst>
                                          <p:attrName>style.visibility</p:attrName>
                                        </p:attrNameLst>
                                      </p:cBhvr>
                                      <p:to>
                                        <p:strVal val="visible"/>
                                      </p:to>
                                    </p:set>
                                    <p:animEffect transition="in" filter="blinds(horizontal)">
                                      <p:cBhvr>
                                        <p:cTn dur="500" id="42"/>
                                        <p:tgtEl>
                                          <p:spTgt spid="105098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81" grpId="0" autoUpdateAnimBg="0"/>
      <p:bldP spid="105098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59" name=""/>
        <p:cNvGrpSpPr/>
        <p:nvPr/>
      </p:nvGrpSpPr>
      <p:grpSpPr>
        <a:xfrm>
          <a:off x="0" y="0"/>
          <a:ext cx="0" cy="0"/>
          <a:chOff x="0" y="0"/>
          <a:chExt cx="0" cy="0"/>
        </a:xfrm>
      </p:grpSpPr>
      <p:sp>
        <p:nvSpPr>
          <p:cNvPr id="1048936" name="Content Placeholder 2"/>
          <p:cNvSpPr>
            <a:spLocks noGrp="1"/>
          </p:cNvSpPr>
          <p:nvPr>
            <p:ph idx="1"/>
          </p:nvPr>
        </p:nvSpPr>
        <p:spPr>
          <a:xfrm>
            <a:off x="457200" y="579441"/>
            <a:ext cx="8229600" cy="5592763"/>
          </a:xfrm>
        </p:spPr>
        <p:txBody>
          <a:bodyPr>
            <a:normAutofit fontScale="92500"/>
          </a:bodyPr>
          <a:p>
            <a:pPr algn="ctr" indent="0" marL="0">
              <a:buNone/>
            </a:pPr>
            <a:r>
              <a:rPr b="1" dirty="0" lang="en-US" smtClean="0">
                <a:latin typeface="Times New Roman" pitchFamily="18" charset="0"/>
                <a:cs typeface="Times New Roman" pitchFamily="18" charset="0"/>
              </a:rPr>
              <a:t>STRUCTURALISM</a:t>
            </a:r>
            <a:endParaRPr b="1" dirty="0" lang="en-US">
              <a:latin typeface="Times New Roman" pitchFamily="18" charset="0"/>
              <a:cs typeface="Times New Roman" pitchFamily="18" charset="0"/>
            </a:endParaRPr>
          </a:p>
          <a:p>
            <a:pPr marL="12733">
              <a:spcBef>
                <a:spcPts val="1304"/>
              </a:spcBef>
            </a:pPr>
            <a:r>
              <a:rPr dirty="0" lang="en-US" spc="-10">
                <a:latin typeface="Times New Roman"/>
                <a:cs typeface="Times New Roman"/>
              </a:rPr>
              <a:t>To analyze mental elements, Wundt used an </a:t>
            </a:r>
            <a:r>
              <a:rPr dirty="0" lang="en-US" spc="-5">
                <a:latin typeface="Times New Roman"/>
                <a:cs typeface="Times New Roman"/>
              </a:rPr>
              <a:t>experimental method called introspection, whereby a subject reported as objectively as possible the contents of his own mind. </a:t>
            </a:r>
          </a:p>
          <a:p>
            <a:pPr marL="12733">
              <a:spcBef>
                <a:spcPts val="1304"/>
              </a:spcBef>
            </a:pPr>
            <a:r>
              <a:rPr dirty="0" lang="en-US" spc="-5">
                <a:latin typeface="Times New Roman"/>
                <a:cs typeface="Times New Roman"/>
              </a:rPr>
              <a:t>Wundt concluded that there were three basic mental elements: sensations, images, and feelings. Sensations are experiences of stimuli perceived through the senses; images are sensation-like experiences produced by the mind and, feelings are the emotional aspects of an experience.</a:t>
            </a:r>
            <a:endParaRPr dirty="0" lang="en-US">
              <a:latin typeface="Times New Roman"/>
              <a:cs typeface="Times New Roman"/>
            </a:endParaRPr>
          </a:p>
          <a:p>
            <a:pPr indent="0" marL="0">
              <a:buNone/>
            </a:pPr>
            <a:endParaRPr dirty="0" lang="en-US">
              <a:latin typeface="Times New Roman" pitchFamily="18" charset="0"/>
              <a:cs typeface="Times New Roman" pitchFamily="18" charset="0"/>
            </a:endParaRPr>
          </a:p>
        </p:txBody>
      </p:sp>
    </p:spTree>
  </p:cSld>
  <p:clrMapOvr>
    <a:masterClrMapping/>
  </p:clrMapOvr>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715" name=""/>
        <p:cNvGrpSpPr/>
        <p:nvPr/>
      </p:nvGrpSpPr>
      <p:grpSpPr>
        <a:xfrm>
          <a:off x="0" y="0"/>
          <a:ext cx="0" cy="0"/>
          <a:chOff x="0" y="0"/>
          <a:chExt cx="0" cy="0"/>
        </a:xfrm>
      </p:grpSpPr>
      <p:sp>
        <p:nvSpPr>
          <p:cNvPr id="1050984" name="Date Placeholder 3"/>
          <p:cNvSpPr>
            <a:spLocks noGrp="1"/>
          </p:cNvSpPr>
          <p:nvPr>
            <p:ph type="dt" sz="quarter" idx="10"/>
          </p:nvPr>
        </p:nvSpPr>
        <p:spPr>
          <a:noFill/>
        </p:spPr>
        <p:txBody>
          <a:bodyPr/>
          <a:p>
            <a:fld id="{C90A87DD-6D69-47A3-8840-78537331E68F}" type="datetime1">
              <a:rPr lang="en-US" smtClean="0">
                <a:solidFill>
                  <a:prstClr val="black">
                    <a:tint val="75000"/>
                  </a:prstClr>
                </a:solidFill>
              </a:rPr>
              <a:t>10/21/2021</a:t>
            </a:fld>
            <a:endParaRPr lang="en-US" smtClean="0">
              <a:solidFill>
                <a:prstClr val="black">
                  <a:tint val="75000"/>
                </a:prstClr>
              </a:solidFill>
            </a:endParaRPr>
          </a:p>
        </p:txBody>
      </p:sp>
      <p:sp>
        <p:nvSpPr>
          <p:cNvPr id="1050985" name="Slide Number Placeholder 5"/>
          <p:cNvSpPr>
            <a:spLocks noGrp="1"/>
          </p:cNvSpPr>
          <p:nvPr>
            <p:ph type="sldNum" sz="quarter" idx="12"/>
          </p:nvPr>
        </p:nvSpPr>
        <p:spPr>
          <a:noFill/>
        </p:spPr>
        <p:txBody>
          <a:bodyPr/>
          <a:p>
            <a:fld id="{906D6B11-60C2-454A-96F3-FCFF8B6D1D99}" type="slidenum">
              <a:rPr lang="en-US" smtClean="0">
                <a:solidFill>
                  <a:prstClr val="black">
                    <a:tint val="75000"/>
                  </a:prstClr>
                </a:solidFill>
              </a:rPr>
              <a:t>170</a:t>
            </a:fld>
            <a:endParaRPr lang="en-US" smtClean="0">
              <a:solidFill>
                <a:prstClr val="black">
                  <a:tint val="75000"/>
                </a:prstClr>
              </a:solidFill>
            </a:endParaRPr>
          </a:p>
        </p:txBody>
      </p:sp>
      <p:sp>
        <p:nvSpPr>
          <p:cNvPr id="1050986" name="Rectangle 8"/>
          <p:cNvSpPr>
            <a:spLocks noGrp="1" noChangeArrowheads="1"/>
          </p:cNvSpPr>
          <p:nvPr>
            <p:ph type="body" idx="1"/>
          </p:nvPr>
        </p:nvSpPr>
        <p:spPr>
          <a:xfrm>
            <a:off x="0" y="685800"/>
            <a:ext cx="8915400" cy="5867400"/>
          </a:xfrm>
        </p:spPr>
        <p:txBody>
          <a:bodyPr/>
          <a:p>
            <a:pPr algn="ctr" eaLnBrk="1" hangingPunct="1">
              <a:lnSpc>
                <a:spcPct val="90000"/>
              </a:lnSpc>
              <a:buFontTx/>
              <a:buNone/>
            </a:pPr>
            <a:r>
              <a:rPr lang="en-US" smtClean="0"/>
              <a:t> </a:t>
            </a:r>
            <a:r>
              <a:rPr lang="en-US" smtClean="0">
                <a:cs typeface="Times New Roman" pitchFamily="18" charset="0"/>
              </a:rPr>
              <a:t> </a:t>
            </a:r>
            <a:r>
              <a:rPr b="1" sz="3600" lang="en-US" smtClean="0">
                <a:solidFill>
                  <a:srgbClr val="CC0000"/>
                </a:solidFill>
                <a:cs typeface="Times New Roman" pitchFamily="18" charset="0"/>
              </a:rPr>
              <a:t>Serial position effect</a:t>
            </a:r>
            <a:endParaRPr sz="3600" lang="en-US" smtClean="0">
              <a:solidFill>
                <a:srgbClr val="CC0000"/>
              </a:solidFill>
              <a:cs typeface="Times New Roman" pitchFamily="18" charset="0"/>
            </a:endParaRPr>
          </a:p>
          <a:p>
            <a:pPr algn="just" eaLnBrk="1" hangingPunct="1">
              <a:lnSpc>
                <a:spcPct val="90000"/>
              </a:lnSpc>
              <a:buFontTx/>
              <a:buNone/>
            </a:pPr>
            <a:r>
              <a:rPr lang="en-US" smtClean="0">
                <a:cs typeface="Times New Roman" pitchFamily="18" charset="0"/>
                <a:sym typeface="Wingdings 2" pitchFamily="18" charset="2"/>
              </a:rPr>
              <a:t></a:t>
            </a:r>
            <a:r>
              <a:rPr lang="en-US" smtClean="0">
                <a:cs typeface="Times New Roman" pitchFamily="18" charset="0"/>
              </a:rPr>
              <a:t> </a:t>
            </a:r>
            <a:r>
              <a:rPr b="1" lang="en-US" smtClean="0">
                <a:solidFill>
                  <a:srgbClr val="000000"/>
                </a:solidFill>
                <a:cs typeface="Times New Roman" pitchFamily="18" charset="0"/>
              </a:rPr>
              <a:t>“It states that if you are shown a list of items and then asked immediately to recall them, your retention of any particular item will depend on its position on the list.”</a:t>
            </a:r>
          </a:p>
          <a:p>
            <a:pPr algn="just" eaLnBrk="1" hangingPunct="1">
              <a:lnSpc>
                <a:spcPct val="90000"/>
              </a:lnSpc>
              <a:buFontTx/>
              <a:buNone/>
            </a:pPr>
            <a:r>
              <a:rPr b="1" lang="en-US" smtClean="0">
                <a:solidFill>
                  <a:srgbClr val="000000"/>
                </a:solidFill>
                <a:latin typeface="Wingdings 2" pitchFamily="18" charset="2"/>
                <a:cs typeface="Times New Roman" pitchFamily="18" charset="0"/>
              </a:rPr>
              <a:t></a:t>
            </a:r>
            <a:r>
              <a:rPr b="1" lang="en-US" smtClean="0">
                <a:solidFill>
                  <a:srgbClr val="000000"/>
                </a:solidFill>
                <a:cs typeface="Times New Roman" pitchFamily="18" charset="0"/>
              </a:rPr>
              <a:t>  </a:t>
            </a:r>
            <a:r>
              <a:rPr b="1" lang="en-US" smtClean="0">
                <a:solidFill>
                  <a:srgbClr val="CC9900"/>
                </a:solidFill>
                <a:cs typeface="Times New Roman" pitchFamily="18" charset="0"/>
              </a:rPr>
              <a:t>Primacy effect</a:t>
            </a:r>
            <a:r>
              <a:rPr b="1" lang="en-US" smtClean="0">
                <a:solidFill>
                  <a:srgbClr val="000000"/>
                </a:solidFill>
                <a:cs typeface="Times New Roman" pitchFamily="18" charset="0"/>
              </a:rPr>
              <a:t>- best recall of items at the beginning of the list </a:t>
            </a:r>
          </a:p>
          <a:p>
            <a:pPr algn="just" eaLnBrk="1" hangingPunct="1">
              <a:lnSpc>
                <a:spcPct val="90000"/>
              </a:lnSpc>
              <a:buFontTx/>
              <a:buNone/>
            </a:pPr>
            <a:r>
              <a:rPr b="1" lang="en-US" smtClean="0">
                <a:solidFill>
                  <a:srgbClr val="000000"/>
                </a:solidFill>
                <a:latin typeface="Wingdings 2" pitchFamily="18" charset="2"/>
                <a:cs typeface="Times New Roman" pitchFamily="18" charset="0"/>
              </a:rPr>
              <a:t></a:t>
            </a:r>
            <a:r>
              <a:rPr b="1" lang="en-US" smtClean="0">
                <a:solidFill>
                  <a:srgbClr val="000000"/>
                </a:solidFill>
                <a:cs typeface="Times New Roman" pitchFamily="18" charset="0"/>
              </a:rPr>
              <a:t>  </a:t>
            </a:r>
            <a:r>
              <a:rPr b="1" lang="en-US" smtClean="0">
                <a:solidFill>
                  <a:srgbClr val="CC9900"/>
                </a:solidFill>
                <a:cs typeface="Times New Roman" pitchFamily="18" charset="0"/>
              </a:rPr>
              <a:t>Recency effect</a:t>
            </a:r>
            <a:r>
              <a:rPr b="1" lang="en-US" smtClean="0">
                <a:solidFill>
                  <a:srgbClr val="000000"/>
                </a:solidFill>
                <a:cs typeface="Times New Roman" pitchFamily="18" charset="0"/>
              </a:rPr>
              <a:t>- best recall of items at the end of the list.</a:t>
            </a:r>
          </a:p>
          <a:p>
            <a:pPr algn="just" eaLnBrk="1" hangingPunct="1">
              <a:lnSpc>
                <a:spcPct val="90000"/>
              </a:lnSpc>
              <a:buFontTx/>
              <a:buNone/>
            </a:pPr>
            <a:r>
              <a:rPr b="1" lang="en-US" smtClean="0">
                <a:solidFill>
                  <a:srgbClr val="000000"/>
                </a:solidFill>
                <a:latin typeface="Wingdings 2" pitchFamily="18" charset="2"/>
                <a:cs typeface="Times New Roman" pitchFamily="18" charset="0"/>
              </a:rPr>
              <a:t></a:t>
            </a:r>
            <a:r>
              <a:rPr b="1" lang="en-US" smtClean="0">
                <a:solidFill>
                  <a:srgbClr val="000000"/>
                </a:solidFill>
                <a:cs typeface="Times New Roman" pitchFamily="18" charset="0"/>
              </a:rPr>
              <a:t>   When retention of all the items is plotted, the result will be a </a:t>
            </a:r>
            <a:r>
              <a:rPr b="1" i="1" lang="en-US" smtClean="0">
                <a:solidFill>
                  <a:srgbClr val="CC0000"/>
                </a:solidFill>
                <a:cs typeface="Times New Roman" pitchFamily="18" charset="0"/>
              </a:rPr>
              <a:t>U-shaped</a:t>
            </a:r>
            <a:r>
              <a:rPr b="1" lang="en-US" smtClean="0">
                <a:solidFill>
                  <a:srgbClr val="000000"/>
                </a:solidFill>
                <a:cs typeface="Times New Roman" pitchFamily="18" charset="0"/>
              </a:rPr>
              <a:t> curve. </a:t>
            </a:r>
          </a:p>
          <a:p>
            <a:pPr algn="just" eaLnBrk="1" hangingPunct="1">
              <a:lnSpc>
                <a:spcPct val="90000"/>
              </a:lnSpc>
              <a:buFontTx/>
              <a:buNone/>
            </a:pPr>
            <a:endParaRPr b="1" lang="en-US" smtClean="0">
              <a:solidFill>
                <a:srgbClr val="000000"/>
              </a:solidFill>
            </a:endParaRPr>
          </a:p>
        </p:txBody>
      </p:sp>
      <p:sp>
        <p:nvSpPr>
          <p:cNvPr id="1050987"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86">
                                            <p:txEl>
                                              <p:pRg st="0" end="0"/>
                                            </p:txEl>
                                          </p:spTgt>
                                        </p:tgtEl>
                                        <p:attrNameLst>
                                          <p:attrName>style.visibility</p:attrName>
                                        </p:attrNameLst>
                                      </p:cBhvr>
                                      <p:to>
                                        <p:strVal val="visible"/>
                                      </p:to>
                                    </p:set>
                                    <p:animEffect transition="in" filter="blinds(horizontal)">
                                      <p:cBhvr>
                                        <p:cTn dur="500" id="7"/>
                                        <p:tgtEl>
                                          <p:spTgt spid="1050986">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86">
                                            <p:txEl>
                                              <p:pRg st="1" end="1"/>
                                            </p:txEl>
                                          </p:spTgt>
                                        </p:tgtEl>
                                        <p:attrNameLst>
                                          <p:attrName>style.visibility</p:attrName>
                                        </p:attrNameLst>
                                      </p:cBhvr>
                                      <p:to>
                                        <p:strVal val="visible"/>
                                      </p:to>
                                    </p:set>
                                    <p:animEffect transition="in" filter="blinds(horizontal)">
                                      <p:cBhvr>
                                        <p:cTn dur="500" id="12"/>
                                        <p:tgtEl>
                                          <p:spTgt spid="1050986">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86">
                                            <p:txEl>
                                              <p:pRg st="2" end="2"/>
                                            </p:txEl>
                                          </p:spTgt>
                                        </p:tgtEl>
                                        <p:attrNameLst>
                                          <p:attrName>style.visibility</p:attrName>
                                        </p:attrNameLst>
                                      </p:cBhvr>
                                      <p:to>
                                        <p:strVal val="visible"/>
                                      </p:to>
                                    </p:set>
                                    <p:animEffect transition="in" filter="blinds(horizontal)">
                                      <p:cBhvr>
                                        <p:cTn dur="500" id="17"/>
                                        <p:tgtEl>
                                          <p:spTgt spid="1050986">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86">
                                            <p:txEl>
                                              <p:pRg st="3" end="3"/>
                                            </p:txEl>
                                          </p:spTgt>
                                        </p:tgtEl>
                                        <p:attrNameLst>
                                          <p:attrName>style.visibility</p:attrName>
                                        </p:attrNameLst>
                                      </p:cBhvr>
                                      <p:to>
                                        <p:strVal val="visible"/>
                                      </p:to>
                                    </p:set>
                                    <p:animEffect transition="in" filter="blinds(horizontal)">
                                      <p:cBhvr>
                                        <p:cTn dur="500" id="22"/>
                                        <p:tgtEl>
                                          <p:spTgt spid="1050986">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86">
                                            <p:txEl>
                                              <p:pRg st="4" end="4"/>
                                            </p:txEl>
                                          </p:spTgt>
                                        </p:tgtEl>
                                        <p:attrNameLst>
                                          <p:attrName>style.visibility</p:attrName>
                                        </p:attrNameLst>
                                      </p:cBhvr>
                                      <p:to>
                                        <p:strVal val="visible"/>
                                      </p:to>
                                    </p:set>
                                    <p:animEffect transition="in" filter="blinds(horizontal)">
                                      <p:cBhvr>
                                        <p:cTn dur="500" id="27"/>
                                        <p:tgtEl>
                                          <p:spTgt spid="10509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86" grpId="0" build="p"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716" name=""/>
        <p:cNvGrpSpPr/>
        <p:nvPr/>
      </p:nvGrpSpPr>
      <p:grpSpPr>
        <a:xfrm>
          <a:off x="0" y="0"/>
          <a:ext cx="0" cy="0"/>
          <a:chOff x="0" y="0"/>
          <a:chExt cx="0" cy="0"/>
        </a:xfrm>
      </p:grpSpPr>
      <p:sp>
        <p:nvSpPr>
          <p:cNvPr id="1050988" name="Date Placeholder 3"/>
          <p:cNvSpPr>
            <a:spLocks noGrp="1"/>
          </p:cNvSpPr>
          <p:nvPr>
            <p:ph type="dt" sz="quarter" idx="10"/>
          </p:nvPr>
        </p:nvSpPr>
        <p:spPr>
          <a:noFill/>
        </p:spPr>
        <p:txBody>
          <a:bodyPr/>
          <a:p>
            <a:fld id="{C65B05FD-37B9-4A78-8326-482AFE327273}" type="datetime1">
              <a:rPr lang="en-US" smtClean="0">
                <a:solidFill>
                  <a:prstClr val="black">
                    <a:tint val="75000"/>
                  </a:prstClr>
                </a:solidFill>
              </a:rPr>
              <a:t>10/21/2021</a:t>
            </a:fld>
            <a:endParaRPr lang="en-US" smtClean="0">
              <a:solidFill>
                <a:prstClr val="black">
                  <a:tint val="75000"/>
                </a:prstClr>
              </a:solidFill>
            </a:endParaRPr>
          </a:p>
        </p:txBody>
      </p:sp>
      <p:sp>
        <p:nvSpPr>
          <p:cNvPr id="1050989" name="Slide Number Placeholder 5"/>
          <p:cNvSpPr>
            <a:spLocks noGrp="1"/>
          </p:cNvSpPr>
          <p:nvPr>
            <p:ph type="sldNum" sz="quarter" idx="12"/>
          </p:nvPr>
        </p:nvSpPr>
        <p:spPr>
          <a:noFill/>
        </p:spPr>
        <p:txBody>
          <a:bodyPr/>
          <a:p>
            <a:fld id="{2054B343-E370-4CA5-AF26-E7DA030CB965}" type="slidenum">
              <a:rPr lang="en-US" smtClean="0">
                <a:solidFill>
                  <a:prstClr val="black">
                    <a:tint val="75000"/>
                  </a:prstClr>
                </a:solidFill>
              </a:rPr>
              <a:t>171</a:t>
            </a:fld>
            <a:endParaRPr lang="en-US" smtClean="0">
              <a:solidFill>
                <a:prstClr val="black">
                  <a:tint val="75000"/>
                </a:prstClr>
              </a:solidFill>
            </a:endParaRPr>
          </a:p>
        </p:txBody>
      </p:sp>
      <p:sp>
        <p:nvSpPr>
          <p:cNvPr id="1050990" name="Rectangle 8"/>
          <p:cNvSpPr>
            <a:spLocks noGrp="1" noChangeArrowheads="1"/>
          </p:cNvSpPr>
          <p:nvPr>
            <p:ph type="body" idx="1"/>
          </p:nvPr>
        </p:nvSpPr>
        <p:spPr>
          <a:xfrm>
            <a:off x="228600" y="685800"/>
            <a:ext cx="8610600" cy="6019800"/>
          </a:xfrm>
        </p:spPr>
        <p:txBody>
          <a:bodyPr>
            <a:normAutofit lnSpcReduction="10000"/>
          </a:bodyPr>
          <a:p>
            <a:pPr eaLnBrk="1" hangingPunct="1">
              <a:buFontTx/>
              <a:buNone/>
            </a:pPr>
            <a:r>
              <a:rPr dirty="0" lang="en-US" smtClean="0"/>
              <a:t> -</a:t>
            </a:r>
            <a:r>
              <a:rPr b="1" dirty="0" lang="en-US" smtClean="0">
                <a:solidFill>
                  <a:srgbClr val="000000"/>
                </a:solidFill>
                <a:cs typeface="Times New Roman" pitchFamily="18" charset="0"/>
              </a:rPr>
              <a:t>The first few items on a list are remembered well b/s STM was relatively “empty” when they are entered, so these items did not have to compete with others to make it into LTM. They were thoroughly processed, so they remain memorable. </a:t>
            </a:r>
            <a:endParaRPr dirty="0" lang="en-US" smtClean="0"/>
          </a:p>
          <a:p>
            <a:pPr eaLnBrk="1" hangingPunct="1">
              <a:buFontTx/>
              <a:buNone/>
            </a:pPr>
            <a:r>
              <a:rPr dirty="0" lang="en-US" smtClean="0"/>
              <a:t>- </a:t>
            </a:r>
            <a:r>
              <a:rPr b="1" dirty="0" lang="en-US" smtClean="0">
                <a:solidFill>
                  <a:srgbClr val="000000"/>
                </a:solidFill>
                <a:cs typeface="Times New Roman" pitchFamily="18" charset="0"/>
              </a:rPr>
              <a:t>The last items remembered easily b/s they are still sitting in STM. </a:t>
            </a:r>
          </a:p>
          <a:p>
            <a:pPr algn="just" eaLnBrk="1" hangingPunct="1">
              <a:buFontTx/>
              <a:buNone/>
            </a:pPr>
            <a:r>
              <a:rPr b="1" dirty="0" lang="en-US" smtClean="0">
                <a:solidFill>
                  <a:srgbClr val="000000"/>
                </a:solidFill>
                <a:cs typeface="Times New Roman" pitchFamily="18" charset="0"/>
              </a:rPr>
              <a:t> -The items in the middle of the list are not so well retained because by the time they get into STM, it is already crowded. As a result many of this items drop out of STM before they can be stored in STM.</a:t>
            </a:r>
          </a:p>
          <a:p>
            <a:pPr algn="just" eaLnBrk="1" hangingPunct="1">
              <a:buFontTx/>
              <a:buNone/>
            </a:pPr>
            <a:endParaRPr b="1" dirty="0" lang="en-US" smtClean="0">
              <a:solidFill>
                <a:srgbClr val="000000"/>
              </a:solidFill>
            </a:endParaRPr>
          </a:p>
          <a:p>
            <a:pPr algn="just" eaLnBrk="1" hangingPunct="1">
              <a:buFontTx/>
              <a:buNone/>
            </a:pPr>
            <a:endParaRPr dirty="0" lang="en-US" smtClean="0">
              <a:solidFill>
                <a:srgbClr val="000000"/>
              </a:solidFill>
            </a:endParaRPr>
          </a:p>
        </p:txBody>
      </p:sp>
      <p:sp>
        <p:nvSpPr>
          <p:cNvPr id="1050991"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90">
                                            <p:txEl>
                                              <p:pRg st="0" end="0"/>
                                            </p:txEl>
                                          </p:spTgt>
                                        </p:tgtEl>
                                        <p:attrNameLst>
                                          <p:attrName>style.visibility</p:attrName>
                                        </p:attrNameLst>
                                      </p:cBhvr>
                                      <p:to>
                                        <p:strVal val="visible"/>
                                      </p:to>
                                    </p:set>
                                    <p:animEffect transition="in" filter="blinds(horizontal)">
                                      <p:cBhvr>
                                        <p:cTn dur="500" id="7"/>
                                        <p:tgtEl>
                                          <p:spTgt spid="1050990">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90">
                                            <p:txEl>
                                              <p:pRg st="1" end="1"/>
                                            </p:txEl>
                                          </p:spTgt>
                                        </p:tgtEl>
                                        <p:attrNameLst>
                                          <p:attrName>style.visibility</p:attrName>
                                        </p:attrNameLst>
                                      </p:cBhvr>
                                      <p:to>
                                        <p:strVal val="visible"/>
                                      </p:to>
                                    </p:set>
                                    <p:animEffect transition="in" filter="blinds(horizontal)">
                                      <p:cBhvr>
                                        <p:cTn dur="500" id="12"/>
                                        <p:tgtEl>
                                          <p:spTgt spid="1050990">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90">
                                            <p:txEl>
                                              <p:pRg st="2" end="2"/>
                                            </p:txEl>
                                          </p:spTgt>
                                        </p:tgtEl>
                                        <p:attrNameLst>
                                          <p:attrName>style.visibility</p:attrName>
                                        </p:attrNameLst>
                                      </p:cBhvr>
                                      <p:to>
                                        <p:strVal val="visible"/>
                                      </p:to>
                                    </p:set>
                                    <p:animEffect transition="in" filter="blinds(horizontal)">
                                      <p:cBhvr>
                                        <p:cTn dur="500" id="17"/>
                                        <p:tgtEl>
                                          <p:spTgt spid="10509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90" grpId="0" build="p"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717" name=""/>
        <p:cNvGrpSpPr/>
        <p:nvPr/>
      </p:nvGrpSpPr>
      <p:grpSpPr>
        <a:xfrm>
          <a:off x="0" y="0"/>
          <a:ext cx="0" cy="0"/>
          <a:chOff x="0" y="0"/>
          <a:chExt cx="0" cy="0"/>
        </a:xfrm>
      </p:grpSpPr>
      <p:sp>
        <p:nvSpPr>
          <p:cNvPr id="1050992" name="Date Placeholder 3"/>
          <p:cNvSpPr>
            <a:spLocks noGrp="1"/>
          </p:cNvSpPr>
          <p:nvPr>
            <p:ph type="dt" sz="quarter" idx="10"/>
          </p:nvPr>
        </p:nvSpPr>
        <p:spPr>
          <a:noFill/>
        </p:spPr>
        <p:txBody>
          <a:bodyPr/>
          <a:p>
            <a:fld id="{37EFB53D-1DD7-448D-BF9F-4F240C895523}" type="datetime1">
              <a:rPr lang="en-US" smtClean="0">
                <a:solidFill>
                  <a:prstClr val="black">
                    <a:tint val="75000"/>
                  </a:prstClr>
                </a:solidFill>
              </a:rPr>
              <a:t>10/21/2021</a:t>
            </a:fld>
            <a:endParaRPr lang="en-US" smtClean="0">
              <a:solidFill>
                <a:prstClr val="black">
                  <a:tint val="75000"/>
                </a:prstClr>
              </a:solidFill>
            </a:endParaRPr>
          </a:p>
        </p:txBody>
      </p:sp>
      <p:sp>
        <p:nvSpPr>
          <p:cNvPr id="1050993" name="Slide Number Placeholder 5"/>
          <p:cNvSpPr>
            <a:spLocks noGrp="1"/>
          </p:cNvSpPr>
          <p:nvPr>
            <p:ph type="sldNum" sz="quarter" idx="12"/>
          </p:nvPr>
        </p:nvSpPr>
        <p:spPr>
          <a:noFill/>
        </p:spPr>
        <p:txBody>
          <a:bodyPr/>
          <a:p>
            <a:fld id="{9572F21B-4134-48A7-B238-B3C97C183267}" type="slidenum">
              <a:rPr lang="en-US" smtClean="0">
                <a:solidFill>
                  <a:prstClr val="black">
                    <a:tint val="75000"/>
                  </a:prstClr>
                </a:solidFill>
              </a:rPr>
              <a:t>172</a:t>
            </a:fld>
            <a:endParaRPr lang="en-US" smtClean="0">
              <a:solidFill>
                <a:prstClr val="black">
                  <a:tint val="75000"/>
                </a:prstClr>
              </a:solidFill>
            </a:endParaRPr>
          </a:p>
        </p:txBody>
      </p:sp>
      <p:sp>
        <p:nvSpPr>
          <p:cNvPr id="1050994" name="Rectangle 8"/>
          <p:cNvSpPr>
            <a:spLocks noGrp="1" noChangeArrowheads="1"/>
          </p:cNvSpPr>
          <p:nvPr>
            <p:ph type="body" idx="1"/>
          </p:nvPr>
        </p:nvSpPr>
        <p:spPr>
          <a:xfrm>
            <a:off x="0" y="457200"/>
            <a:ext cx="8915400" cy="6172200"/>
          </a:xfrm>
        </p:spPr>
        <p:txBody>
          <a:bodyPr>
            <a:normAutofit lnSpcReduction="10000"/>
          </a:bodyPr>
          <a:p>
            <a:pPr algn="ctr" eaLnBrk="1" hangingPunct="1">
              <a:lnSpc>
                <a:spcPct val="90000"/>
              </a:lnSpc>
              <a:buFontTx/>
              <a:buNone/>
            </a:pPr>
            <a:endParaRPr sz="1600" lang="en-US" smtClean="0"/>
          </a:p>
          <a:p>
            <a:pPr algn="ctr" eaLnBrk="1" hangingPunct="1">
              <a:lnSpc>
                <a:spcPct val="90000"/>
              </a:lnSpc>
              <a:buFontTx/>
              <a:buNone/>
            </a:pPr>
            <a:r>
              <a:rPr sz="2800" lang="en-US" smtClean="0"/>
              <a:t> </a:t>
            </a:r>
            <a:r>
              <a:rPr b="1" lang="en-US" smtClean="0">
                <a:solidFill>
                  <a:srgbClr val="CC0000"/>
                </a:solidFill>
              </a:rPr>
              <a:t>Forgetting</a:t>
            </a:r>
            <a:endParaRPr lang="en-US" u="sng" smtClean="0">
              <a:solidFill>
                <a:srgbClr val="CC0000"/>
              </a:solidFill>
            </a:endParaRPr>
          </a:p>
          <a:p>
            <a:pPr algn="just" eaLnBrk="1" hangingPunct="1">
              <a:lnSpc>
                <a:spcPct val="90000"/>
              </a:lnSpc>
              <a:buFontTx/>
              <a:buNone/>
            </a:pPr>
            <a:r>
              <a:rPr sz="2800" lang="en-US" smtClean="0">
                <a:cs typeface="Times New Roman" pitchFamily="18" charset="0"/>
                <a:sym typeface="Webdings" pitchFamily="18" charset="2"/>
              </a:rPr>
              <a:t>  </a:t>
            </a:r>
            <a:r>
              <a:rPr b="1" sz="2800" lang="en-US" smtClean="0">
                <a:cs typeface="Times New Roman" pitchFamily="18" charset="0"/>
              </a:rPr>
              <a:t>- </a:t>
            </a:r>
            <a:r>
              <a:rPr b="1" sz="2800" lang="en-US" smtClean="0">
                <a:solidFill>
                  <a:srgbClr val="000000"/>
                </a:solidFill>
                <a:cs typeface="Times New Roman" pitchFamily="18" charset="0"/>
              </a:rPr>
              <a:t>It is the apparent loss of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already stored &amp; encoded in the LTM.</a:t>
            </a:r>
          </a:p>
          <a:p>
            <a:pPr algn="just" eaLnBrk="1" hangingPunct="1">
              <a:lnSpc>
                <a:spcPct val="90000"/>
              </a:lnSpc>
              <a:buFontTx/>
              <a:buNone/>
            </a:pPr>
            <a:r>
              <a:rPr b="1" sz="2800" lang="en-US" smtClean="0">
                <a:solidFill>
                  <a:srgbClr val="000000"/>
                </a:solidFill>
                <a:cs typeface="Times New Roman" pitchFamily="18" charset="0"/>
              </a:rPr>
              <a:t>   -  There are  </a:t>
            </a:r>
            <a:r>
              <a:rPr b="1" sz="2800" lang="en-US" smtClean="0">
                <a:solidFill>
                  <a:srgbClr val="CC9900"/>
                </a:solidFill>
                <a:cs typeface="Times New Roman" pitchFamily="18" charset="0"/>
              </a:rPr>
              <a:t>five</a:t>
            </a:r>
            <a:r>
              <a:rPr b="1" sz="2800" lang="en-US" smtClean="0">
                <a:solidFill>
                  <a:srgbClr val="000000"/>
                </a:solidFill>
                <a:cs typeface="Times New Roman" pitchFamily="18" charset="0"/>
              </a:rPr>
              <a:t> theories of forgetting. </a:t>
            </a:r>
          </a:p>
          <a:p>
            <a:pPr algn="just" eaLnBrk="1" hangingPunct="1">
              <a:lnSpc>
                <a:spcPct val="90000"/>
              </a:lnSpc>
              <a:buFontTx/>
              <a:buNone/>
            </a:pPr>
            <a:r>
              <a:rPr b="1" sz="2800" lang="en-US" smtClean="0">
                <a:solidFill>
                  <a:srgbClr val="000000"/>
                </a:solidFill>
                <a:cs typeface="Times New Roman" pitchFamily="18" charset="0"/>
              </a:rPr>
              <a:t>                               </a:t>
            </a:r>
            <a:r>
              <a:rPr b="1" lang="en-US" smtClean="0">
                <a:solidFill>
                  <a:schemeClr val="folHlink"/>
                </a:solidFill>
                <a:cs typeface="Times New Roman" pitchFamily="18" charset="0"/>
              </a:rPr>
              <a:t>1.  </a:t>
            </a:r>
            <a:r>
              <a:rPr b="1" lang="en-US" u="sng" smtClean="0">
                <a:solidFill>
                  <a:schemeClr val="folHlink"/>
                </a:solidFill>
                <a:cs typeface="Times New Roman" pitchFamily="18" charset="0"/>
              </a:rPr>
              <a:t>Decay Theory</a:t>
            </a:r>
            <a:endParaRPr b="1" lang="en-US" smtClean="0">
              <a:solidFill>
                <a:schemeClr val="folHlink"/>
              </a:solidFill>
              <a:cs typeface="Times New Roman" pitchFamily="18" charset="0"/>
            </a:endParaRPr>
          </a:p>
          <a:p>
            <a:pPr algn="just" eaLnBrk="1" hangingPunct="1">
              <a:lnSpc>
                <a:spcPct val="90000"/>
              </a:lnSpc>
              <a:buFontTx/>
              <a:buNone/>
            </a:pPr>
            <a:r>
              <a:rPr b="1" sz="2800" lang="en-US" smtClean="0">
                <a:solidFill>
                  <a:srgbClr val="000000"/>
                </a:solidFill>
                <a:cs typeface="Times New Roman" pitchFamily="18" charset="0"/>
              </a:rPr>
              <a:t> - It states that memory traces fades with time if they are not accessed now &amp; then.</a:t>
            </a:r>
          </a:p>
          <a:p>
            <a:pPr algn="just" eaLnBrk="1" hangingPunct="1">
              <a:lnSpc>
                <a:spcPct val="90000"/>
              </a:lnSpc>
              <a:buFontTx/>
              <a:buNone/>
            </a:pPr>
            <a:r>
              <a:rPr b="1" sz="2800" lang="en-US" smtClean="0">
                <a:solidFill>
                  <a:srgbClr val="000000"/>
                </a:solidFill>
                <a:cs typeface="Times New Roman" pitchFamily="18" charset="0"/>
              </a:rPr>
              <a:t> - Or the trace simply fades away b/s of disuse &amp; the passage of time. </a:t>
            </a:r>
          </a:p>
          <a:p>
            <a:pPr algn="just" eaLnBrk="1" hangingPunct="1">
              <a:lnSpc>
                <a:spcPct val="90000"/>
              </a:lnSpc>
              <a:buFontTx/>
              <a:buNone/>
            </a:pPr>
            <a:r>
              <a:rPr b="1" sz="2800" lang="en-US" smtClean="0">
                <a:solidFill>
                  <a:srgbClr val="000000"/>
                </a:solidFill>
                <a:cs typeface="Times New Roman" pitchFamily="18" charset="0"/>
              </a:rPr>
              <a:t>                              </a:t>
            </a:r>
            <a:r>
              <a:rPr b="1" lang="en-US" smtClean="0">
                <a:solidFill>
                  <a:schemeClr val="folHlink"/>
                </a:solidFill>
                <a:cs typeface="Times New Roman" pitchFamily="18" charset="0"/>
              </a:rPr>
              <a:t>2.</a:t>
            </a:r>
            <a:r>
              <a:rPr b="1" lang="en-US" u="sng" smtClean="0">
                <a:solidFill>
                  <a:schemeClr val="folHlink"/>
                </a:solidFill>
                <a:cs typeface="Times New Roman" pitchFamily="18" charset="0"/>
              </a:rPr>
              <a:t> Interference Theory</a:t>
            </a:r>
            <a:endParaRPr b="1" lang="en-US" smtClean="0">
              <a:solidFill>
                <a:schemeClr val="folHlink"/>
              </a:solidFill>
              <a:cs typeface="Times New Roman" pitchFamily="18" charset="0"/>
            </a:endParaRPr>
          </a:p>
          <a:p>
            <a:pPr algn="just" eaLnBrk="1" hangingPunct="1">
              <a:lnSpc>
                <a:spcPct val="90000"/>
              </a:lnSpc>
              <a:buFontTx/>
              <a:buNone/>
            </a:pPr>
            <a:r>
              <a:rPr b="1" sz="2800" lang="en-US" smtClean="0">
                <a:solidFill>
                  <a:srgbClr val="000000"/>
                </a:solidFill>
                <a:cs typeface="Times New Roman" pitchFamily="18" charset="0"/>
              </a:rPr>
              <a:t>- Forgetting occurs b/s similar items of inf</a:t>
            </a:r>
            <a:r>
              <a:rPr b="1" sz="2800" lang="en-US" u="sng" smtClean="0">
                <a:solidFill>
                  <a:srgbClr val="000000"/>
                </a:solidFill>
                <a:cs typeface="Times New Roman" pitchFamily="18" charset="0"/>
              </a:rPr>
              <a:t>n</a:t>
            </a:r>
            <a:r>
              <a:rPr b="1" sz="2800" lang="en-US" smtClean="0">
                <a:solidFill>
                  <a:srgbClr val="000000"/>
                </a:solidFill>
                <a:cs typeface="Times New Roman" pitchFamily="18" charset="0"/>
              </a:rPr>
              <a:t> interfere on another in either storage or retrieval.</a:t>
            </a:r>
          </a:p>
          <a:p>
            <a:pPr algn="just" eaLnBrk="1" hangingPunct="1">
              <a:lnSpc>
                <a:spcPct val="90000"/>
              </a:lnSpc>
              <a:buFont typeface="Webdings" pitchFamily="18" charset="2"/>
              <a:buNone/>
            </a:pPr>
            <a:r>
              <a:rPr b="1" sz="2800" lang="en-US" smtClean="0">
                <a:solidFill>
                  <a:srgbClr val="000000"/>
                </a:solidFill>
                <a:cs typeface="Times New Roman" pitchFamily="18" charset="0"/>
              </a:rPr>
              <a:t>   - There are </a:t>
            </a:r>
            <a:r>
              <a:rPr b="1" sz="2800" lang="en-US" smtClean="0">
                <a:solidFill>
                  <a:srgbClr val="CC9900"/>
                </a:solidFill>
                <a:cs typeface="Times New Roman" pitchFamily="18" charset="0"/>
              </a:rPr>
              <a:t>two</a:t>
            </a:r>
            <a:r>
              <a:rPr b="1" sz="2800" lang="en-US" smtClean="0">
                <a:solidFill>
                  <a:srgbClr val="000000"/>
                </a:solidFill>
                <a:cs typeface="Times New Roman" pitchFamily="18" charset="0"/>
              </a:rPr>
              <a:t> forms of interference 	</a:t>
            </a:r>
          </a:p>
          <a:p>
            <a:pPr algn="just" eaLnBrk="1" hangingPunct="1">
              <a:lnSpc>
                <a:spcPct val="90000"/>
              </a:lnSpc>
              <a:buFont typeface="Webdings" pitchFamily="18" charset="2"/>
              <a:buChar char=" "/>
            </a:pPr>
            <a:r>
              <a:rPr b="1" sz="2800" lang="en-US" smtClean="0">
                <a:solidFill>
                  <a:srgbClr val="000000"/>
                </a:solidFill>
                <a:cs typeface="Times New Roman" pitchFamily="18" charset="0"/>
              </a:rPr>
              <a:t> </a:t>
            </a:r>
            <a:endParaRPr b="1" sz="2800" lang="en-US" smtClean="0">
              <a:solidFill>
                <a:srgbClr val="000000"/>
              </a:solidFill>
            </a:endParaRPr>
          </a:p>
        </p:txBody>
      </p:sp>
      <p:sp>
        <p:nvSpPr>
          <p:cNvPr id="1050995"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94">
                                            <p:txEl>
                                              <p:pRg st="1" end="1"/>
                                            </p:txEl>
                                          </p:spTgt>
                                        </p:tgtEl>
                                        <p:attrNameLst>
                                          <p:attrName>style.visibility</p:attrName>
                                        </p:attrNameLst>
                                      </p:cBhvr>
                                      <p:to>
                                        <p:strVal val="visible"/>
                                      </p:to>
                                    </p:set>
                                    <p:animEffect transition="in" filter="blinds(horizontal)">
                                      <p:cBhvr>
                                        <p:cTn dur="500" id="7"/>
                                        <p:tgtEl>
                                          <p:spTgt spid="1050994">
                                            <p:txEl>
                                              <p:pRg st="1" end="1"/>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994">
                                            <p:txEl>
                                              <p:pRg st="2" end="2"/>
                                            </p:txEl>
                                          </p:spTgt>
                                        </p:tgtEl>
                                        <p:attrNameLst>
                                          <p:attrName>style.visibility</p:attrName>
                                        </p:attrNameLst>
                                      </p:cBhvr>
                                      <p:to>
                                        <p:strVal val="visible"/>
                                      </p:to>
                                    </p:set>
                                    <p:animEffect transition="in" filter="blinds(horizontal)">
                                      <p:cBhvr>
                                        <p:cTn dur="500" id="12"/>
                                        <p:tgtEl>
                                          <p:spTgt spid="1050994">
                                            <p:txEl>
                                              <p:pRg st="2" end="2"/>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994">
                                            <p:txEl>
                                              <p:pRg st="3" end="3"/>
                                            </p:txEl>
                                          </p:spTgt>
                                        </p:tgtEl>
                                        <p:attrNameLst>
                                          <p:attrName>style.visibility</p:attrName>
                                        </p:attrNameLst>
                                      </p:cBhvr>
                                      <p:to>
                                        <p:strVal val="visible"/>
                                      </p:to>
                                    </p:set>
                                    <p:animEffect transition="in" filter="blinds(horizontal)">
                                      <p:cBhvr>
                                        <p:cTn dur="500" id="17"/>
                                        <p:tgtEl>
                                          <p:spTgt spid="1050994">
                                            <p:txEl>
                                              <p:pRg st="3" end="3"/>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994">
                                            <p:txEl>
                                              <p:pRg st="4" end="4"/>
                                            </p:txEl>
                                          </p:spTgt>
                                        </p:tgtEl>
                                        <p:attrNameLst>
                                          <p:attrName>style.visibility</p:attrName>
                                        </p:attrNameLst>
                                      </p:cBhvr>
                                      <p:to>
                                        <p:strVal val="visible"/>
                                      </p:to>
                                    </p:set>
                                    <p:animEffect transition="in" filter="blinds(horizontal)">
                                      <p:cBhvr>
                                        <p:cTn dur="500" id="22"/>
                                        <p:tgtEl>
                                          <p:spTgt spid="1050994">
                                            <p:txEl>
                                              <p:pRg st="4" end="4"/>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994">
                                            <p:txEl>
                                              <p:pRg st="5" end="5"/>
                                            </p:txEl>
                                          </p:spTgt>
                                        </p:tgtEl>
                                        <p:attrNameLst>
                                          <p:attrName>style.visibility</p:attrName>
                                        </p:attrNameLst>
                                      </p:cBhvr>
                                      <p:to>
                                        <p:strVal val="visible"/>
                                      </p:to>
                                    </p:set>
                                    <p:animEffect transition="in" filter="blinds(horizontal)">
                                      <p:cBhvr>
                                        <p:cTn dur="500" id="27"/>
                                        <p:tgtEl>
                                          <p:spTgt spid="1050994">
                                            <p:txEl>
                                              <p:pRg st="5" end="5"/>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994">
                                            <p:txEl>
                                              <p:pRg st="6" end="6"/>
                                            </p:txEl>
                                          </p:spTgt>
                                        </p:tgtEl>
                                        <p:attrNameLst>
                                          <p:attrName>style.visibility</p:attrName>
                                        </p:attrNameLst>
                                      </p:cBhvr>
                                      <p:to>
                                        <p:strVal val="visible"/>
                                      </p:to>
                                    </p:set>
                                    <p:animEffect transition="in" filter="blinds(horizontal)">
                                      <p:cBhvr>
                                        <p:cTn dur="500" id="32"/>
                                        <p:tgtEl>
                                          <p:spTgt spid="1050994">
                                            <p:txEl>
                                              <p:pRg st="6" end="6"/>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0994">
                                            <p:txEl>
                                              <p:pRg st="7" end="7"/>
                                            </p:txEl>
                                          </p:spTgt>
                                        </p:tgtEl>
                                        <p:attrNameLst>
                                          <p:attrName>style.visibility</p:attrName>
                                        </p:attrNameLst>
                                      </p:cBhvr>
                                      <p:to>
                                        <p:strVal val="visible"/>
                                      </p:to>
                                    </p:set>
                                    <p:animEffect transition="in" filter="blinds(horizontal)">
                                      <p:cBhvr>
                                        <p:cTn dur="500" id="37"/>
                                        <p:tgtEl>
                                          <p:spTgt spid="1050994">
                                            <p:txEl>
                                              <p:pRg st="7" end="7"/>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3" presetSubtype="10">
                                  <p:stCondLst>
                                    <p:cond delay="0"/>
                                  </p:stCondLst>
                                  <p:childTnLst>
                                    <p:set>
                                      <p:cBhvr>
                                        <p:cTn dur="1" fill="hold" id="41">
                                          <p:stCondLst>
                                            <p:cond delay="0"/>
                                          </p:stCondLst>
                                        </p:cTn>
                                        <p:tgtEl>
                                          <p:spTgt spid="1050994">
                                            <p:txEl>
                                              <p:pRg st="8" end="8"/>
                                            </p:txEl>
                                          </p:spTgt>
                                        </p:tgtEl>
                                        <p:attrNameLst>
                                          <p:attrName>style.visibility</p:attrName>
                                        </p:attrNameLst>
                                      </p:cBhvr>
                                      <p:to>
                                        <p:strVal val="visible"/>
                                      </p:to>
                                    </p:set>
                                    <p:animEffect transition="in" filter="blinds(horizontal)">
                                      <p:cBhvr>
                                        <p:cTn dur="500" id="42"/>
                                        <p:tgtEl>
                                          <p:spTgt spid="1050994">
                                            <p:txEl>
                                              <p:pRg st="8" end="8"/>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3" presetSubtype="10">
                                  <p:stCondLst>
                                    <p:cond delay="0"/>
                                  </p:stCondLst>
                                  <p:childTnLst>
                                    <p:set>
                                      <p:cBhvr>
                                        <p:cTn dur="1" fill="hold" id="46">
                                          <p:stCondLst>
                                            <p:cond delay="0"/>
                                          </p:stCondLst>
                                        </p:cTn>
                                        <p:tgtEl>
                                          <p:spTgt spid="1050994">
                                            <p:txEl>
                                              <p:pRg st="9" end="9"/>
                                            </p:txEl>
                                          </p:spTgt>
                                        </p:tgtEl>
                                        <p:attrNameLst>
                                          <p:attrName>style.visibility</p:attrName>
                                        </p:attrNameLst>
                                      </p:cBhvr>
                                      <p:to>
                                        <p:strVal val="visible"/>
                                      </p:to>
                                    </p:set>
                                    <p:animEffect transition="in" filter="blinds(horizontal)">
                                      <p:cBhvr>
                                        <p:cTn dur="500" id="47"/>
                                        <p:tgtEl>
                                          <p:spTgt spid="1050994">
                                            <p:txEl>
                                              <p:pRg st="9" end="9"/>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3" presetSubtype="10">
                                  <p:stCondLst>
                                    <p:cond delay="0"/>
                                  </p:stCondLst>
                                  <p:childTnLst>
                                    <p:set>
                                      <p:cBhvr>
                                        <p:cTn dur="1" fill="hold" id="51">
                                          <p:stCondLst>
                                            <p:cond delay="0"/>
                                          </p:stCondLst>
                                        </p:cTn>
                                        <p:tgtEl>
                                          <p:spTgt spid="1050994">
                                            <p:txEl>
                                              <p:pRg st="10" end="10"/>
                                            </p:txEl>
                                          </p:spTgt>
                                        </p:tgtEl>
                                        <p:attrNameLst>
                                          <p:attrName>style.visibility</p:attrName>
                                        </p:attrNameLst>
                                      </p:cBhvr>
                                      <p:to>
                                        <p:strVal val="visible"/>
                                      </p:to>
                                    </p:set>
                                    <p:animEffect transition="in" filter="blinds(horizontal)">
                                      <p:cBhvr>
                                        <p:cTn dur="500" id="52"/>
                                        <p:tgtEl>
                                          <p:spTgt spid="105099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94" grpId="0" build="p"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718" name=""/>
        <p:cNvGrpSpPr/>
        <p:nvPr/>
      </p:nvGrpSpPr>
      <p:grpSpPr>
        <a:xfrm>
          <a:off x="0" y="0"/>
          <a:ext cx="0" cy="0"/>
          <a:chOff x="0" y="0"/>
          <a:chExt cx="0" cy="0"/>
        </a:xfrm>
      </p:grpSpPr>
      <p:sp>
        <p:nvSpPr>
          <p:cNvPr id="1050996" name="Date Placeholder 3"/>
          <p:cNvSpPr>
            <a:spLocks noGrp="1"/>
          </p:cNvSpPr>
          <p:nvPr>
            <p:ph type="dt" sz="quarter" idx="10"/>
          </p:nvPr>
        </p:nvSpPr>
        <p:spPr>
          <a:noFill/>
        </p:spPr>
        <p:txBody>
          <a:bodyPr/>
          <a:p>
            <a:fld id="{7FAE32A4-9E81-45DF-958E-277570EF7AE7}" type="datetime1">
              <a:rPr lang="en-US" smtClean="0">
                <a:solidFill>
                  <a:prstClr val="black">
                    <a:tint val="75000"/>
                  </a:prstClr>
                </a:solidFill>
              </a:rPr>
              <a:t>10/21/2021</a:t>
            </a:fld>
            <a:endParaRPr lang="en-US" smtClean="0">
              <a:solidFill>
                <a:prstClr val="black">
                  <a:tint val="75000"/>
                </a:prstClr>
              </a:solidFill>
            </a:endParaRPr>
          </a:p>
        </p:txBody>
      </p:sp>
      <p:sp>
        <p:nvSpPr>
          <p:cNvPr id="1050997" name="Slide Number Placeholder 5"/>
          <p:cNvSpPr>
            <a:spLocks noGrp="1"/>
          </p:cNvSpPr>
          <p:nvPr>
            <p:ph type="sldNum" sz="quarter" idx="12"/>
          </p:nvPr>
        </p:nvSpPr>
        <p:spPr>
          <a:noFill/>
        </p:spPr>
        <p:txBody>
          <a:bodyPr/>
          <a:p>
            <a:fld id="{A64A2C62-195A-4EE0-8ED9-8AE92A9E9FC6}" type="slidenum">
              <a:rPr lang="en-US" smtClean="0">
                <a:solidFill>
                  <a:prstClr val="black">
                    <a:tint val="75000"/>
                  </a:prstClr>
                </a:solidFill>
              </a:rPr>
              <a:t>173</a:t>
            </a:fld>
            <a:endParaRPr lang="en-US" smtClean="0">
              <a:solidFill>
                <a:prstClr val="black">
                  <a:tint val="75000"/>
                </a:prstClr>
              </a:solidFill>
            </a:endParaRPr>
          </a:p>
        </p:txBody>
      </p:sp>
      <p:sp>
        <p:nvSpPr>
          <p:cNvPr id="1050998" name="Rectangle 8"/>
          <p:cNvSpPr>
            <a:spLocks noGrp="1" noChangeArrowheads="1"/>
          </p:cNvSpPr>
          <p:nvPr>
            <p:ph type="body" idx="1"/>
          </p:nvPr>
        </p:nvSpPr>
        <p:spPr>
          <a:xfrm>
            <a:off x="0" y="381000"/>
            <a:ext cx="9144000" cy="6248400"/>
          </a:xfrm>
        </p:spPr>
        <p:txBody>
          <a:bodyPr>
            <a:normAutofit/>
          </a:bodyPr>
          <a:p>
            <a:pPr eaLnBrk="1" hangingPunct="1">
              <a:lnSpc>
                <a:spcPct val="90000"/>
              </a:lnSpc>
              <a:buFontTx/>
              <a:buNone/>
            </a:pPr>
            <a:endParaRPr b="1" dirty="0" lang="en-US" smtClean="0">
              <a:solidFill>
                <a:srgbClr val="CC0000"/>
              </a:solidFill>
              <a:cs typeface="Times New Roman" pitchFamily="18" charset="0"/>
            </a:endParaRPr>
          </a:p>
          <a:p>
            <a:pPr eaLnBrk="1" hangingPunct="1">
              <a:lnSpc>
                <a:spcPct val="90000"/>
              </a:lnSpc>
              <a:buFontTx/>
              <a:buChar char="-"/>
            </a:pPr>
            <a:r>
              <a:rPr b="1" dirty="0" lang="en-US" smtClean="0">
                <a:solidFill>
                  <a:srgbClr val="CC0000"/>
                </a:solidFill>
                <a:cs typeface="Times New Roman" pitchFamily="18" charset="0"/>
              </a:rPr>
              <a:t>Proactive /Forward/ Interference</a:t>
            </a:r>
            <a:r>
              <a:rPr b="1" dirty="0" lang="en-US" smtClean="0">
                <a:cs typeface="Times New Roman" pitchFamily="18" charset="0"/>
              </a:rPr>
              <a:t> </a:t>
            </a:r>
            <a:r>
              <a:rPr b="1" dirty="0" lang="en-US" smtClean="0">
                <a:solidFill>
                  <a:srgbClr val="000066"/>
                </a:solidFill>
                <a:cs typeface="Times New Roman" pitchFamily="18" charset="0"/>
              </a:rPr>
              <a:t>-the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learned earlier interferes with recall of newer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/materials/.</a:t>
            </a:r>
          </a:p>
          <a:p>
            <a:pPr indent="-342900" lvl="2" marL="342900">
              <a:lnSpc>
                <a:spcPct val="90000"/>
              </a:lnSpc>
              <a:buFontTx/>
              <a:buChar char="-"/>
            </a:pPr>
            <a:r>
              <a:rPr dirty="0" lang="en-US" smtClean="0"/>
              <a:t>Example:- If you call your new girlfriend your old girlfriend’s name.</a:t>
            </a:r>
            <a:endParaRPr b="1" dirty="0" lang="en-US" smtClean="0">
              <a:solidFill>
                <a:srgbClr val="000066"/>
              </a:solidFill>
              <a:cs typeface="Times New Roman" pitchFamily="18" charset="0"/>
            </a:endParaRPr>
          </a:p>
          <a:p>
            <a:pPr algn="just" eaLnBrk="1" hangingPunct="1">
              <a:lnSpc>
                <a:spcPct val="90000"/>
              </a:lnSpc>
              <a:buFontTx/>
              <a:buNone/>
            </a:pPr>
            <a:r>
              <a:rPr b="1" dirty="0" lang="en-US" smtClean="0">
                <a:cs typeface="Times New Roman" pitchFamily="18" charset="0"/>
              </a:rPr>
              <a:t> </a:t>
            </a:r>
            <a:r>
              <a:rPr b="1" dirty="0" lang="en-US" smtClean="0">
                <a:solidFill>
                  <a:srgbClr val="CC0000"/>
                </a:solidFill>
                <a:cs typeface="Times New Roman" pitchFamily="18" charset="0"/>
              </a:rPr>
              <a:t>-Retroactive/Backward/Interference</a:t>
            </a:r>
            <a:r>
              <a:rPr b="1" dirty="0" lang="en-US" smtClean="0">
                <a:cs typeface="Times New Roman" pitchFamily="18" charset="0"/>
              </a:rPr>
              <a:t>-</a:t>
            </a:r>
            <a:r>
              <a:rPr b="1" dirty="0" lang="en-US" smtClean="0">
                <a:solidFill>
                  <a:srgbClr val="000066"/>
                </a:solidFill>
                <a:cs typeface="Times New Roman" pitchFamily="18" charset="0"/>
              </a:rPr>
              <a:t>the new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interferes with the ability to remember old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a:t>
            </a:r>
          </a:p>
          <a:p>
            <a:pPr algn="just" eaLnBrk="1" hangingPunct="1">
              <a:lnSpc>
                <a:spcPct val="90000"/>
              </a:lnSpc>
              <a:buFontTx/>
              <a:buNone/>
            </a:pPr>
            <a:endParaRPr b="1" dirty="0" lang="en-US" smtClean="0">
              <a:solidFill>
                <a:srgbClr val="000066"/>
              </a:solidFill>
              <a:cs typeface="Times New Roman" pitchFamily="18" charset="0"/>
            </a:endParaRPr>
          </a:p>
          <a:p>
            <a:pPr algn="just" eaLnBrk="1" hangingPunct="1">
              <a:lnSpc>
                <a:spcPct val="90000"/>
              </a:lnSpc>
              <a:buFontTx/>
              <a:buNone/>
            </a:pPr>
            <a:endParaRPr b="1" dirty="0" lang="en-US" smtClean="0">
              <a:solidFill>
                <a:srgbClr val="000066"/>
              </a:solidFill>
              <a:cs typeface="Times New Roman" pitchFamily="18" charset="0"/>
            </a:endParaRPr>
          </a:p>
        </p:txBody>
      </p:sp>
      <p:sp>
        <p:nvSpPr>
          <p:cNvPr id="1050999" name="Footer Placeholder 4"/>
          <p:cNvSpPr>
            <a:spLocks noGrp="1"/>
          </p:cNvSpPr>
          <p:nvPr>
            <p:ph type="ftr" sz="quarter" idx="11"/>
          </p:nvPr>
        </p:nvSpPr>
        <p:spPr/>
        <p:txBody>
          <a:bodyPr/>
          <a:p>
            <a:endParaRPr dirty="0" lang="en-US">
              <a:solidFill>
                <a:prstClr val="black">
                  <a:tint val="75000"/>
                </a:prstClr>
              </a:solidFill>
            </a:endParaRPr>
          </a:p>
        </p:txBody>
      </p:sp>
      <p:pic>
        <p:nvPicPr>
          <p:cNvPr id="2097201" name="Picture 6" descr="combination_lock_hg_clr"/>
          <p:cNvPicPr>
            <a:picLocks noChangeAspect="1" noChangeArrowheads="1" noCrop="1"/>
          </p:cNvPicPr>
          <p:nvPr/>
        </p:nvPicPr>
        <p:blipFill>
          <a:blip xmlns:r="http://schemas.openxmlformats.org/officeDocument/2006/relationships" r:embed="rId1" cstate="print"/>
          <a:srcRect/>
          <a:stretch>
            <a:fillRect/>
          </a:stretch>
        </p:blipFill>
        <p:spPr>
          <a:xfrm>
            <a:off x="1066800" y="3581400"/>
            <a:ext cx="1447800" cy="1676400"/>
          </a:xfrm>
          <a:prstGeom prst="rect"/>
          <a:noFill/>
        </p:spPr>
      </p:pic>
      <p:sp>
        <p:nvSpPr>
          <p:cNvPr id="1051000" name="Rectangle 8"/>
          <p:cNvSpPr/>
          <p:nvPr/>
        </p:nvSpPr>
        <p:spPr>
          <a:xfrm>
            <a:off x="228600" y="5181601"/>
            <a:ext cx="8458200" cy="646331"/>
          </a:xfrm>
          <a:prstGeom prst="rect"/>
        </p:spPr>
        <p:txBody>
          <a:bodyPr wrap="square">
            <a:spAutoFit/>
          </a:bodyPr>
          <a:p>
            <a:pPr defTabSz="914400"/>
            <a:r>
              <a:rPr dirty="0" lang="en-US" smtClean="0">
                <a:solidFill>
                  <a:prstClr val="black"/>
                </a:solidFill>
              </a:rPr>
              <a:t>Example:- When you finally remember this years locker combination, you forget last years.</a:t>
            </a:r>
            <a:endParaRPr dirty="0" lang="en-US">
              <a:solidFill>
                <a:prstClr val="black"/>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0998">
                                            <p:txEl>
                                              <p:pRg st="1" end="1"/>
                                            </p:txEl>
                                          </p:spTgt>
                                        </p:tgtEl>
                                        <p:attrNameLst>
                                          <p:attrName>style.visibility</p:attrName>
                                        </p:attrNameLst>
                                      </p:cBhvr>
                                      <p:to>
                                        <p:strVal val="visible"/>
                                      </p:to>
                                    </p:set>
                                    <p:animEffect transition="in" filter="blinds(horizontal)">
                                      <p:cBhvr>
                                        <p:cTn dur="500" id="7"/>
                                        <p:tgtEl>
                                          <p:spTgt spid="1050998">
                                            <p:txEl>
                                              <p:pRg st="1" end="1"/>
                                            </p:txEl>
                                          </p:spTgt>
                                        </p:tgtEl>
                                      </p:cBhvr>
                                    </p:animEffect>
                                  </p:childTnLst>
                                </p:cTn>
                              </p:par>
                              <p:par>
                                <p:cTn fill="hold" grpId="0" id="8" nodeType="withEffect" presetClass="entr" presetID="3" presetSubtype="10">
                                  <p:stCondLst>
                                    <p:cond delay="0"/>
                                  </p:stCondLst>
                                  <p:childTnLst>
                                    <p:set>
                                      <p:cBhvr>
                                        <p:cTn dur="1" fill="hold" id="9">
                                          <p:stCondLst>
                                            <p:cond delay="0"/>
                                          </p:stCondLst>
                                        </p:cTn>
                                        <p:tgtEl>
                                          <p:spTgt spid="1050998">
                                            <p:txEl>
                                              <p:pRg st="2" end="2"/>
                                            </p:txEl>
                                          </p:spTgt>
                                        </p:tgtEl>
                                        <p:attrNameLst>
                                          <p:attrName>style.visibility</p:attrName>
                                        </p:attrNameLst>
                                      </p:cBhvr>
                                      <p:to>
                                        <p:strVal val="visible"/>
                                      </p:to>
                                    </p:set>
                                    <p:animEffect transition="in" filter="blinds(horizontal)">
                                      <p:cBhvr>
                                        <p:cTn dur="500" id="10"/>
                                        <p:tgtEl>
                                          <p:spTgt spid="1050998">
                                            <p:txEl>
                                              <p:pRg st="2" end="2"/>
                                            </p:txEl>
                                          </p:spTgt>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3" presetSubtype="10">
                                  <p:stCondLst>
                                    <p:cond delay="0"/>
                                  </p:stCondLst>
                                  <p:childTnLst>
                                    <p:set>
                                      <p:cBhvr>
                                        <p:cTn dur="1" fill="hold" id="14">
                                          <p:stCondLst>
                                            <p:cond delay="0"/>
                                          </p:stCondLst>
                                        </p:cTn>
                                        <p:tgtEl>
                                          <p:spTgt spid="1050998">
                                            <p:txEl>
                                              <p:pRg st="3" end="3"/>
                                            </p:txEl>
                                          </p:spTgt>
                                        </p:tgtEl>
                                        <p:attrNameLst>
                                          <p:attrName>style.visibility</p:attrName>
                                        </p:attrNameLst>
                                      </p:cBhvr>
                                      <p:to>
                                        <p:strVal val="visible"/>
                                      </p:to>
                                    </p:set>
                                    <p:animEffect transition="in" filter="blinds(horizontal)">
                                      <p:cBhvr>
                                        <p:cTn dur="500" id="15"/>
                                        <p:tgtEl>
                                          <p:spTgt spid="1050998">
                                            <p:txEl>
                                              <p:pRg st="3" end="3"/>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 presetSubtype="16">
                                  <p:stCondLst>
                                    <p:cond delay="0"/>
                                  </p:stCondLst>
                                  <p:childTnLst>
                                    <p:set>
                                      <p:cBhvr>
                                        <p:cTn dur="1" fill="hold" id="19">
                                          <p:stCondLst>
                                            <p:cond delay="0"/>
                                          </p:stCondLst>
                                        </p:cTn>
                                        <p:tgtEl>
                                          <p:spTgt spid="2097201"/>
                                        </p:tgtEl>
                                        <p:attrNameLst>
                                          <p:attrName>style.visibility</p:attrName>
                                        </p:attrNameLst>
                                      </p:cBhvr>
                                      <p:to>
                                        <p:strVal val="visible"/>
                                      </p:to>
                                    </p:set>
                                    <p:animEffect transition="in" filter="box(in)">
                                      <p:cBhvr>
                                        <p:cTn dur="500" id="20"/>
                                        <p:tgtEl>
                                          <p:spTgt spid="2097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98" grpId="0" build="p"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719" name=""/>
        <p:cNvGrpSpPr/>
        <p:nvPr/>
      </p:nvGrpSpPr>
      <p:grpSpPr>
        <a:xfrm>
          <a:off x="0" y="0"/>
          <a:ext cx="0" cy="0"/>
          <a:chOff x="0" y="0"/>
          <a:chExt cx="0" cy="0"/>
        </a:xfrm>
      </p:grpSpPr>
      <p:sp>
        <p:nvSpPr>
          <p:cNvPr id="1051001" name="Content Placeholder 2"/>
          <p:cNvSpPr>
            <a:spLocks noGrp="1"/>
          </p:cNvSpPr>
          <p:nvPr>
            <p:ph idx="1"/>
          </p:nvPr>
        </p:nvSpPr>
        <p:spPr>
          <a:xfrm>
            <a:off x="304800" y="533400"/>
            <a:ext cx="8610600" cy="6019800"/>
          </a:xfrm>
        </p:spPr>
        <p:txBody>
          <a:bodyPr/>
          <a:p>
            <a:pPr algn="ctr">
              <a:lnSpc>
                <a:spcPct val="90000"/>
              </a:lnSpc>
              <a:buNone/>
            </a:pPr>
            <a:r>
              <a:rPr b="1" dirty="0" lang="en-US" smtClean="0">
                <a:cs typeface="Times New Roman" pitchFamily="18" charset="0"/>
              </a:rPr>
              <a:t> </a:t>
            </a:r>
            <a:r>
              <a:rPr b="1" dirty="0" lang="en-US" u="sng" smtClean="0">
                <a:solidFill>
                  <a:schemeClr val="folHlink"/>
                </a:solidFill>
                <a:cs typeface="Times New Roman" pitchFamily="18" charset="0"/>
              </a:rPr>
              <a:t>3.  New Memory for Old/Displacement/Theory</a:t>
            </a:r>
          </a:p>
          <a:p>
            <a:pPr algn="just">
              <a:lnSpc>
                <a:spcPct val="90000"/>
              </a:lnSpc>
              <a:buNone/>
            </a:pPr>
            <a:r>
              <a:rPr b="1" dirty="0" lang="en-US" smtClean="0">
                <a:cs typeface="Times New Roman" pitchFamily="18" charset="0"/>
              </a:rPr>
              <a:t> -</a:t>
            </a:r>
            <a:r>
              <a:rPr b="1" dirty="0" lang="en-US" smtClean="0">
                <a:solidFill>
                  <a:srgbClr val="000066"/>
                </a:solidFill>
                <a:cs typeface="Times New Roman" pitchFamily="18" charset="0"/>
              </a:rPr>
              <a:t>It states that the new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entering in the memory can wipe out old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just as recording on an audio or videotape will obliterate/wipe out the original material.</a:t>
            </a:r>
          </a:p>
          <a:p>
            <a:pPr algn="just">
              <a:lnSpc>
                <a:spcPct val="90000"/>
              </a:lnSpc>
              <a:buNone/>
            </a:pPr>
            <a:r>
              <a:rPr b="1" dirty="0" lang="en-US" smtClean="0">
                <a:solidFill>
                  <a:srgbClr val="000066"/>
                </a:solidFill>
                <a:cs typeface="Times New Roman" pitchFamily="18" charset="0"/>
              </a:rPr>
              <a:t> - As you continue to store more and more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at the same time you lose other </a:t>
            </a:r>
            <a:r>
              <a:rPr b="1" dirty="0" lang="en-US" err="1" smtClean="0">
                <a:solidFill>
                  <a:srgbClr val="000066"/>
                </a:solidFill>
                <a:cs typeface="Times New Roman" pitchFamily="18" charset="0"/>
              </a:rPr>
              <a:t>inf</a:t>
            </a:r>
            <a:r>
              <a:rPr b="1" dirty="0" lang="en-US" err="1" u="sng" smtClean="0">
                <a:solidFill>
                  <a:srgbClr val="000066"/>
                </a:solidFill>
                <a:cs typeface="Times New Roman" pitchFamily="18" charset="0"/>
              </a:rPr>
              <a:t>n</a:t>
            </a:r>
            <a:r>
              <a:rPr b="1" dirty="0" lang="en-US" smtClean="0">
                <a:solidFill>
                  <a:srgbClr val="000066"/>
                </a:solidFill>
                <a:cs typeface="Times New Roman" pitchFamily="18" charset="0"/>
              </a:rPr>
              <a:t>, which was stored before.</a:t>
            </a:r>
          </a:p>
          <a:p>
            <a:pPr>
              <a:buNone/>
            </a:pPr>
            <a:endParaRPr dirty="0" lang="en-US"/>
          </a:p>
        </p:txBody>
      </p:sp>
    </p:spTree>
  </p:cSld>
  <p:clrMapOvr>
    <a:masterClrMapping/>
  </p:clrMapOvr>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720" name=""/>
        <p:cNvGrpSpPr/>
        <p:nvPr/>
      </p:nvGrpSpPr>
      <p:grpSpPr>
        <a:xfrm>
          <a:off x="0" y="0"/>
          <a:ext cx="0" cy="0"/>
          <a:chOff x="0" y="0"/>
          <a:chExt cx="0" cy="0"/>
        </a:xfrm>
      </p:grpSpPr>
      <p:sp>
        <p:nvSpPr>
          <p:cNvPr id="1051002" name="Date Placeholder 3"/>
          <p:cNvSpPr>
            <a:spLocks noGrp="1"/>
          </p:cNvSpPr>
          <p:nvPr>
            <p:ph type="dt" sz="quarter" idx="10"/>
          </p:nvPr>
        </p:nvSpPr>
        <p:spPr>
          <a:noFill/>
        </p:spPr>
        <p:txBody>
          <a:bodyPr/>
          <a:p>
            <a:fld id="{A85A9801-C1ED-4FB4-BBE9-52F6F6F6EEF0}" type="datetime1">
              <a:rPr lang="en-US" smtClean="0">
                <a:solidFill>
                  <a:prstClr val="black">
                    <a:tint val="75000"/>
                  </a:prstClr>
                </a:solidFill>
              </a:rPr>
              <a:t>10/21/2021</a:t>
            </a:fld>
            <a:endParaRPr lang="en-US" smtClean="0">
              <a:solidFill>
                <a:prstClr val="black">
                  <a:tint val="75000"/>
                </a:prstClr>
              </a:solidFill>
            </a:endParaRPr>
          </a:p>
        </p:txBody>
      </p:sp>
      <p:sp>
        <p:nvSpPr>
          <p:cNvPr id="1051003" name="Slide Number Placeholder 5"/>
          <p:cNvSpPr>
            <a:spLocks noGrp="1"/>
          </p:cNvSpPr>
          <p:nvPr>
            <p:ph type="sldNum" sz="quarter" idx="12"/>
          </p:nvPr>
        </p:nvSpPr>
        <p:spPr>
          <a:noFill/>
        </p:spPr>
        <p:txBody>
          <a:bodyPr/>
          <a:p>
            <a:fld id="{FFDDDFE5-EF10-4479-A5D2-1EA9326AF108}" type="slidenum">
              <a:rPr lang="en-US" smtClean="0">
                <a:solidFill>
                  <a:prstClr val="black">
                    <a:tint val="75000"/>
                  </a:prstClr>
                </a:solidFill>
              </a:rPr>
              <a:t>175</a:t>
            </a:fld>
            <a:endParaRPr lang="en-US" smtClean="0">
              <a:solidFill>
                <a:prstClr val="black">
                  <a:tint val="75000"/>
                </a:prstClr>
              </a:solidFill>
            </a:endParaRPr>
          </a:p>
        </p:txBody>
      </p:sp>
      <p:sp>
        <p:nvSpPr>
          <p:cNvPr id="1051004" name="Rectangle 10"/>
          <p:cNvSpPr>
            <a:spLocks noGrp="1" noChangeArrowheads="1"/>
          </p:cNvSpPr>
          <p:nvPr>
            <p:ph type="body" idx="1"/>
          </p:nvPr>
        </p:nvSpPr>
        <p:spPr>
          <a:xfrm>
            <a:off x="0" y="381000"/>
            <a:ext cx="8915400" cy="6248400"/>
          </a:xfrm>
        </p:spPr>
        <p:txBody>
          <a:bodyPr/>
          <a:p>
            <a:pPr algn="ctr" eaLnBrk="1" hangingPunct="1">
              <a:buFontTx/>
              <a:buNone/>
            </a:pPr>
            <a:endParaRPr sz="2400" lang="en-US" smtClean="0"/>
          </a:p>
          <a:p>
            <a:pPr algn="ctr" eaLnBrk="1" hangingPunct="1">
              <a:buFontTx/>
              <a:buNone/>
            </a:pPr>
            <a:r>
              <a:rPr sz="2400" lang="en-US" smtClean="0"/>
              <a:t> </a:t>
            </a:r>
            <a:r>
              <a:rPr b="1" sz="2800" lang="en-US" smtClean="0">
                <a:solidFill>
                  <a:schemeClr val="folHlink"/>
                </a:solidFill>
                <a:cs typeface="Times New Roman" pitchFamily="18" charset="0"/>
              </a:rPr>
              <a:t>4.     </a:t>
            </a:r>
            <a:r>
              <a:rPr b="1" sz="2800" lang="en-US" u="sng" smtClean="0">
                <a:solidFill>
                  <a:schemeClr val="folHlink"/>
                </a:solidFill>
                <a:cs typeface="Times New Roman" pitchFamily="18" charset="0"/>
              </a:rPr>
              <a:t>Motivated Forgetting Theory</a:t>
            </a:r>
            <a:endParaRPr b="1" sz="2800" lang="en-US" smtClean="0">
              <a:solidFill>
                <a:schemeClr val="folHlink"/>
              </a:solidFill>
              <a:cs typeface="Times New Roman" pitchFamily="18" charset="0"/>
            </a:endParaRPr>
          </a:p>
          <a:p>
            <a:pPr algn="just" eaLnBrk="1" hangingPunct="1">
              <a:buFont typeface="Wingdings 3" pitchFamily="18" charset="2"/>
              <a:buNone/>
            </a:pPr>
            <a:r>
              <a:rPr b="1" sz="2800" lang="en-US" smtClean="0">
                <a:solidFill>
                  <a:srgbClr val="000066"/>
                </a:solidFill>
                <a:cs typeface="Times New Roman" pitchFamily="18" charset="0"/>
              </a:rPr>
              <a:t> </a:t>
            </a:r>
            <a:r>
              <a:rPr b="1" sz="2800" lang="en-US" smtClean="0">
                <a:solidFill>
                  <a:srgbClr val="000066"/>
                </a:solidFill>
                <a:cs typeface="Times New Roman" pitchFamily="18" charset="0"/>
                <a:sym typeface="Wingdings 3" pitchFamily="18" charset="2"/>
              </a:rPr>
              <a:t></a:t>
            </a:r>
            <a:r>
              <a:rPr b="1" sz="2800" lang="en-US" smtClean="0">
                <a:solidFill>
                  <a:srgbClr val="000066"/>
                </a:solidFill>
                <a:cs typeface="Times New Roman" pitchFamily="18" charset="0"/>
              </a:rPr>
              <a:t> People forget b/s they block from consciousness those memories that are too threatening or painful to live with</a:t>
            </a:r>
          </a:p>
          <a:p>
            <a:pPr algn="just" eaLnBrk="1" hangingPunct="1">
              <a:buFont typeface="Wingdings 3" pitchFamily="18" charset="2"/>
              <a:buNone/>
            </a:pPr>
            <a:r>
              <a:rPr b="1" sz="2800" lang="en-US" smtClean="0">
                <a:solidFill>
                  <a:srgbClr val="000066"/>
                </a:solidFill>
                <a:cs typeface="Times New Roman" pitchFamily="18" charset="0"/>
                <a:sym typeface="Wingdings 3" pitchFamily="18" charset="2"/>
              </a:rPr>
              <a:t>  </a:t>
            </a:r>
            <a:r>
              <a:rPr b="1" sz="2800" lang="en-US" smtClean="0">
                <a:solidFill>
                  <a:srgbClr val="000066"/>
                </a:solidFill>
                <a:cs typeface="Times New Roman" pitchFamily="18" charset="0"/>
              </a:rPr>
              <a:t> People forget b/s they are motivated to forget</a:t>
            </a:r>
            <a:r>
              <a:rPr b="1" sz="2800" i="1" lang="en-US" smtClean="0">
                <a:solidFill>
                  <a:srgbClr val="CC9900"/>
                </a:solidFill>
                <a:cs typeface="Times New Roman" pitchFamily="18" charset="0"/>
              </a:rPr>
              <a:t>/we forget, we forget that we forget/</a:t>
            </a:r>
            <a:r>
              <a:rPr b="1" sz="2800" lang="en-US" smtClean="0">
                <a:solidFill>
                  <a:srgbClr val="CC9900"/>
                </a:solidFill>
                <a:cs typeface="Times New Roman" pitchFamily="18" charset="0"/>
              </a:rPr>
              <a:t>.</a:t>
            </a:r>
          </a:p>
          <a:p>
            <a:pPr algn="ctr" eaLnBrk="1" hangingPunct="1">
              <a:buFont typeface="Wingdings 3" pitchFamily="18" charset="2"/>
              <a:buNone/>
            </a:pPr>
            <a:r>
              <a:rPr b="1" sz="2800" lang="en-US" smtClean="0">
                <a:solidFill>
                  <a:srgbClr val="CC9900"/>
                </a:solidFill>
                <a:cs typeface="Times New Roman" pitchFamily="18" charset="0"/>
              </a:rPr>
              <a:t>     </a:t>
            </a:r>
            <a:r>
              <a:rPr b="1" sz="2800" lang="en-US" smtClean="0">
                <a:solidFill>
                  <a:schemeClr val="folHlink"/>
                </a:solidFill>
                <a:cs typeface="Times New Roman" pitchFamily="18" charset="0"/>
              </a:rPr>
              <a:t>5.     </a:t>
            </a:r>
            <a:r>
              <a:rPr b="1" sz="2800" lang="en-US" u="sng" smtClean="0">
                <a:solidFill>
                  <a:schemeClr val="folHlink"/>
                </a:solidFill>
                <a:cs typeface="Times New Roman" pitchFamily="18" charset="0"/>
              </a:rPr>
              <a:t>Cue Dependent Forgetting</a:t>
            </a:r>
            <a:endParaRPr b="1" sz="2800" lang="en-US" smtClean="0">
              <a:solidFill>
                <a:schemeClr val="folHlink"/>
              </a:solidFill>
              <a:cs typeface="Times New Roman" pitchFamily="18" charset="0"/>
            </a:endParaRPr>
          </a:p>
          <a:p>
            <a:pPr algn="just" eaLnBrk="1" hangingPunct="1">
              <a:buFontTx/>
              <a:buChar char="-"/>
            </a:pPr>
            <a:r>
              <a:rPr b="1" sz="2800" lang="en-US" smtClean="0">
                <a:solidFill>
                  <a:srgbClr val="000066"/>
                </a:solidFill>
                <a:cs typeface="Times New Roman" pitchFamily="18" charset="0"/>
              </a:rPr>
              <a:t>When we lack retrieval cues, we may fell as if we have lost the </a:t>
            </a:r>
            <a:r>
              <a:rPr b="1" sz="2800" lang="en-US" smtClean="0">
                <a:solidFill>
                  <a:srgbClr val="CC9900"/>
                </a:solidFill>
                <a:cs typeface="Times New Roman" pitchFamily="18" charset="0"/>
              </a:rPr>
              <a:t>call number</a:t>
            </a:r>
            <a:r>
              <a:rPr b="1" sz="2800" lang="en-US" smtClean="0">
                <a:solidFill>
                  <a:srgbClr val="000066"/>
                </a:solidFill>
                <a:cs typeface="Times New Roman" pitchFamily="18" charset="0"/>
              </a:rPr>
              <a:t> for an entry in the mind’s library. </a:t>
            </a:r>
          </a:p>
          <a:p>
            <a:pPr algn="just" eaLnBrk="1" hangingPunct="1">
              <a:buFontTx/>
              <a:buNone/>
            </a:pPr>
            <a:r>
              <a:rPr b="1" sz="2800" lang="en-US" smtClean="0">
                <a:solidFill>
                  <a:srgbClr val="000066"/>
                </a:solidFill>
                <a:cs typeface="Times New Roman" pitchFamily="18" charset="0"/>
              </a:rPr>
              <a:t>- To remember, we rely on </a:t>
            </a:r>
            <a:r>
              <a:rPr b="1" sz="2800" i="1" lang="en-US" smtClean="0">
                <a:solidFill>
                  <a:srgbClr val="CC9900"/>
                </a:solidFill>
                <a:cs typeface="Times New Roman" pitchFamily="18" charset="0"/>
              </a:rPr>
              <a:t>retrieval cues</a:t>
            </a:r>
            <a:r>
              <a:rPr b="1" sz="2800" lang="en-US" smtClean="0">
                <a:solidFill>
                  <a:srgbClr val="000066"/>
                </a:solidFill>
                <a:cs typeface="Times New Roman" pitchFamily="18" charset="0"/>
              </a:rPr>
              <a:t>-items of inf</a:t>
            </a:r>
            <a:r>
              <a:rPr b="1" sz="2800" lang="en-US" u="sng" smtClean="0">
                <a:solidFill>
                  <a:srgbClr val="000066"/>
                </a:solidFill>
                <a:cs typeface="Times New Roman" pitchFamily="18" charset="0"/>
              </a:rPr>
              <a:t>n</a:t>
            </a:r>
            <a:r>
              <a:rPr b="1" sz="2800" lang="en-US" smtClean="0">
                <a:solidFill>
                  <a:srgbClr val="000066"/>
                </a:solidFill>
                <a:cs typeface="Times New Roman" pitchFamily="18" charset="0"/>
              </a:rPr>
              <a:t> that can help us find the specific inf</a:t>
            </a:r>
            <a:r>
              <a:rPr b="1" sz="2800" lang="en-US" u="sng" smtClean="0">
                <a:solidFill>
                  <a:srgbClr val="000066"/>
                </a:solidFill>
                <a:cs typeface="Times New Roman" pitchFamily="18" charset="0"/>
              </a:rPr>
              <a:t>n</a:t>
            </a:r>
            <a:r>
              <a:rPr b="1" sz="2800" lang="en-US" smtClean="0">
                <a:solidFill>
                  <a:srgbClr val="000066"/>
                </a:solidFill>
                <a:cs typeface="Times New Roman" pitchFamily="18" charset="0"/>
              </a:rPr>
              <a:t> we are looking for.</a:t>
            </a:r>
          </a:p>
          <a:p>
            <a:pPr algn="just" eaLnBrk="1" hangingPunct="1">
              <a:buFontTx/>
              <a:buChar char="-"/>
            </a:pPr>
            <a:endParaRPr b="1" sz="2800" lang="en-US" smtClean="0">
              <a:solidFill>
                <a:srgbClr val="000066"/>
              </a:solidFill>
              <a:cs typeface="Times New Roman" pitchFamily="18" charset="0"/>
            </a:endParaRPr>
          </a:p>
        </p:txBody>
      </p:sp>
      <p:sp>
        <p:nvSpPr>
          <p:cNvPr id="1051005"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1004">
                                            <p:txEl>
                                              <p:pRg st="1" end="1"/>
                                            </p:txEl>
                                          </p:spTgt>
                                        </p:tgtEl>
                                        <p:attrNameLst>
                                          <p:attrName>style.visibility</p:attrName>
                                        </p:attrNameLst>
                                      </p:cBhvr>
                                      <p:to>
                                        <p:strVal val="visible"/>
                                      </p:to>
                                    </p:set>
                                    <p:animEffect transition="in" filter="blinds(horizontal)">
                                      <p:cBhvr>
                                        <p:cTn dur="500" id="7"/>
                                        <p:tgtEl>
                                          <p:spTgt spid="1051004">
                                            <p:txEl>
                                              <p:pRg st="1" end="1"/>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1004">
                                            <p:txEl>
                                              <p:pRg st="2" end="2"/>
                                            </p:txEl>
                                          </p:spTgt>
                                        </p:tgtEl>
                                        <p:attrNameLst>
                                          <p:attrName>style.visibility</p:attrName>
                                        </p:attrNameLst>
                                      </p:cBhvr>
                                      <p:to>
                                        <p:strVal val="visible"/>
                                      </p:to>
                                    </p:set>
                                    <p:animEffect transition="in" filter="blinds(horizontal)">
                                      <p:cBhvr>
                                        <p:cTn dur="500" id="12"/>
                                        <p:tgtEl>
                                          <p:spTgt spid="1051004">
                                            <p:txEl>
                                              <p:pRg st="2" end="2"/>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1004">
                                            <p:txEl>
                                              <p:pRg st="3" end="3"/>
                                            </p:txEl>
                                          </p:spTgt>
                                        </p:tgtEl>
                                        <p:attrNameLst>
                                          <p:attrName>style.visibility</p:attrName>
                                        </p:attrNameLst>
                                      </p:cBhvr>
                                      <p:to>
                                        <p:strVal val="visible"/>
                                      </p:to>
                                    </p:set>
                                    <p:animEffect transition="in" filter="blinds(horizontal)">
                                      <p:cBhvr>
                                        <p:cTn dur="500" id="17"/>
                                        <p:tgtEl>
                                          <p:spTgt spid="1051004">
                                            <p:txEl>
                                              <p:pRg st="3" end="3"/>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1004">
                                            <p:txEl>
                                              <p:pRg st="4" end="4"/>
                                            </p:txEl>
                                          </p:spTgt>
                                        </p:tgtEl>
                                        <p:attrNameLst>
                                          <p:attrName>style.visibility</p:attrName>
                                        </p:attrNameLst>
                                      </p:cBhvr>
                                      <p:to>
                                        <p:strVal val="visible"/>
                                      </p:to>
                                    </p:set>
                                    <p:animEffect transition="in" filter="blinds(horizontal)">
                                      <p:cBhvr>
                                        <p:cTn dur="500" id="22"/>
                                        <p:tgtEl>
                                          <p:spTgt spid="1051004">
                                            <p:txEl>
                                              <p:pRg st="4" end="4"/>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1004">
                                            <p:txEl>
                                              <p:pRg st="5" end="5"/>
                                            </p:txEl>
                                          </p:spTgt>
                                        </p:tgtEl>
                                        <p:attrNameLst>
                                          <p:attrName>style.visibility</p:attrName>
                                        </p:attrNameLst>
                                      </p:cBhvr>
                                      <p:to>
                                        <p:strVal val="visible"/>
                                      </p:to>
                                    </p:set>
                                    <p:animEffect transition="in" filter="blinds(horizontal)">
                                      <p:cBhvr>
                                        <p:cTn dur="500" id="27"/>
                                        <p:tgtEl>
                                          <p:spTgt spid="1051004">
                                            <p:txEl>
                                              <p:pRg st="5" end="5"/>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1004">
                                            <p:txEl>
                                              <p:pRg st="6" end="6"/>
                                            </p:txEl>
                                          </p:spTgt>
                                        </p:tgtEl>
                                        <p:attrNameLst>
                                          <p:attrName>style.visibility</p:attrName>
                                        </p:attrNameLst>
                                      </p:cBhvr>
                                      <p:to>
                                        <p:strVal val="visible"/>
                                      </p:to>
                                    </p:set>
                                    <p:animEffect transition="in" filter="blinds(horizontal)">
                                      <p:cBhvr>
                                        <p:cTn dur="500" id="32"/>
                                        <p:tgtEl>
                                          <p:spTgt spid="10510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04" grpId="0" build="p"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721" name=""/>
        <p:cNvGrpSpPr/>
        <p:nvPr/>
      </p:nvGrpSpPr>
      <p:grpSpPr>
        <a:xfrm>
          <a:off x="0" y="0"/>
          <a:ext cx="0" cy="0"/>
          <a:chOff x="0" y="0"/>
          <a:chExt cx="0" cy="0"/>
        </a:xfrm>
      </p:grpSpPr>
      <p:sp>
        <p:nvSpPr>
          <p:cNvPr id="1051006" name="Date Placeholder 3"/>
          <p:cNvSpPr>
            <a:spLocks noGrp="1"/>
          </p:cNvSpPr>
          <p:nvPr>
            <p:ph type="dt" sz="quarter" idx="10"/>
          </p:nvPr>
        </p:nvSpPr>
        <p:spPr>
          <a:noFill/>
        </p:spPr>
        <p:txBody>
          <a:bodyPr/>
          <a:p>
            <a:fld id="{B532BFE7-FC16-406E-B419-F8F1A0F51278}" type="datetime1">
              <a:rPr lang="en-US" smtClean="0">
                <a:solidFill>
                  <a:prstClr val="black">
                    <a:tint val="75000"/>
                  </a:prstClr>
                </a:solidFill>
              </a:rPr>
              <a:t>10/21/2021</a:t>
            </a:fld>
            <a:endParaRPr lang="en-US" smtClean="0">
              <a:solidFill>
                <a:prstClr val="black">
                  <a:tint val="75000"/>
                </a:prstClr>
              </a:solidFill>
            </a:endParaRPr>
          </a:p>
        </p:txBody>
      </p:sp>
      <p:sp>
        <p:nvSpPr>
          <p:cNvPr id="1051007" name="Slide Number Placeholder 5"/>
          <p:cNvSpPr>
            <a:spLocks noGrp="1"/>
          </p:cNvSpPr>
          <p:nvPr>
            <p:ph type="sldNum" sz="quarter" idx="12"/>
          </p:nvPr>
        </p:nvSpPr>
        <p:spPr>
          <a:noFill/>
        </p:spPr>
        <p:txBody>
          <a:bodyPr/>
          <a:p>
            <a:fld id="{FD94B53E-2EBF-442A-B4BC-77B16246FA18}" type="slidenum">
              <a:rPr lang="en-US" smtClean="0">
                <a:solidFill>
                  <a:prstClr val="black">
                    <a:tint val="75000"/>
                  </a:prstClr>
                </a:solidFill>
              </a:rPr>
              <a:t>176</a:t>
            </a:fld>
            <a:endParaRPr lang="en-US" smtClean="0">
              <a:solidFill>
                <a:prstClr val="black">
                  <a:tint val="75000"/>
                </a:prstClr>
              </a:solidFill>
            </a:endParaRPr>
          </a:p>
        </p:txBody>
      </p:sp>
      <p:sp>
        <p:nvSpPr>
          <p:cNvPr id="1051008" name="Rectangle 10"/>
          <p:cNvSpPr>
            <a:spLocks noGrp="1" noChangeArrowheads="1"/>
          </p:cNvSpPr>
          <p:nvPr>
            <p:ph type="body" idx="1"/>
          </p:nvPr>
        </p:nvSpPr>
        <p:spPr>
          <a:xfrm>
            <a:off x="228600" y="381000"/>
            <a:ext cx="8686800" cy="6324600"/>
          </a:xfrm>
        </p:spPr>
        <p:txBody>
          <a:bodyPr/>
          <a:p>
            <a:pPr algn="ctr" eaLnBrk="1" hangingPunct="1">
              <a:buFontTx/>
              <a:buNone/>
            </a:pPr>
            <a:endParaRPr dirty="0" sz="2800" lang="en-US" smtClean="0"/>
          </a:p>
          <a:p>
            <a:pPr algn="ctr" eaLnBrk="1" hangingPunct="1">
              <a:buFontTx/>
              <a:buNone/>
            </a:pPr>
            <a:r>
              <a:rPr dirty="0" sz="2800" lang="en-US" smtClean="0"/>
              <a:t> </a:t>
            </a:r>
            <a:r>
              <a:rPr b="1" dirty="0" sz="2800" lang="en-US" smtClean="0">
                <a:solidFill>
                  <a:srgbClr val="CC0000"/>
                </a:solidFill>
                <a:cs typeface="Times New Roman" pitchFamily="18" charset="0"/>
              </a:rPr>
              <a:t>Improving Memory</a:t>
            </a:r>
            <a:endParaRPr dirty="0" sz="2800" lang="en-US" smtClean="0">
              <a:cs typeface="Times New Roman" pitchFamily="18" charset="0"/>
            </a:endParaRPr>
          </a:p>
          <a:p>
            <a:pPr algn="just" eaLnBrk="1" hangingPunct="1">
              <a:buFont typeface="Wingdings" pitchFamily="2" charset="2"/>
              <a:buChar char="Ø"/>
            </a:pPr>
            <a:r>
              <a:rPr dirty="0" sz="2800" lang="en-US" smtClean="0">
                <a:cs typeface="Times New Roman" pitchFamily="18" charset="0"/>
              </a:rPr>
              <a:t> </a:t>
            </a:r>
            <a:r>
              <a:rPr b="1" dirty="0" sz="2800" lang="en-US" smtClean="0">
                <a:solidFill>
                  <a:srgbClr val="000000"/>
                </a:solidFill>
                <a:cs typeface="Times New Roman" pitchFamily="18" charset="0"/>
              </a:rPr>
              <a:t>Developing good studying habits w/h is scheduled in the comfortable place.</a:t>
            </a:r>
          </a:p>
          <a:p>
            <a:pPr algn="just" eaLnBrk="1" hangingPunct="1">
              <a:buFontTx/>
              <a:buNone/>
            </a:pPr>
            <a:r>
              <a:rPr b="1" dirty="0" sz="2800" lang="en-US" smtClean="0">
                <a:solidFill>
                  <a:srgbClr val="000000"/>
                </a:solidFill>
                <a:latin typeface="Wingdings" pitchFamily="2" charset="2"/>
                <a:cs typeface="Times New Roman" pitchFamily="18" charset="0"/>
              </a:rPr>
              <a:t>Ø</a:t>
            </a:r>
            <a:r>
              <a:rPr b="1" dirty="0" sz="2800" lang="en-US" smtClean="0">
                <a:solidFill>
                  <a:srgbClr val="000000"/>
                </a:solidFill>
                <a:cs typeface="Times New Roman" pitchFamily="18" charset="0"/>
              </a:rPr>
              <a:t>   Paying attention: </a:t>
            </a:r>
          </a:p>
          <a:p>
            <a:pPr algn="just" eaLnBrk="1" hangingPunct="1">
              <a:buFontTx/>
              <a:buNone/>
            </a:pPr>
            <a:r>
              <a:rPr b="1" dirty="0" sz="2800" lang="en-US" smtClean="0">
                <a:solidFill>
                  <a:srgbClr val="000000"/>
                </a:solidFill>
                <a:latin typeface="Wingdings" pitchFamily="2" charset="2"/>
                <a:cs typeface="Times New Roman" pitchFamily="18" charset="0"/>
              </a:rPr>
              <a:t>Ø</a:t>
            </a:r>
            <a:r>
              <a:rPr b="1" dirty="0" sz="2800" lang="en-US" smtClean="0">
                <a:solidFill>
                  <a:srgbClr val="000000"/>
                </a:solidFill>
                <a:cs typeface="Times New Roman" pitchFamily="18" charset="0"/>
              </a:rPr>
              <a:t>   Encode the </a:t>
            </a:r>
            <a:r>
              <a:rPr b="1" dirty="0" sz="2800" lang="en-US" err="1" smtClean="0">
                <a:solidFill>
                  <a:srgbClr val="000000"/>
                </a:solidFill>
                <a:cs typeface="Times New Roman" pitchFamily="18" charset="0"/>
              </a:rPr>
              <a:t>inf</a:t>
            </a:r>
            <a:r>
              <a:rPr b="1" dirty="0" sz="2800" lang="en-US" err="1" u="sng" smtClean="0">
                <a:solidFill>
                  <a:srgbClr val="000000"/>
                </a:solidFill>
                <a:cs typeface="Times New Roman" pitchFamily="18" charset="0"/>
              </a:rPr>
              <a:t>n</a:t>
            </a:r>
            <a:r>
              <a:rPr b="1" dirty="0" sz="2800" lang="en-US" smtClean="0">
                <a:solidFill>
                  <a:srgbClr val="000000"/>
                </a:solidFill>
                <a:cs typeface="Times New Roman" pitchFamily="18" charset="0"/>
              </a:rPr>
              <a:t> in more than one way: </a:t>
            </a:r>
          </a:p>
          <a:p>
            <a:pPr algn="just" eaLnBrk="1" hangingPunct="1">
              <a:buFontTx/>
              <a:buNone/>
            </a:pPr>
            <a:r>
              <a:rPr b="1" dirty="0" sz="2800" lang="en-US" smtClean="0">
                <a:solidFill>
                  <a:srgbClr val="000000"/>
                </a:solidFill>
                <a:cs typeface="Times New Roman" pitchFamily="18" charset="0"/>
              </a:rPr>
              <a:t> </a:t>
            </a:r>
            <a:r>
              <a:rPr b="1" dirty="0" sz="2800" lang="en-US" smtClean="0">
                <a:solidFill>
                  <a:srgbClr val="000000"/>
                </a:solidFill>
                <a:latin typeface="Wingdings" pitchFamily="2" charset="2"/>
                <a:cs typeface="Times New Roman" pitchFamily="18" charset="0"/>
              </a:rPr>
              <a:t>Ø</a:t>
            </a:r>
            <a:r>
              <a:rPr b="1" dirty="0" sz="2800" lang="en-US" smtClean="0">
                <a:solidFill>
                  <a:srgbClr val="000000"/>
                </a:solidFill>
                <a:cs typeface="Times New Roman" pitchFamily="18" charset="0"/>
              </a:rPr>
              <a:t>  Add meaning: </a:t>
            </a:r>
          </a:p>
          <a:p>
            <a:pPr algn="just" eaLnBrk="1" hangingPunct="1">
              <a:buFontTx/>
              <a:buNone/>
            </a:pPr>
            <a:r>
              <a:rPr b="1" dirty="0" sz="2800" lang="en-US" smtClean="0">
                <a:solidFill>
                  <a:srgbClr val="000000"/>
                </a:solidFill>
                <a:latin typeface="Wingdings" pitchFamily="2" charset="2"/>
                <a:cs typeface="Times New Roman" pitchFamily="18" charset="0"/>
              </a:rPr>
              <a:t>Ø</a:t>
            </a:r>
            <a:r>
              <a:rPr b="1" dirty="0" sz="1400" lang="en-US" smtClean="0">
                <a:solidFill>
                  <a:srgbClr val="000000"/>
                </a:solidFill>
                <a:latin typeface="Wingdings" pitchFamily="2" charset="2"/>
                <a:cs typeface="Times New Roman" pitchFamily="18" charset="0"/>
              </a:rPr>
              <a:t> </a:t>
            </a:r>
            <a:r>
              <a:rPr b="1" dirty="0" sz="2800" lang="en-US" smtClean="0">
                <a:solidFill>
                  <a:srgbClr val="000000"/>
                </a:solidFill>
                <a:cs typeface="Times New Roman" pitchFamily="18" charset="0"/>
              </a:rPr>
              <a:t>Take your time &amp; Over learn: </a:t>
            </a:r>
          </a:p>
          <a:p>
            <a:pPr algn="just" eaLnBrk="1" hangingPunct="1">
              <a:buFontTx/>
              <a:buNone/>
            </a:pPr>
            <a:r>
              <a:rPr b="1" dirty="0" sz="2800" lang="en-US" smtClean="0">
                <a:solidFill>
                  <a:srgbClr val="000000"/>
                </a:solidFill>
                <a:cs typeface="Times New Roman" pitchFamily="18" charset="0"/>
              </a:rPr>
              <a:t> </a:t>
            </a:r>
            <a:r>
              <a:rPr b="1" dirty="0" sz="2800" lang="en-US" smtClean="0">
                <a:solidFill>
                  <a:srgbClr val="000000"/>
                </a:solidFill>
                <a:latin typeface="Wingdings" pitchFamily="2" charset="2"/>
                <a:cs typeface="Times New Roman" pitchFamily="18" charset="0"/>
              </a:rPr>
              <a:t>Ø</a:t>
            </a:r>
            <a:r>
              <a:rPr b="1" dirty="0" sz="2800" lang="en-US" smtClean="0">
                <a:solidFill>
                  <a:srgbClr val="000000"/>
                </a:solidFill>
                <a:cs typeface="Times New Roman" pitchFamily="18" charset="0"/>
              </a:rPr>
              <a:t>  Monitor you learning: </a:t>
            </a:r>
          </a:p>
          <a:p>
            <a:pPr algn="just" eaLnBrk="1" hangingPunct="1">
              <a:buFont typeface="Wingdings" pitchFamily="2" charset="2"/>
              <a:buChar char="Ø"/>
            </a:pPr>
            <a:r>
              <a:rPr b="1" dirty="0" sz="2800" lang="en-US" smtClean="0">
                <a:solidFill>
                  <a:srgbClr val="000000"/>
                </a:solidFill>
                <a:cs typeface="Times New Roman" pitchFamily="18" charset="0"/>
              </a:rPr>
              <a:t>  Expanding by using illustrations or examples:</a:t>
            </a:r>
          </a:p>
          <a:p>
            <a:pPr algn="just" eaLnBrk="1" hangingPunct="1">
              <a:buFont typeface="Wingdings" pitchFamily="2" charset="2"/>
              <a:buNone/>
            </a:pPr>
            <a:r>
              <a:rPr b="1" dirty="0" sz="2800" lang="en-US" smtClean="0">
                <a:solidFill>
                  <a:srgbClr val="000000"/>
                </a:solidFill>
                <a:latin typeface="Wingdings" pitchFamily="2" charset="2"/>
                <a:cs typeface="Times New Roman" pitchFamily="18" charset="0"/>
              </a:rPr>
              <a:t>Ø</a:t>
            </a:r>
            <a:r>
              <a:rPr b="1" dirty="0" sz="2800" lang="en-US" smtClean="0">
                <a:solidFill>
                  <a:srgbClr val="000000"/>
                </a:solidFill>
                <a:cs typeface="Times New Roman" pitchFamily="18" charset="0"/>
              </a:rPr>
              <a:t>   Use rehearsals and form Acronyms:</a:t>
            </a:r>
          </a:p>
          <a:p>
            <a:pPr algn="just" eaLnBrk="1" hangingPunct="1">
              <a:buFontTx/>
              <a:buNone/>
            </a:pPr>
            <a:r>
              <a:rPr b="1" dirty="0" sz="2800" lang="en-US" smtClean="0">
                <a:solidFill>
                  <a:srgbClr val="000000"/>
                </a:solidFill>
                <a:latin typeface="Wingdings" pitchFamily="2" charset="2"/>
                <a:cs typeface="Times New Roman" pitchFamily="18" charset="0"/>
              </a:rPr>
              <a:t>Ø</a:t>
            </a:r>
            <a:r>
              <a:rPr b="1" dirty="0" sz="1600" lang="en-US" smtClean="0">
                <a:solidFill>
                  <a:srgbClr val="000000"/>
                </a:solidFill>
                <a:latin typeface="Wingdings" pitchFamily="2" charset="2"/>
                <a:cs typeface="Times New Roman" pitchFamily="18" charset="0"/>
              </a:rPr>
              <a:t> </a:t>
            </a:r>
            <a:r>
              <a:rPr b="1" dirty="0" sz="2800" lang="en-US" smtClean="0">
                <a:solidFill>
                  <a:srgbClr val="000000"/>
                </a:solidFill>
                <a:cs typeface="Times New Roman" pitchFamily="18" charset="0"/>
              </a:rPr>
              <a:t>Use the method of loci:</a:t>
            </a:r>
          </a:p>
          <a:p>
            <a:pPr algn="just" eaLnBrk="1" hangingPunct="1">
              <a:buFontTx/>
              <a:buNone/>
            </a:pPr>
            <a:endParaRPr b="1" dirty="0" sz="2800" lang="en-US" smtClean="0">
              <a:solidFill>
                <a:srgbClr val="000000"/>
              </a:solidFill>
              <a:cs typeface="Times New Roman" pitchFamily="18" charset="0"/>
            </a:endParaRPr>
          </a:p>
          <a:p>
            <a:pPr algn="just" eaLnBrk="1" hangingPunct="1">
              <a:buFontTx/>
              <a:buNone/>
            </a:pPr>
            <a:endParaRPr dirty="0" sz="2800" lang="en-US" smtClean="0"/>
          </a:p>
        </p:txBody>
      </p:sp>
      <p:sp>
        <p:nvSpPr>
          <p:cNvPr id="1051009" name="Footer Placeholder 4"/>
          <p:cNvSpPr>
            <a:spLocks noGrp="1"/>
          </p:cNvSpPr>
          <p:nvPr>
            <p:ph type="ftr" sz="quarter" idx="11"/>
          </p:nvPr>
        </p:nvSpPr>
        <p:spPr/>
        <p:txBody>
          <a:bodyPr/>
          <a:p>
            <a:endParaRPr dirty="0" lang="en-US">
              <a:solidFill>
                <a:prstClr val="black">
                  <a:tint val="75000"/>
                </a:prstClr>
              </a:solidFill>
            </a:endParaRP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3" presetSubtype="10">
                                  <p:stCondLst>
                                    <p:cond delay="0"/>
                                  </p:stCondLst>
                                  <p:childTnLst>
                                    <p:set>
                                      <p:cBhvr>
                                        <p:cTn dur="1" fill="hold" id="6">
                                          <p:stCondLst>
                                            <p:cond delay="0"/>
                                          </p:stCondLst>
                                        </p:cTn>
                                        <p:tgtEl>
                                          <p:spTgt spid="1051008">
                                            <p:txEl>
                                              <p:pRg st="1" end="1"/>
                                            </p:txEl>
                                          </p:spTgt>
                                        </p:tgtEl>
                                        <p:attrNameLst>
                                          <p:attrName>style.visibility</p:attrName>
                                        </p:attrNameLst>
                                      </p:cBhvr>
                                      <p:to>
                                        <p:strVal val="visible"/>
                                      </p:to>
                                    </p:set>
                                    <p:animEffect transition="in" filter="blinds(horizontal)">
                                      <p:cBhvr>
                                        <p:cTn dur="500" id="7"/>
                                        <p:tgtEl>
                                          <p:spTgt spid="1051008">
                                            <p:txEl>
                                              <p:pRg st="1" end="1"/>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1008">
                                            <p:txEl>
                                              <p:pRg st="2" end="2"/>
                                            </p:txEl>
                                          </p:spTgt>
                                        </p:tgtEl>
                                        <p:attrNameLst>
                                          <p:attrName>style.visibility</p:attrName>
                                        </p:attrNameLst>
                                      </p:cBhvr>
                                      <p:to>
                                        <p:strVal val="visible"/>
                                      </p:to>
                                    </p:set>
                                    <p:animEffect transition="in" filter="blinds(horizontal)">
                                      <p:cBhvr>
                                        <p:cTn dur="500" id="12"/>
                                        <p:tgtEl>
                                          <p:spTgt spid="1051008">
                                            <p:txEl>
                                              <p:pRg st="2" end="2"/>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1008">
                                            <p:txEl>
                                              <p:pRg st="3" end="3"/>
                                            </p:txEl>
                                          </p:spTgt>
                                        </p:tgtEl>
                                        <p:attrNameLst>
                                          <p:attrName>style.visibility</p:attrName>
                                        </p:attrNameLst>
                                      </p:cBhvr>
                                      <p:to>
                                        <p:strVal val="visible"/>
                                      </p:to>
                                    </p:set>
                                    <p:animEffect transition="in" filter="blinds(horizontal)">
                                      <p:cBhvr>
                                        <p:cTn dur="500" id="17"/>
                                        <p:tgtEl>
                                          <p:spTgt spid="1051008">
                                            <p:txEl>
                                              <p:pRg st="3" end="3"/>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1008">
                                            <p:txEl>
                                              <p:pRg st="4" end="4"/>
                                            </p:txEl>
                                          </p:spTgt>
                                        </p:tgtEl>
                                        <p:attrNameLst>
                                          <p:attrName>style.visibility</p:attrName>
                                        </p:attrNameLst>
                                      </p:cBhvr>
                                      <p:to>
                                        <p:strVal val="visible"/>
                                      </p:to>
                                    </p:set>
                                    <p:animEffect transition="in" filter="blinds(horizontal)">
                                      <p:cBhvr>
                                        <p:cTn dur="500" id="22"/>
                                        <p:tgtEl>
                                          <p:spTgt spid="1051008">
                                            <p:txEl>
                                              <p:pRg st="4" end="4"/>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1008">
                                            <p:txEl>
                                              <p:pRg st="5" end="5"/>
                                            </p:txEl>
                                          </p:spTgt>
                                        </p:tgtEl>
                                        <p:attrNameLst>
                                          <p:attrName>style.visibility</p:attrName>
                                        </p:attrNameLst>
                                      </p:cBhvr>
                                      <p:to>
                                        <p:strVal val="visible"/>
                                      </p:to>
                                    </p:set>
                                    <p:animEffect transition="in" filter="blinds(horizontal)">
                                      <p:cBhvr>
                                        <p:cTn dur="500" id="27"/>
                                        <p:tgtEl>
                                          <p:spTgt spid="1051008">
                                            <p:txEl>
                                              <p:pRg st="5" end="5"/>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1008">
                                            <p:txEl>
                                              <p:pRg st="6" end="6"/>
                                            </p:txEl>
                                          </p:spTgt>
                                        </p:tgtEl>
                                        <p:attrNameLst>
                                          <p:attrName>style.visibility</p:attrName>
                                        </p:attrNameLst>
                                      </p:cBhvr>
                                      <p:to>
                                        <p:strVal val="visible"/>
                                      </p:to>
                                    </p:set>
                                    <p:animEffect transition="in" filter="blinds(horizontal)">
                                      <p:cBhvr>
                                        <p:cTn dur="500" id="32"/>
                                        <p:tgtEl>
                                          <p:spTgt spid="1051008">
                                            <p:txEl>
                                              <p:pRg st="6" end="6"/>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3" presetSubtype="10">
                                  <p:stCondLst>
                                    <p:cond delay="0"/>
                                  </p:stCondLst>
                                  <p:childTnLst>
                                    <p:set>
                                      <p:cBhvr>
                                        <p:cTn dur="1" fill="hold" id="36">
                                          <p:stCondLst>
                                            <p:cond delay="0"/>
                                          </p:stCondLst>
                                        </p:cTn>
                                        <p:tgtEl>
                                          <p:spTgt spid="1051008">
                                            <p:txEl>
                                              <p:pRg st="7" end="7"/>
                                            </p:txEl>
                                          </p:spTgt>
                                        </p:tgtEl>
                                        <p:attrNameLst>
                                          <p:attrName>style.visibility</p:attrName>
                                        </p:attrNameLst>
                                      </p:cBhvr>
                                      <p:to>
                                        <p:strVal val="visible"/>
                                      </p:to>
                                    </p:set>
                                    <p:animEffect transition="in" filter="blinds(horizontal)">
                                      <p:cBhvr>
                                        <p:cTn dur="500" id="37"/>
                                        <p:tgtEl>
                                          <p:spTgt spid="1051008">
                                            <p:txEl>
                                              <p:pRg st="7" end="7"/>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3" presetSubtype="10">
                                  <p:stCondLst>
                                    <p:cond delay="0"/>
                                  </p:stCondLst>
                                  <p:childTnLst>
                                    <p:set>
                                      <p:cBhvr>
                                        <p:cTn dur="1" fill="hold" id="41">
                                          <p:stCondLst>
                                            <p:cond delay="0"/>
                                          </p:stCondLst>
                                        </p:cTn>
                                        <p:tgtEl>
                                          <p:spTgt spid="1051008">
                                            <p:txEl>
                                              <p:pRg st="8" end="8"/>
                                            </p:txEl>
                                          </p:spTgt>
                                        </p:tgtEl>
                                        <p:attrNameLst>
                                          <p:attrName>style.visibility</p:attrName>
                                        </p:attrNameLst>
                                      </p:cBhvr>
                                      <p:to>
                                        <p:strVal val="visible"/>
                                      </p:to>
                                    </p:set>
                                    <p:animEffect transition="in" filter="blinds(horizontal)">
                                      <p:cBhvr>
                                        <p:cTn dur="500" id="42"/>
                                        <p:tgtEl>
                                          <p:spTgt spid="1051008">
                                            <p:txEl>
                                              <p:pRg st="8" end="8"/>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3" presetSubtype="10">
                                  <p:stCondLst>
                                    <p:cond delay="0"/>
                                  </p:stCondLst>
                                  <p:childTnLst>
                                    <p:set>
                                      <p:cBhvr>
                                        <p:cTn dur="1" fill="hold" id="46">
                                          <p:stCondLst>
                                            <p:cond delay="0"/>
                                          </p:stCondLst>
                                        </p:cTn>
                                        <p:tgtEl>
                                          <p:spTgt spid="1051008">
                                            <p:txEl>
                                              <p:pRg st="9" end="9"/>
                                            </p:txEl>
                                          </p:spTgt>
                                        </p:tgtEl>
                                        <p:attrNameLst>
                                          <p:attrName>style.visibility</p:attrName>
                                        </p:attrNameLst>
                                      </p:cBhvr>
                                      <p:to>
                                        <p:strVal val="visible"/>
                                      </p:to>
                                    </p:set>
                                    <p:animEffect transition="in" filter="blinds(horizontal)">
                                      <p:cBhvr>
                                        <p:cTn dur="500" id="47"/>
                                        <p:tgtEl>
                                          <p:spTgt spid="1051008">
                                            <p:txEl>
                                              <p:pRg st="9" end="9"/>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3" presetSubtype="10">
                                  <p:stCondLst>
                                    <p:cond delay="0"/>
                                  </p:stCondLst>
                                  <p:childTnLst>
                                    <p:set>
                                      <p:cBhvr>
                                        <p:cTn dur="1" fill="hold" id="51">
                                          <p:stCondLst>
                                            <p:cond delay="0"/>
                                          </p:stCondLst>
                                        </p:cTn>
                                        <p:tgtEl>
                                          <p:spTgt spid="1051008">
                                            <p:txEl>
                                              <p:pRg st="10" end="10"/>
                                            </p:txEl>
                                          </p:spTgt>
                                        </p:tgtEl>
                                        <p:attrNameLst>
                                          <p:attrName>style.visibility</p:attrName>
                                        </p:attrNameLst>
                                      </p:cBhvr>
                                      <p:to>
                                        <p:strVal val="visible"/>
                                      </p:to>
                                    </p:set>
                                    <p:animEffect transition="in" filter="blinds(horizontal)">
                                      <p:cBhvr>
                                        <p:cTn dur="500" id="52"/>
                                        <p:tgtEl>
                                          <p:spTgt spid="105100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08" grpId="0" build="p"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735" name=""/>
        <p:cNvGrpSpPr/>
        <p:nvPr/>
      </p:nvGrpSpPr>
      <p:grpSpPr>
        <a:xfrm>
          <a:off x="0" y="0"/>
          <a:ext cx="0" cy="0"/>
          <a:chOff x="0" y="0"/>
          <a:chExt cx="0" cy="0"/>
        </a:xfrm>
      </p:grpSpPr>
      <p:sp>
        <p:nvSpPr>
          <p:cNvPr id="1051020" name="Content Placeholder 2"/>
          <p:cNvSpPr>
            <a:spLocks noGrp="1"/>
          </p:cNvSpPr>
          <p:nvPr>
            <p:ph idx="1"/>
          </p:nvPr>
        </p:nvSpPr>
        <p:spPr/>
        <p:txBody>
          <a:bodyPr>
            <a:normAutofit/>
          </a:bodyPr>
          <a:p>
            <a:pPr indent="0" marL="0">
              <a:buNone/>
            </a:pPr>
            <a:r>
              <a:rPr dirty="0" sz="5400" lang="en-US" smtClean="0">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sym typeface="+mn-ea"/>
              </a:rPr>
              <a:t>ACADEMIC </a:t>
            </a:r>
            <a:r>
              <a:rPr dirty="0" sz="5400" lang="en-US" smtClean="0">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sym typeface="+mn-ea"/>
              </a:rPr>
              <a:t>SKILLS</a:t>
            </a:r>
            <a:endParaRPr dirty="0" sz="5400" lang="en-US"/>
          </a:p>
        </p:txBody>
      </p:sp>
    </p:spTree>
  </p:cSld>
  <p:clrMapOvr>
    <a:masterClrMapping/>
  </p:clrMapOvr>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736" name=""/>
        <p:cNvGrpSpPr/>
        <p:nvPr/>
      </p:nvGrpSpPr>
      <p:grpSpPr>
        <a:xfrm>
          <a:off x="0" y="0"/>
          <a:ext cx="0" cy="0"/>
          <a:chOff x="0" y="0"/>
          <a:chExt cx="0" cy="0"/>
        </a:xfrm>
      </p:grpSpPr>
      <p:sp>
        <p:nvSpPr>
          <p:cNvPr id="1051021" name="Title 1"/>
          <p:cNvSpPr>
            <a:spLocks noGrp="1"/>
          </p:cNvSpPr>
          <p:nvPr>
            <p:ph type="title"/>
          </p:nvPr>
        </p:nvSpPr>
        <p:spPr>
          <a:xfrm>
            <a:off x="628650" y="365126"/>
            <a:ext cx="7886700" cy="944245"/>
          </a:xfrm>
        </p:spPr>
        <p:txBody>
          <a:bodyPr/>
          <a:p>
            <a:r>
              <a:rPr dirty="0" lang="en-US">
                <a:sym typeface="+mn-ea"/>
              </a:rPr>
              <a:t>            </a:t>
            </a:r>
            <a:r>
              <a:rPr dirty="0" lang="en-US" smtClean="0">
                <a:sym typeface="+mn-ea"/>
              </a:rPr>
              <a:t>Time </a:t>
            </a:r>
            <a:r>
              <a:rPr dirty="0" lang="en-US" err="1" smtClean="0">
                <a:sym typeface="+mn-ea"/>
              </a:rPr>
              <a:t>Mnagement</a:t>
            </a:r>
            <a:endParaRPr dirty="0" lang="en-US"/>
          </a:p>
        </p:txBody>
      </p:sp>
      <p:sp>
        <p:nvSpPr>
          <p:cNvPr id="1051022" name="Content Placeholder 2"/>
          <p:cNvSpPr>
            <a:spLocks noGrp="1"/>
          </p:cNvSpPr>
          <p:nvPr>
            <p:ph idx="1"/>
          </p:nvPr>
        </p:nvSpPr>
        <p:spPr>
          <a:xfrm>
            <a:off x="628650" y="1308736"/>
            <a:ext cx="7886700" cy="4868545"/>
          </a:xfrm>
        </p:spPr>
        <p:txBody>
          <a:bodyPr>
            <a:normAutofit fontScale="82500" lnSpcReduction="20000"/>
          </a:bodyPr>
          <a:p>
            <a:pPr>
              <a:lnSpc>
                <a:spcPct val="100000"/>
              </a:lnSpc>
              <a:buFont typeface="Wingdings" panose="05000000000000000000" charset="0"/>
              <a:buChar char="v"/>
            </a:pPr>
            <a:r>
              <a:rPr dirty="0" sz="2800" lang="en-US">
                <a:latin typeface="Times New Roman" panose="02020603050405020304" pitchFamily="18" charset="0"/>
                <a:cs typeface="Times New Roman" panose="02020603050405020304" pitchFamily="18" charset="0"/>
                <a:sym typeface="+mn-ea"/>
              </a:rPr>
              <a:t>Time management is the abilty to plan and control how someone spends the hours in a day to accomplish his or her goals effectively.</a:t>
            </a:r>
          </a:p>
          <a:p>
            <a:pPr>
              <a:lnSpc>
                <a:spcPct val="100000"/>
              </a:lnSpc>
              <a:buFont typeface="Wingdings" panose="05000000000000000000" charset="0"/>
              <a:buChar char="v"/>
            </a:pPr>
            <a:r>
              <a:rPr dirty="0" sz="2800" lang="en-US">
                <a:latin typeface="Times New Roman" panose="02020603050405020304" pitchFamily="18" charset="0"/>
                <a:cs typeface="Times New Roman" panose="02020603050405020304" pitchFamily="18" charset="0"/>
                <a:sym typeface="+mn-ea"/>
              </a:rPr>
              <a:t>Planning your time allows you to spread your work over sessions, avoid a jam of works, and cope with study stress.</a:t>
            </a:r>
            <a:endParaRPr dirty="0" sz="2800" lang="en-US">
              <a:solidFill>
                <a:schemeClr val="tx1"/>
              </a:solidFill>
              <a:latin typeface="Times New Roman" panose="02020603050405020304" pitchFamily="18" charset="0"/>
              <a:cs typeface="Times New Roman" panose="02020603050405020304" pitchFamily="18" charset="0"/>
            </a:endParaRPr>
          </a:p>
          <a:p>
            <a:pPr>
              <a:lnSpc>
                <a:spcPct val="100000"/>
              </a:lnSpc>
              <a:buFont typeface="Wingdings" panose="05000000000000000000" charset="0"/>
              <a:buChar char="v"/>
            </a:pPr>
            <a:r>
              <a:rPr dirty="0" sz="2800" lang="en-US">
                <a:latin typeface="Times New Roman" panose="02020603050405020304" pitchFamily="18" charset="0"/>
                <a:cs typeface="Times New Roman" panose="02020603050405020304" pitchFamily="18" charset="0"/>
                <a:sym typeface="+mn-ea"/>
              </a:rPr>
              <a:t>People who practice good time management techniques often find that they:</a:t>
            </a:r>
            <a:endParaRPr dirty="0" sz="2800" lang="en-US">
              <a:latin typeface="Times New Roman" panose="02020603050405020304" pitchFamily="18" charset="0"/>
              <a:cs typeface="Times New Roman" panose="02020603050405020304" pitchFamily="18" charset="0"/>
            </a:endParaRPr>
          </a:p>
          <a:p>
            <a:pPr lvl="2">
              <a:lnSpc>
                <a:spcPct val="100000"/>
              </a:lnSpc>
              <a:buFont typeface="Wingdings" panose="05000000000000000000" charset="0"/>
              <a:buChar char="§"/>
            </a:pPr>
            <a:r>
              <a:rPr dirty="0" sz="2800" lang="en-US">
                <a:latin typeface="Times New Roman" panose="02020603050405020304" pitchFamily="18" charset="0"/>
                <a:cs typeface="Times New Roman" panose="02020603050405020304" pitchFamily="18" charset="0"/>
                <a:sym typeface="+mn-ea"/>
              </a:rPr>
              <a:t> </a:t>
            </a:r>
            <a:r>
              <a:rPr dirty="0" sz="2800" lang="en-US" smtClean="0">
                <a:latin typeface="Times New Roman" panose="02020603050405020304" pitchFamily="18" charset="0"/>
                <a:cs typeface="Times New Roman" panose="02020603050405020304" pitchFamily="18" charset="0"/>
                <a:sym typeface="+mn-ea"/>
              </a:rPr>
              <a:t>Are </a:t>
            </a:r>
            <a:r>
              <a:rPr dirty="0" sz="2800" lang="en-US">
                <a:latin typeface="Times New Roman" panose="02020603050405020304" pitchFamily="18" charset="0"/>
                <a:cs typeface="Times New Roman" panose="02020603050405020304" pitchFamily="18" charset="0"/>
                <a:sym typeface="+mn-ea"/>
              </a:rPr>
              <a:t>more productive</a:t>
            </a:r>
            <a:endParaRPr dirty="0" sz="2800" lang="en-US">
              <a:latin typeface="Times New Roman" panose="02020603050405020304" pitchFamily="18" charset="0"/>
              <a:cs typeface="Times New Roman" panose="02020603050405020304" pitchFamily="18" charset="0"/>
            </a:endParaRPr>
          </a:p>
          <a:p>
            <a:pPr lvl="2">
              <a:lnSpc>
                <a:spcPct val="100000"/>
              </a:lnSpc>
              <a:buFont typeface="Wingdings" panose="05000000000000000000" charset="0"/>
              <a:buChar char="§"/>
            </a:pPr>
            <a:r>
              <a:rPr dirty="0" sz="2800" lang="en-US">
                <a:latin typeface="Times New Roman" panose="02020603050405020304" pitchFamily="18" charset="0"/>
                <a:cs typeface="Times New Roman" panose="02020603050405020304" pitchFamily="18" charset="0"/>
                <a:sym typeface="+mn-ea"/>
              </a:rPr>
              <a:t> Have more energy for things they need to accomplish</a:t>
            </a:r>
            <a:endParaRPr dirty="0" sz="2800" lang="en-US">
              <a:latin typeface="Times New Roman" panose="02020603050405020304" pitchFamily="18" charset="0"/>
              <a:cs typeface="Times New Roman" panose="02020603050405020304" pitchFamily="18" charset="0"/>
            </a:endParaRPr>
          </a:p>
          <a:p>
            <a:pPr lvl="2">
              <a:lnSpc>
                <a:spcPct val="100000"/>
              </a:lnSpc>
              <a:buFont typeface="Wingdings" panose="05000000000000000000" charset="0"/>
              <a:buChar char="§"/>
            </a:pPr>
            <a:r>
              <a:rPr dirty="0" sz="2800" lang="en-US">
                <a:latin typeface="Times New Roman" panose="02020603050405020304" pitchFamily="18" charset="0"/>
                <a:cs typeface="Times New Roman" panose="02020603050405020304" pitchFamily="18" charset="0"/>
                <a:sym typeface="+mn-ea"/>
              </a:rPr>
              <a:t>Feel less stressed</a:t>
            </a:r>
            <a:endParaRPr dirty="0" sz="2800" lang="en-US">
              <a:latin typeface="Times New Roman" panose="02020603050405020304" pitchFamily="18" charset="0"/>
              <a:cs typeface="Times New Roman" panose="02020603050405020304" pitchFamily="18" charset="0"/>
            </a:endParaRPr>
          </a:p>
          <a:p>
            <a:pPr lvl="2">
              <a:lnSpc>
                <a:spcPct val="100000"/>
              </a:lnSpc>
              <a:buFont typeface="Wingdings" panose="05000000000000000000" charset="0"/>
              <a:buChar char="§"/>
            </a:pPr>
            <a:r>
              <a:rPr dirty="0" sz="2800" lang="en-US">
                <a:latin typeface="Times New Roman" panose="02020603050405020304" pitchFamily="18" charset="0"/>
                <a:cs typeface="Times New Roman" panose="02020603050405020304" pitchFamily="18" charset="0"/>
                <a:sym typeface="+mn-ea"/>
              </a:rPr>
              <a:t>Are able to do the things they want</a:t>
            </a:r>
            <a:endParaRPr dirty="0" sz="2800" lang="en-US">
              <a:latin typeface="Times New Roman" panose="02020603050405020304" pitchFamily="18" charset="0"/>
              <a:cs typeface="Times New Roman" panose="02020603050405020304" pitchFamily="18" charset="0"/>
            </a:endParaRPr>
          </a:p>
          <a:p>
            <a:pPr lvl="2">
              <a:lnSpc>
                <a:spcPct val="100000"/>
              </a:lnSpc>
              <a:buFont typeface="Wingdings" panose="05000000000000000000" charset="0"/>
              <a:buChar char="§"/>
            </a:pPr>
            <a:r>
              <a:rPr dirty="0" sz="2800" lang="en-US">
                <a:latin typeface="Times New Roman" panose="02020603050405020304" pitchFamily="18" charset="0"/>
                <a:cs typeface="Times New Roman" panose="02020603050405020304" pitchFamily="18" charset="0"/>
                <a:sym typeface="+mn-ea"/>
              </a:rPr>
              <a:t> Get more things done</a:t>
            </a:r>
            <a:endParaRPr dirty="0" sz="2800" lang="en-US">
              <a:latin typeface="Times New Roman" panose="02020603050405020304" pitchFamily="18" charset="0"/>
              <a:cs typeface="Times New Roman" panose="02020603050405020304" pitchFamily="18" charset="0"/>
            </a:endParaRPr>
          </a:p>
          <a:p>
            <a:pPr lvl="2">
              <a:lnSpc>
                <a:spcPct val="100000"/>
              </a:lnSpc>
              <a:buFont typeface="Wingdings" panose="05000000000000000000" charset="0"/>
              <a:buChar char="§"/>
            </a:pPr>
            <a:r>
              <a:rPr dirty="0" sz="2800" lang="en-US">
                <a:latin typeface="Times New Roman" panose="02020603050405020304" pitchFamily="18" charset="0"/>
                <a:cs typeface="Times New Roman" panose="02020603050405020304" pitchFamily="18" charset="0"/>
                <a:sym typeface="+mn-ea"/>
              </a:rPr>
              <a:t> Relate more positively to others and </a:t>
            </a:r>
            <a:r>
              <a:rPr dirty="0" sz="2800" lang="en-US" smtClean="0">
                <a:latin typeface="Times New Roman" panose="02020603050405020304" pitchFamily="18" charset="0"/>
                <a:cs typeface="Times New Roman" panose="02020603050405020304" pitchFamily="18" charset="0"/>
                <a:sym typeface="+mn-ea"/>
              </a:rPr>
              <a:t>feel </a:t>
            </a:r>
            <a:r>
              <a:rPr dirty="0" sz="2800" lang="en-US">
                <a:latin typeface="Times New Roman" panose="02020603050405020304" pitchFamily="18" charset="0"/>
                <a:cs typeface="Times New Roman" panose="02020603050405020304" pitchFamily="18" charset="0"/>
                <a:sym typeface="+mn-ea"/>
              </a:rPr>
              <a:t>better about themselves</a:t>
            </a:r>
            <a:endParaRPr dirty="0" sz="2800" lang="en-US">
              <a:latin typeface="Times New Roman" panose="02020603050405020304" pitchFamily="18" charset="0"/>
              <a:cs typeface="Times New Roman" panose="02020603050405020304" pitchFamily="18" charset="0"/>
            </a:endParaRPr>
          </a:p>
          <a:p>
            <a:endParaRPr dirty="0" sz="2800" lang="en-US"/>
          </a:p>
          <a:p>
            <a:endParaRPr dirty="0" lang="en-US"/>
          </a:p>
        </p:txBody>
      </p:sp>
    </p:spTree>
  </p:cSld>
  <p:clrMapOvr>
    <a:masterClrMapping/>
  </p:clrMapOvr>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737" name=""/>
        <p:cNvGrpSpPr/>
        <p:nvPr/>
      </p:nvGrpSpPr>
      <p:grpSpPr>
        <a:xfrm>
          <a:off x="0" y="0"/>
          <a:ext cx="0" cy="0"/>
          <a:chOff x="0" y="0"/>
          <a:chExt cx="0" cy="0"/>
        </a:xfrm>
      </p:grpSpPr>
      <p:sp>
        <p:nvSpPr>
          <p:cNvPr id="1051023" name="Content Placeholder 2"/>
          <p:cNvSpPr>
            <a:spLocks noGrp="1"/>
          </p:cNvSpPr>
          <p:nvPr>
            <p:ph idx="1"/>
          </p:nvPr>
        </p:nvSpPr>
        <p:spPr>
          <a:xfrm>
            <a:off x="628650" y="723900"/>
            <a:ext cx="7886700" cy="5453380"/>
          </a:xfrm>
        </p:spPr>
        <p:txBody>
          <a:bodyPr>
            <a:normAutofit fontScale="85000" lnSpcReduction="20000"/>
          </a:bodyPr>
          <a:p>
            <a:pPr>
              <a:buFont typeface="Wingdings" panose="05000000000000000000" charset="0"/>
              <a:buChar char="v"/>
            </a:pPr>
            <a:r>
              <a:rPr b="1" dirty="0" sz="4000" lang="en-US">
                <a:latin typeface="Times New Roman" panose="02020603050405020304" pitchFamily="18" charset="0"/>
                <a:cs typeface="Times New Roman" panose="02020603050405020304" pitchFamily="18" charset="0"/>
              </a:rPr>
              <a:t>To manage your time more  effectively:</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Know how you spend time</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Set priorities </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Use a planning tool</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Get organized</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Schedule your time appropriately</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Delegate – get help from others </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Stop procrastinating </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Manage external time wasters</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Avoid multi-tasking </a:t>
            </a:r>
          </a:p>
          <a:p>
            <a:pPr lvl="1">
              <a:lnSpc>
                <a:spcPct val="100000"/>
              </a:lnSpc>
              <a:buFont typeface="Wingdings" panose="05000000000000000000" charset="0"/>
              <a:buChar char="§"/>
            </a:pPr>
            <a:r>
              <a:rPr dirty="0" sz="3600" lang="en-US">
                <a:latin typeface="Times New Roman" panose="02020603050405020304" pitchFamily="18" charset="0"/>
                <a:cs typeface="Times New Roman" panose="02020603050405020304" pitchFamily="18" charset="0"/>
              </a:rPr>
              <a:t> Stay healthy</a:t>
            </a:r>
          </a:p>
        </p:txBody>
      </p:sp>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sp>
        <p:nvSpPr>
          <p:cNvPr id="1048937" name="Content Placeholder 2"/>
          <p:cNvSpPr>
            <a:spLocks noGrp="1"/>
          </p:cNvSpPr>
          <p:nvPr>
            <p:ph idx="1"/>
          </p:nvPr>
        </p:nvSpPr>
        <p:spPr>
          <a:xfrm>
            <a:off x="457200" y="579441"/>
            <a:ext cx="8229600" cy="5592763"/>
          </a:xfrm>
        </p:spPr>
        <p:txBody>
          <a:bodyPr>
            <a:normAutofit/>
          </a:bodyPr>
          <a:p>
            <a:pPr algn="ctr" indent="0" marL="0">
              <a:buNone/>
            </a:pPr>
            <a:r>
              <a:rPr b="1" dirty="0" lang="en-US" smtClean="0">
                <a:latin typeface="Times New Roman" pitchFamily="18" charset="0"/>
                <a:cs typeface="Times New Roman" pitchFamily="18" charset="0"/>
              </a:rPr>
              <a:t>STRUCTURALISM</a:t>
            </a:r>
            <a:endParaRPr b="1" dirty="0" lang="en-US">
              <a:latin typeface="Times New Roman" pitchFamily="18" charset="0"/>
              <a:cs typeface="Times New Roman" pitchFamily="18" charset="0"/>
            </a:endParaRPr>
          </a:p>
          <a:p>
            <a:pPr indent="0" marL="0">
              <a:spcBef>
                <a:spcPts val="1426"/>
              </a:spcBef>
              <a:buNone/>
            </a:pPr>
            <a:r>
              <a:rPr b="1" dirty="0" sz="3600" lang="en-US" spc="-5" u="heavy">
                <a:uFill>
                  <a:solidFill>
                    <a:srgbClr val="000000"/>
                  </a:solidFill>
                </a:uFill>
                <a:latin typeface="Times New Roman"/>
                <a:cs typeface="Times New Roman"/>
              </a:rPr>
              <a:t>Edward </a:t>
            </a:r>
            <a:r>
              <a:rPr b="1" dirty="0" sz="3600" lang="en-US" spc="-5" err="1" u="heavy">
                <a:uFill>
                  <a:solidFill>
                    <a:srgbClr val="000000"/>
                  </a:solidFill>
                </a:uFill>
                <a:latin typeface="Times New Roman"/>
                <a:cs typeface="Times New Roman"/>
              </a:rPr>
              <a:t>Titchener</a:t>
            </a:r>
            <a:r>
              <a:rPr b="1" dirty="0" sz="3600" lang="en-US" spc="-20" u="heavy">
                <a:uFill>
                  <a:solidFill>
                    <a:srgbClr val="000000"/>
                  </a:solidFill>
                </a:uFill>
                <a:latin typeface="Times New Roman"/>
                <a:cs typeface="Times New Roman"/>
              </a:rPr>
              <a:t> </a:t>
            </a:r>
            <a:r>
              <a:rPr b="1" dirty="0" sz="3600" lang="en-US" spc="-5" u="heavy">
                <a:uFill>
                  <a:solidFill>
                    <a:srgbClr val="000000"/>
                  </a:solidFill>
                </a:uFill>
                <a:latin typeface="Times New Roman"/>
                <a:cs typeface="Times New Roman"/>
              </a:rPr>
              <a:t>(1867-1927):</a:t>
            </a:r>
            <a:endParaRPr dirty="0" sz="3600" lang="en-US">
              <a:latin typeface="Times New Roman"/>
              <a:cs typeface="Times New Roman"/>
            </a:endParaRPr>
          </a:p>
          <a:p>
            <a:pPr indent="0" marL="0">
              <a:spcBef>
                <a:spcPts val="1214"/>
              </a:spcBef>
              <a:buNone/>
            </a:pPr>
            <a:r>
              <a:rPr dirty="0" lang="en-US" spc="-10">
                <a:latin typeface="Times New Roman"/>
                <a:cs typeface="Times New Roman"/>
              </a:rPr>
              <a:t>•Transferred Wundt’s </a:t>
            </a:r>
            <a:r>
              <a:rPr dirty="0" lang="en-US" spc="-5">
                <a:latin typeface="Times New Roman"/>
                <a:cs typeface="Times New Roman"/>
              </a:rPr>
              <a:t>ideas to</a:t>
            </a:r>
            <a:r>
              <a:rPr dirty="0" lang="en-US" spc="5">
                <a:latin typeface="Times New Roman"/>
                <a:cs typeface="Times New Roman"/>
              </a:rPr>
              <a:t> </a:t>
            </a:r>
            <a:r>
              <a:rPr dirty="0" lang="en-US" spc="-10">
                <a:latin typeface="Times New Roman"/>
                <a:cs typeface="Times New Roman"/>
              </a:rPr>
              <a:t>America.</a:t>
            </a:r>
            <a:endParaRPr dirty="0" lang="en-US">
              <a:latin typeface="Times New Roman" pitchFamily="18" charset="0"/>
              <a:cs typeface="Times New Roman" pitchFamily="18" charset="0"/>
            </a:endParaRPr>
          </a:p>
        </p:txBody>
      </p:sp>
    </p:spTree>
  </p:cSld>
  <p:clrMapOvr>
    <a:masterClrMapping/>
  </p:clrMapOvr>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738" name=""/>
        <p:cNvGrpSpPr/>
        <p:nvPr/>
      </p:nvGrpSpPr>
      <p:grpSpPr>
        <a:xfrm>
          <a:off x="0" y="0"/>
          <a:ext cx="0" cy="0"/>
          <a:chOff x="0" y="0"/>
          <a:chExt cx="0" cy="0"/>
        </a:xfrm>
      </p:grpSpPr>
      <p:sp>
        <p:nvSpPr>
          <p:cNvPr id="1051024" name="Title 1"/>
          <p:cNvSpPr>
            <a:spLocks noGrp="1"/>
          </p:cNvSpPr>
          <p:nvPr>
            <p:ph type="title"/>
          </p:nvPr>
        </p:nvSpPr>
        <p:spPr/>
        <p:txBody>
          <a:bodyPr/>
          <a:p>
            <a:r>
              <a:rPr dirty="0" lang="en-US">
                <a:latin typeface="Times New Roman" panose="02020603050405020304" pitchFamily="18" charset="0"/>
                <a:cs typeface="Times New Roman" panose="02020603050405020304" pitchFamily="18" charset="0"/>
              </a:rPr>
              <a:t>    </a:t>
            </a:r>
            <a:r>
              <a:rPr dirty="0" lang="en-US">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rPr>
              <a:t>Note-taking and Study Skills</a:t>
            </a:r>
          </a:p>
        </p:txBody>
      </p:sp>
      <p:sp>
        <p:nvSpPr>
          <p:cNvPr id="1051025" name="Content Placeholder 2"/>
          <p:cNvSpPr>
            <a:spLocks noGrp="1"/>
          </p:cNvSpPr>
          <p:nvPr>
            <p:ph idx="1"/>
          </p:nvPr>
        </p:nvSpPr>
        <p:spPr/>
        <p:txBody>
          <a:bodyPr>
            <a:normAutofit/>
          </a:bodyPr>
          <a:p>
            <a:pPr indent="0" marL="0">
              <a:buNone/>
            </a:pPr>
            <a:r>
              <a:rPr dirty="0" lang="en-US">
                <a:latin typeface="Times New Roman" panose="02020603050405020304" pitchFamily="18" charset="0"/>
                <a:cs typeface="Times New Roman" panose="02020603050405020304" pitchFamily="18" charset="0"/>
                <a:sym typeface="+mn-ea"/>
              </a:rPr>
              <a:t> </a:t>
            </a:r>
          </a:p>
          <a:p>
            <a:pPr indent="0" marL="0">
              <a:buNone/>
            </a:pPr>
            <a:r>
              <a:rPr dirty="0" lang="en-US">
                <a:latin typeface="Times New Roman" panose="02020603050405020304" pitchFamily="18" charset="0"/>
                <a:cs typeface="Times New Roman" panose="02020603050405020304" pitchFamily="18" charset="0"/>
                <a:sym typeface="+mn-ea"/>
              </a:rPr>
              <a:t>    </a:t>
            </a:r>
            <a:r>
              <a:rPr b="1" dirty="0" sz="3200" lang="en-US">
                <a:latin typeface="Times New Roman" panose="02020603050405020304" pitchFamily="18" charset="0"/>
                <a:cs typeface="Times New Roman" panose="02020603050405020304" pitchFamily="18" charset="0"/>
                <a:sym typeface="+mn-ea"/>
              </a:rPr>
              <a:t> How you take notes while your teacher is teaching in class? Can you catch up with  him/her?</a:t>
            </a:r>
            <a:endParaRPr b="1" dirty="0" sz="3200" lang="en-US">
              <a:latin typeface="Times New Roman" panose="02020603050405020304" pitchFamily="18" charset="0"/>
              <a:cs typeface="Times New Roman" panose="02020603050405020304" pitchFamily="18" charset="0"/>
            </a:endParaRPr>
          </a:p>
          <a:p>
            <a:endParaRPr b="1" dirty="0" sz="3200" lang="en-US"/>
          </a:p>
          <a:p>
            <a:endParaRPr dirty="0" lang="en-US"/>
          </a:p>
          <a:p>
            <a:endParaRPr dirty="0" lang="en-US"/>
          </a:p>
          <a:p>
            <a:endParaRPr dirty="0" lang="en-US"/>
          </a:p>
        </p:txBody>
      </p:sp>
    </p:spTree>
  </p:cSld>
  <p:clrMapOvr>
    <a:masterClrMapping/>
  </p:clrMapOvr>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739" name=""/>
        <p:cNvGrpSpPr/>
        <p:nvPr/>
      </p:nvGrpSpPr>
      <p:grpSpPr>
        <a:xfrm>
          <a:off x="0" y="0"/>
          <a:ext cx="0" cy="0"/>
          <a:chOff x="0" y="0"/>
          <a:chExt cx="0" cy="0"/>
        </a:xfrm>
      </p:grpSpPr>
      <p:sp>
        <p:nvSpPr>
          <p:cNvPr id="1051026" name="Title 1"/>
          <p:cNvSpPr>
            <a:spLocks noGrp="1"/>
          </p:cNvSpPr>
          <p:nvPr>
            <p:ph type="title"/>
          </p:nvPr>
        </p:nvSpPr>
        <p:spPr>
          <a:xfrm>
            <a:off x="628650" y="365126"/>
            <a:ext cx="7886700" cy="752475"/>
          </a:xfrm>
        </p:spPr>
        <p:txBody>
          <a:bodyPr>
            <a:normAutofit fontScale="90000"/>
          </a:bodyPr>
          <a:p>
            <a:r>
              <a:rPr lang="en-US"/>
              <a:t>            </a:t>
            </a:r>
            <a:r>
              <a:rPr lang="en-US">
                <a:sym typeface="+mn-ea"/>
              </a:rPr>
              <a:t>C</a:t>
            </a:r>
            <a:r>
              <a:rPr lang="en-US">
                <a:latin typeface="Times New Roman" panose="02020603050405020304" pitchFamily="18" charset="0"/>
                <a:cs typeface="Times New Roman" panose="02020603050405020304" pitchFamily="18" charset="0"/>
                <a:sym typeface="+mn-ea"/>
              </a:rPr>
              <a:t>onti......</a:t>
            </a:r>
            <a:endParaRPr lang="en-US"/>
          </a:p>
        </p:txBody>
      </p:sp>
      <p:sp>
        <p:nvSpPr>
          <p:cNvPr id="1051027" name="Content Placeholder 2"/>
          <p:cNvSpPr>
            <a:spLocks noGrp="1"/>
          </p:cNvSpPr>
          <p:nvPr>
            <p:ph idx="1"/>
          </p:nvPr>
        </p:nvSpPr>
        <p:spPr>
          <a:xfrm>
            <a:off x="628650" y="1117600"/>
            <a:ext cx="7886700" cy="5059680"/>
          </a:xfrm>
        </p:spPr>
        <p:txBody>
          <a:bodyPr>
            <a:normAutofit fontScale="85000" lnSpcReduction="20000"/>
          </a:bodyPr>
          <a:p>
            <a:pPr>
              <a:buFont typeface="Wingdings" panose="05000000000000000000" charset="0"/>
              <a:buChar char="v"/>
            </a:pPr>
            <a:r>
              <a:rPr dirty="0" lang="en-US">
                <a:latin typeface="Times New Roman" panose="02020603050405020304" pitchFamily="18" charset="0"/>
                <a:cs typeface="Times New Roman" panose="02020603050405020304" pitchFamily="18" charset="0"/>
                <a:sym typeface="+mn-ea"/>
              </a:rPr>
              <a:t>In order to succeed in learning, it is often necessary to take good notes as lecturers often provide you with key information for the course.</a:t>
            </a:r>
          </a:p>
          <a:p>
            <a:pPr>
              <a:buFont typeface="Wingdings" panose="05000000000000000000" charset="0"/>
              <a:buChar char="v"/>
            </a:pPr>
            <a:r>
              <a:rPr dirty="0" lang="en-US">
                <a:latin typeface="Times New Roman" panose="02020603050405020304" pitchFamily="18" charset="0"/>
                <a:cs typeface="Times New Roman" panose="02020603050405020304" pitchFamily="18" charset="0"/>
                <a:sym typeface="+mn-ea"/>
              </a:rPr>
              <a:t>There are several strategies which will help you to take good notes.</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b="1" dirty="0" lang="en-US">
                <a:latin typeface="Times New Roman" panose="02020603050405020304" pitchFamily="18" charset="0"/>
                <a:cs typeface="Times New Roman" panose="02020603050405020304" pitchFamily="18" charset="0"/>
                <a:sym typeface="+mn-ea"/>
              </a:rPr>
              <a:t>Getting Organized: </a:t>
            </a:r>
            <a:r>
              <a:rPr dirty="0" lang="en-US">
                <a:latin typeface="Times New Roman" panose="02020603050405020304" pitchFamily="18" charset="0"/>
                <a:cs typeface="Times New Roman" panose="02020603050405020304" pitchFamily="18" charset="0"/>
                <a:sym typeface="+mn-ea"/>
              </a:rPr>
              <a:t> Before you go to class, you need to have the necessary materials. </a:t>
            </a: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prepare yourself and select the best </a:t>
            </a:r>
            <a:r>
              <a:rPr b="1" dirty="0" lang="en-US">
                <a:latin typeface="Times New Roman" panose="02020603050405020304" pitchFamily="18" charset="0"/>
                <a:cs typeface="Times New Roman" panose="02020603050405020304" pitchFamily="18" charset="0"/>
                <a:sym typeface="+mn-ea"/>
              </a:rPr>
              <a:t>approach</a:t>
            </a:r>
            <a:r>
              <a:rPr dirty="0" lang="en-US">
                <a:latin typeface="Times New Roman" panose="02020603050405020304" pitchFamily="18" charset="0"/>
                <a:cs typeface="Times New Roman" panose="02020603050405020304" pitchFamily="18" charset="0"/>
                <a:sym typeface="+mn-ea"/>
              </a:rPr>
              <a:t> to take notes.       </a:t>
            </a:r>
          </a:p>
          <a:p>
            <a:pPr indent="0" marL="0">
              <a:buFont typeface="Wingdings" panose="05000000000000000000" charset="0"/>
              <a:buNone/>
            </a:pPr>
            <a:r>
              <a:rPr b="1" dirty="0" lang="en-US">
                <a:latin typeface="Times New Roman" panose="02020603050405020304" pitchFamily="18" charset="0"/>
                <a:cs typeface="Times New Roman" panose="02020603050405020304" pitchFamily="18" charset="0"/>
                <a:sym typeface="+mn-ea"/>
              </a:rPr>
              <a:t> </a:t>
            </a:r>
            <a:endParaRPr b="1" dirty="0" lang="en-US">
              <a:latin typeface="Times New Roman" panose="02020603050405020304" pitchFamily="18" charset="0"/>
              <a:cs typeface="Times New Roman" panose="02020603050405020304" pitchFamily="18" charset="0"/>
            </a:endParaRPr>
          </a:p>
          <a:p>
            <a:pPr indent="0" marL="0">
              <a:buNone/>
            </a:pPr>
            <a:r>
              <a:rPr b="1" dirty="0" lang="en-US">
                <a:latin typeface="Times New Roman" panose="02020603050405020304" pitchFamily="18" charset="0"/>
                <a:cs typeface="Times New Roman" panose="02020603050405020304" pitchFamily="18" charset="0"/>
                <a:sym typeface="+mn-ea"/>
              </a:rPr>
              <a:t>Before Class:</a:t>
            </a:r>
            <a:r>
              <a:rPr dirty="0" lang="en-US">
                <a:latin typeface="Times New Roman" panose="02020603050405020304" pitchFamily="18" charset="0"/>
                <a:cs typeface="Times New Roman" panose="02020603050405020304" pitchFamily="18" charset="0"/>
                <a:sym typeface="+mn-ea"/>
              </a:rPr>
              <a:t> This strategy provides familiarity with terms, </a:t>
            </a:r>
            <a:r>
              <a:rPr dirty="0" lang="en-US" smtClean="0">
                <a:latin typeface="Times New Roman" panose="02020603050405020304" pitchFamily="18" charset="0"/>
                <a:cs typeface="Times New Roman" panose="02020603050405020304" pitchFamily="18" charset="0"/>
                <a:sym typeface="+mn-ea"/>
              </a:rPr>
              <a:t>ideas, </a:t>
            </a:r>
            <a:r>
              <a:rPr dirty="0" lang="en-US">
                <a:latin typeface="Times New Roman" panose="02020603050405020304" pitchFamily="18" charset="0"/>
                <a:cs typeface="Times New Roman" panose="02020603050405020304" pitchFamily="18" charset="0"/>
                <a:sym typeface="+mn-ea"/>
              </a:rPr>
              <a:t>and concepts discussed in lecture.</a:t>
            </a:r>
            <a:endParaRPr dirty="0" lang="en-US">
              <a:latin typeface="Times New Roman" panose="02020603050405020304" pitchFamily="18" charset="0"/>
              <a:cs typeface="Times New Roman" panose="02020603050405020304" pitchFamily="18" charset="0"/>
            </a:endParaRPr>
          </a:p>
          <a:p>
            <a:pPr indent="0" marL="0">
              <a:buNone/>
            </a:pPr>
            <a:r>
              <a:rPr dirty="0" lang="en-US">
                <a:latin typeface="Times New Roman" panose="02020603050405020304" pitchFamily="18" charset="0"/>
                <a:cs typeface="Times New Roman" panose="02020603050405020304" pitchFamily="18" charset="0"/>
                <a:sym typeface="+mn-ea"/>
              </a:rPr>
              <a:t>    </a:t>
            </a:r>
            <a:endParaRPr dirty="0" lang="en-US">
              <a:latin typeface="Times New Roman" panose="02020603050405020304" pitchFamily="18" charset="0"/>
              <a:cs typeface="Times New Roman" panose="02020603050405020304" pitchFamily="18" charset="0"/>
            </a:endParaRPr>
          </a:p>
          <a:p>
            <a:endParaRPr dirty="0" lang="en-US"/>
          </a:p>
        </p:txBody>
      </p:sp>
    </p:spTree>
  </p:cSld>
  <p:clrMapOvr>
    <a:masterClrMapping/>
  </p:clrMapOvr>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740" name=""/>
        <p:cNvGrpSpPr/>
        <p:nvPr/>
      </p:nvGrpSpPr>
      <p:grpSpPr>
        <a:xfrm>
          <a:off x="0" y="0"/>
          <a:ext cx="0" cy="0"/>
          <a:chOff x="0" y="0"/>
          <a:chExt cx="0" cy="0"/>
        </a:xfrm>
      </p:grpSpPr>
      <p:sp>
        <p:nvSpPr>
          <p:cNvPr id="1051028" name="Content Placeholder 2"/>
          <p:cNvSpPr>
            <a:spLocks noGrp="1"/>
          </p:cNvSpPr>
          <p:nvPr>
            <p:ph idx="1"/>
          </p:nvPr>
        </p:nvSpPr>
        <p:spPr>
          <a:xfrm>
            <a:off x="628650" y="398146"/>
            <a:ext cx="7886700" cy="5779135"/>
          </a:xfrm>
        </p:spPr>
        <p:txBody>
          <a:bodyPr>
            <a:normAutofit lnSpcReduction="10000"/>
          </a:bodyPr>
          <a:p>
            <a:pPr indent="0" marL="0">
              <a:buFont typeface="Wingdings" panose="05000000000000000000" pitchFamily="2" charset="2"/>
              <a:buNone/>
            </a:pPr>
            <a:r>
              <a:rPr b="1" dirty="0" lang="en-US">
                <a:latin typeface="Times New Roman" panose="02020603050405020304" pitchFamily="18" charset="0"/>
                <a:cs typeface="Times New Roman" panose="02020603050405020304" pitchFamily="18" charset="0"/>
              </a:rPr>
              <a:t>  </a:t>
            </a:r>
            <a:r>
              <a:rPr b="1" dirty="0" lang="en-US">
                <a:latin typeface="Times New Roman" panose="02020603050405020304" pitchFamily="18" charset="0"/>
                <a:cs typeface="Times New Roman" panose="02020603050405020304" pitchFamily="18" charset="0"/>
                <a:sym typeface="+mn-ea"/>
              </a:rPr>
              <a:t>During Class </a:t>
            </a:r>
            <a:endParaRPr b="1" dirty="0" lang="en-US">
              <a:latin typeface="Times New Roman" panose="02020603050405020304" pitchFamily="18" charset="0"/>
              <a:cs typeface="Times New Roman" panose="02020603050405020304" pitchFamily="18" charset="0"/>
            </a:endParaRPr>
          </a:p>
          <a:p>
            <a:pPr indent="0" marL="0">
              <a:buFont typeface="Wingdings" panose="05000000000000000000" pitchFamily="2" charset="2"/>
              <a:buNone/>
            </a:pPr>
            <a:r>
              <a:rPr dirty="0" lang="en-US">
                <a:latin typeface="Times New Roman" panose="02020603050405020304" pitchFamily="18" charset="0"/>
                <a:cs typeface="Times New Roman" panose="02020603050405020304" pitchFamily="18" charset="0"/>
                <a:sym typeface="+mn-ea"/>
              </a:rPr>
              <a:t>guidelines and methods to take notes during class </a:t>
            </a:r>
            <a:endParaRPr dirty="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dirty="0" lang="en-US" smtClean="0">
                <a:latin typeface="Times New Roman" panose="02020603050405020304" pitchFamily="18" charset="0"/>
                <a:cs typeface="Times New Roman" panose="02020603050405020304" pitchFamily="18" charset="0"/>
                <a:sym typeface="+mn-ea"/>
              </a:rPr>
              <a:t> Date </a:t>
            </a:r>
            <a:r>
              <a:rPr dirty="0" lang="en-US">
                <a:latin typeface="Times New Roman" panose="02020603050405020304" pitchFamily="18" charset="0"/>
                <a:cs typeface="Times New Roman" panose="02020603050405020304" pitchFamily="18" charset="0"/>
                <a:sym typeface="+mn-ea"/>
              </a:rPr>
              <a:t>your notes</a:t>
            </a:r>
            <a:endParaRPr b="1" dirty="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b="1" dirty="0" lang="en-US">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sym typeface="+mn-ea"/>
              </a:rPr>
              <a:t>Keep </a:t>
            </a:r>
            <a:r>
              <a:rPr dirty="0" lang="en-US">
                <a:latin typeface="Times New Roman" panose="02020603050405020304" pitchFamily="18" charset="0"/>
                <a:cs typeface="Times New Roman" panose="02020603050405020304" pitchFamily="18" charset="0"/>
                <a:sym typeface="+mn-ea"/>
              </a:rPr>
              <a:t>the objective/theme of the class in mind</a:t>
            </a:r>
            <a:endParaRPr dirty="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sym typeface="+mn-ea"/>
              </a:rPr>
              <a:t> Record notes in your own words</a:t>
            </a:r>
            <a:endParaRPr dirty="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dirty="0" lang="en-US" smtClean="0">
                <a:latin typeface="Times New Roman" panose="02020603050405020304" pitchFamily="18" charset="0"/>
                <a:cs typeface="Times New Roman" panose="02020603050405020304" pitchFamily="18" charset="0"/>
                <a:sym typeface="+mn-ea"/>
              </a:rPr>
              <a:t> Make </a:t>
            </a:r>
            <a:r>
              <a:rPr dirty="0" lang="en-US">
                <a:latin typeface="Times New Roman" panose="02020603050405020304" pitchFamily="18" charset="0"/>
                <a:cs typeface="Times New Roman" panose="02020603050405020304" pitchFamily="18" charset="0"/>
                <a:sym typeface="+mn-ea"/>
              </a:rPr>
              <a:t>your notes brief and focus on the </a:t>
            </a:r>
            <a:r>
              <a:rPr dirty="0" lang="en-US" smtClean="0">
                <a:latin typeface="Times New Roman" panose="02020603050405020304" pitchFamily="18" charset="0"/>
                <a:cs typeface="Times New Roman" panose="02020603050405020304" pitchFamily="18" charset="0"/>
                <a:sym typeface="+mn-ea"/>
              </a:rPr>
              <a:t>main </a:t>
            </a:r>
            <a:r>
              <a:rPr dirty="0" lang="en-US">
                <a:latin typeface="Times New Roman" panose="02020603050405020304" pitchFamily="18" charset="0"/>
                <a:cs typeface="Times New Roman" panose="02020603050405020304" pitchFamily="18" charset="0"/>
                <a:sym typeface="+mn-ea"/>
              </a:rPr>
              <a:t>points</a:t>
            </a:r>
          </a:p>
          <a:p>
            <a:pPr>
              <a:buFont typeface="Wingdings" panose="05000000000000000000" pitchFamily="2" charset="2"/>
              <a:buChar char="§"/>
            </a:pPr>
            <a:endParaRPr dirty="0" lang="en-US">
              <a:latin typeface="Times New Roman" panose="02020603050405020304" pitchFamily="18" charset="0"/>
              <a:cs typeface="Times New Roman" panose="02020603050405020304" pitchFamily="18" charset="0"/>
            </a:endParaRPr>
          </a:p>
          <a:p>
            <a:pPr indent="0" marL="0">
              <a:buFont typeface="Wingdings" panose="05000000000000000000" pitchFamily="2" charset="2"/>
              <a:buNone/>
            </a:pPr>
            <a:r>
              <a:rPr dirty="0" lang="en-US">
                <a:latin typeface="Times New Roman" panose="02020603050405020304" pitchFamily="18" charset="0"/>
                <a:cs typeface="Times New Roman" panose="02020603050405020304" pitchFamily="18" charset="0"/>
              </a:rPr>
              <a:t>   </a:t>
            </a:r>
          </a:p>
          <a:p>
            <a:pPr>
              <a:buFont typeface="Wingdings" panose="05000000000000000000" pitchFamily="2" charset="2"/>
              <a:buChar char="§"/>
            </a:pPr>
            <a:endParaRPr dirty="0" lang="en-US">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741" name=""/>
        <p:cNvGrpSpPr/>
        <p:nvPr/>
      </p:nvGrpSpPr>
      <p:grpSpPr>
        <a:xfrm>
          <a:off x="0" y="0"/>
          <a:ext cx="0" cy="0"/>
          <a:chOff x="0" y="0"/>
          <a:chExt cx="0" cy="0"/>
        </a:xfrm>
      </p:grpSpPr>
      <p:sp>
        <p:nvSpPr>
          <p:cNvPr id="1051029" name="Content Placeholder 2"/>
          <p:cNvSpPr>
            <a:spLocks noGrp="1"/>
          </p:cNvSpPr>
          <p:nvPr>
            <p:ph idx="1"/>
          </p:nvPr>
        </p:nvSpPr>
        <p:spPr>
          <a:xfrm>
            <a:off x="628650" y="398146"/>
            <a:ext cx="7886700" cy="5779135"/>
          </a:xfrm>
        </p:spPr>
        <p:txBody>
          <a:bodyPr>
            <a:normAutofit/>
          </a:bodyPr>
          <a:p>
            <a:pPr indent="0" marL="0">
              <a:buFont typeface="Wingdings" panose="05000000000000000000" pitchFamily="2" charset="2"/>
              <a:buNone/>
            </a:pPr>
            <a:r>
              <a:rPr b="1" dirty="0" lang="en-US" smtClean="0">
                <a:latin typeface="Times New Roman" panose="02020603050405020304" pitchFamily="18" charset="0"/>
                <a:cs typeface="Times New Roman" panose="02020603050405020304" pitchFamily="18" charset="0"/>
              </a:rPr>
              <a:t>Common </a:t>
            </a:r>
            <a:r>
              <a:rPr b="1" dirty="0" lang="en-US">
                <a:latin typeface="Times New Roman" panose="02020603050405020304" pitchFamily="18" charset="0"/>
                <a:cs typeface="Times New Roman" panose="02020603050405020304" pitchFamily="18" charset="0"/>
              </a:rPr>
              <a:t>Note Taking Methods </a:t>
            </a:r>
          </a:p>
          <a:p>
            <a:r>
              <a:rPr dirty="0" lang="en-US">
                <a:latin typeface="Times New Roman" panose="02020603050405020304" pitchFamily="18" charset="0"/>
                <a:cs typeface="Times New Roman" panose="02020603050405020304" pitchFamily="18" charset="0"/>
              </a:rPr>
              <a:t>Cornell </a:t>
            </a:r>
            <a:r>
              <a:rPr dirty="0" lang="en-US" smtClean="0">
                <a:latin typeface="Times New Roman" panose="02020603050405020304" pitchFamily="18" charset="0"/>
                <a:cs typeface="Times New Roman" panose="02020603050405020304" pitchFamily="18" charset="0"/>
              </a:rPr>
              <a:t>Method: breaking </a:t>
            </a:r>
            <a:r>
              <a:rPr dirty="0" lang="en-US">
                <a:latin typeface="Times New Roman" pitchFamily="18" charset="0"/>
                <a:cs typeface="Times New Roman" pitchFamily="18" charset="0"/>
              </a:rPr>
              <a:t>the note page into three sections (Cue column, note-taking column and summary) </a:t>
            </a:r>
          </a:p>
          <a:p>
            <a:r>
              <a:rPr dirty="0" lang="en-US" smtClean="0">
                <a:latin typeface="Times New Roman" panose="02020603050405020304" pitchFamily="18" charset="0"/>
                <a:cs typeface="Times New Roman" panose="02020603050405020304" pitchFamily="18" charset="0"/>
              </a:rPr>
              <a:t>Outlining: </a:t>
            </a:r>
            <a:r>
              <a:rPr dirty="0" lang="en-US">
                <a:latin typeface="Times New Roman" pitchFamily="18" charset="0"/>
                <a:cs typeface="Times New Roman" pitchFamily="18" charset="0"/>
              </a:rPr>
              <a:t>r</a:t>
            </a:r>
            <a:r>
              <a:rPr dirty="0" lang="en-US" smtClean="0">
                <a:latin typeface="Times New Roman" pitchFamily="18" charset="0"/>
                <a:cs typeface="Times New Roman" pitchFamily="18" charset="0"/>
              </a:rPr>
              <a:t>ecording </a:t>
            </a:r>
            <a:r>
              <a:rPr dirty="0" lang="en-US">
                <a:latin typeface="Times New Roman" pitchFamily="18" charset="0"/>
                <a:cs typeface="Times New Roman" pitchFamily="18" charset="0"/>
              </a:rPr>
              <a:t>the main ideas of the lecture to the left margin of the page in your exercise book. </a:t>
            </a:r>
          </a:p>
          <a:p>
            <a:r>
              <a:rPr dirty="0" lang="en-US" smtClean="0">
                <a:latin typeface="Times New Roman" panose="02020603050405020304" pitchFamily="18" charset="0"/>
                <a:cs typeface="Times New Roman" panose="02020603050405020304" pitchFamily="18" charset="0"/>
              </a:rPr>
              <a:t>Charting: charting </a:t>
            </a:r>
            <a:r>
              <a:rPr dirty="0" lang="en-US">
                <a:latin typeface="Times New Roman" pitchFamily="18" charset="0"/>
                <a:cs typeface="Times New Roman" pitchFamily="18" charset="0"/>
              </a:rPr>
              <a:t>is a good strategy for courses that require comparisons/contrasts of specific dates, places, people, events, importance and how the information relates. </a:t>
            </a:r>
          </a:p>
          <a:p>
            <a:pPr>
              <a:buFont typeface="Wingdings" panose="05000000000000000000" pitchFamily="2" charset="2"/>
              <a:buChar char="§"/>
            </a:pPr>
            <a:endParaRPr dirty="0" lang="en-US">
              <a:latin typeface="Times New Roman" pitchFamily="18" charset="0"/>
              <a:cs typeface="Times New Roman" pitchFamily="18" charset="0"/>
            </a:endParaRPr>
          </a:p>
          <a:p>
            <a:pPr indent="0" marL="0">
              <a:buFont typeface="Wingdings" panose="05000000000000000000" pitchFamily="2" charset="2"/>
              <a:buNone/>
            </a:pPr>
            <a:endParaRPr dirty="0" lang="en-US">
              <a:latin typeface="Times New Roman" pitchFamily="18" charset="0"/>
              <a:cs typeface="Times New Roman" pitchFamily="18" charset="0"/>
            </a:endParaRPr>
          </a:p>
          <a:p>
            <a:pPr>
              <a:buFont typeface="Wingdings" panose="05000000000000000000" pitchFamily="2" charset="2"/>
              <a:buChar char="§"/>
            </a:pPr>
            <a:endParaRPr dirty="0" lang="en-US">
              <a:latin typeface="Times New Roman" pitchFamily="18" charset="0"/>
              <a:cs typeface="Times New Roman" pitchFamily="18" charset="0"/>
            </a:endParaRPr>
          </a:p>
        </p:txBody>
      </p:sp>
    </p:spTree>
  </p:cSld>
  <p:clrMapOvr>
    <a:masterClrMapping/>
  </p:clrMapOvr>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742" name=""/>
        <p:cNvGrpSpPr/>
        <p:nvPr/>
      </p:nvGrpSpPr>
      <p:grpSpPr>
        <a:xfrm>
          <a:off x="0" y="0"/>
          <a:ext cx="0" cy="0"/>
          <a:chOff x="0" y="0"/>
          <a:chExt cx="0" cy="0"/>
        </a:xfrm>
      </p:grpSpPr>
      <p:sp>
        <p:nvSpPr>
          <p:cNvPr id="1051030" name="Content Placeholder 2"/>
          <p:cNvSpPr>
            <a:spLocks noGrp="1"/>
          </p:cNvSpPr>
          <p:nvPr>
            <p:ph idx="1"/>
          </p:nvPr>
        </p:nvSpPr>
        <p:spPr>
          <a:xfrm>
            <a:off x="628650" y="351790"/>
            <a:ext cx="7886700" cy="5825490"/>
          </a:xfrm>
        </p:spPr>
        <p:txBody>
          <a:bodyPr>
            <a:normAutofit fontScale="82500" lnSpcReduction="20000"/>
          </a:bodyPr>
          <a:p>
            <a:pPr indent="0" marL="0">
              <a:buNone/>
            </a:pPr>
            <a:r>
              <a:rPr dirty="0" lang="en-US">
                <a:latin typeface="Times New Roman" panose="02020603050405020304" pitchFamily="18" charset="0"/>
                <a:cs typeface="Times New Roman" panose="02020603050405020304" pitchFamily="18" charset="0"/>
                <a:sym typeface="+mn-ea"/>
              </a:rPr>
              <a:t>            </a:t>
            </a:r>
            <a:r>
              <a:rPr b="1" dirty="0" lang="en-US">
                <a:latin typeface="Times New Roman" panose="02020603050405020304" pitchFamily="18" charset="0"/>
                <a:cs typeface="Times New Roman" panose="02020603050405020304" pitchFamily="18" charset="0"/>
                <a:sym typeface="+mn-ea"/>
              </a:rPr>
              <a:t>After Class</a:t>
            </a:r>
            <a:endParaRPr b="1" dirty="0" lang="en-US">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Remain in the classroom or find a quiet space close by and review notes.</a:t>
            </a:r>
          </a:p>
          <a:p>
            <a:r>
              <a:rPr dirty="0" lang="en-US">
                <a:latin typeface="Times New Roman" panose="02020603050405020304" pitchFamily="18" charset="0"/>
                <a:cs typeface="Times New Roman" panose="02020603050405020304" pitchFamily="18" charset="0"/>
              </a:rPr>
              <a:t>To solidify your understanding and connect new concepts with previous </a:t>
            </a:r>
            <a:r>
              <a:rPr dirty="0" lang="en-US" smtClean="0">
                <a:latin typeface="Times New Roman" panose="02020603050405020304" pitchFamily="18" charset="0"/>
                <a:cs typeface="Times New Roman" panose="02020603050405020304" pitchFamily="18" charset="0"/>
              </a:rPr>
              <a:t>concepts </a:t>
            </a:r>
            <a:r>
              <a:rPr dirty="0" lang="en-US">
                <a:latin typeface="Times New Roman" panose="02020603050405020304" pitchFamily="18" charset="0"/>
                <a:cs typeface="Times New Roman" panose="02020603050405020304" pitchFamily="18" charset="0"/>
              </a:rPr>
              <a:t>review your notes as soon as possible following class. </a:t>
            </a:r>
          </a:p>
          <a:p>
            <a:r>
              <a:rPr dirty="0" lang="en-US">
                <a:latin typeface="Times New Roman" panose="02020603050405020304" pitchFamily="18" charset="0"/>
                <a:cs typeface="Times New Roman" panose="02020603050405020304" pitchFamily="18" charset="0"/>
              </a:rPr>
              <a:t>Connect with another member of the class and create an interactive discussion about the lecture</a:t>
            </a:r>
          </a:p>
          <a:p>
            <a:r>
              <a:rPr dirty="0" lang="en-US">
                <a:latin typeface="Times New Roman" panose="02020603050405020304" pitchFamily="18" charset="0"/>
                <a:cs typeface="Times New Roman" panose="02020603050405020304" pitchFamily="18" charset="0"/>
              </a:rPr>
              <a:t>Visit your professor during office hours with questions</a:t>
            </a:r>
            <a:r>
              <a:rPr dirty="0" lang="en-US" smtClean="0">
                <a:latin typeface="Times New Roman" panose="02020603050405020304" pitchFamily="18" charset="0"/>
                <a:cs typeface="Times New Roman" panose="02020603050405020304" pitchFamily="18" charset="0"/>
              </a:rPr>
              <a:t>. </a:t>
            </a:r>
            <a:endParaRPr dirty="0" lang="en-US"/>
          </a:p>
          <a:p>
            <a:r>
              <a:rPr dirty="0" lang="en-US">
                <a:latin typeface="Times New Roman" pitchFamily="18" charset="0"/>
                <a:cs typeface="Times New Roman" pitchFamily="18" charset="0"/>
              </a:rPr>
              <a:t>Instead of </a:t>
            </a:r>
            <a:r>
              <a:rPr dirty="0" lang="en-US" smtClean="0">
                <a:latin typeface="Times New Roman" pitchFamily="18" charset="0"/>
                <a:cs typeface="Times New Roman" pitchFamily="18" charset="0"/>
              </a:rPr>
              <a:t>recopying </a:t>
            </a:r>
            <a:r>
              <a:rPr dirty="0" lang="en-US">
                <a:latin typeface="Times New Roman" panose="02020603050405020304" pitchFamily="18" charset="0"/>
                <a:cs typeface="Times New Roman" panose="02020603050405020304" pitchFamily="18" charset="0"/>
              </a:rPr>
              <a:t>your notes, record yourself reviewing what you wrote</a:t>
            </a:r>
          </a:p>
          <a:p>
            <a:pPr indent="0" marL="0">
              <a:buNone/>
            </a:pPr>
            <a:r>
              <a:rPr dirty="0" lang="en-US">
                <a:latin typeface="Times New Roman" panose="02020603050405020304" pitchFamily="18" charset="0"/>
                <a:cs typeface="Times New Roman" panose="02020603050405020304" pitchFamily="18" charset="0"/>
              </a:rPr>
              <a:t>          </a:t>
            </a:r>
            <a:r>
              <a:rPr b="1" dirty="0" lang="en-US">
                <a:latin typeface="Times New Roman" panose="02020603050405020304" pitchFamily="18" charset="0"/>
                <a:cs typeface="Times New Roman" panose="02020603050405020304" pitchFamily="18" charset="0"/>
                <a:sym typeface="+mn-ea"/>
              </a:rPr>
              <a:t>Test-Taking Skill</a:t>
            </a:r>
            <a:endParaRPr dirty="0" lang="en-US">
              <a:latin typeface="Times New Roman" panose="02020603050405020304" pitchFamily="18" charset="0"/>
              <a:cs typeface="Times New Roman" panose="02020603050405020304" pitchFamily="18" charset="0"/>
            </a:endParaRPr>
          </a:p>
          <a:p>
            <a:pPr indent="0" marL="0">
              <a:buNone/>
            </a:pPr>
            <a:r>
              <a:rPr dirty="0" lang="en-US">
                <a:latin typeface="Times New Roman" panose="02020603050405020304" pitchFamily="18" charset="0"/>
                <a:cs typeface="Times New Roman" panose="02020603050405020304" pitchFamily="18" charset="0"/>
                <a:sym typeface="+mn-ea"/>
              </a:rPr>
              <a:t>S</a:t>
            </a:r>
            <a:r>
              <a:rPr dirty="0" lang="en-US" smtClean="0">
                <a:latin typeface="Times New Roman" panose="02020603050405020304" pitchFamily="18" charset="0"/>
                <a:cs typeface="Times New Roman" panose="02020603050405020304" pitchFamily="18" charset="0"/>
                <a:sym typeface="+mn-ea"/>
              </a:rPr>
              <a:t>ome </a:t>
            </a:r>
            <a:r>
              <a:rPr dirty="0" lang="en-US">
                <a:latin typeface="Times New Roman" panose="02020603050405020304" pitchFamily="18" charset="0"/>
                <a:cs typeface="Times New Roman" panose="02020603050405020304" pitchFamily="18" charset="0"/>
                <a:sym typeface="+mn-ea"/>
              </a:rPr>
              <a:t>suggestions that can help students in doing tests.</a:t>
            </a:r>
            <a:endParaRPr dirty="0" lang="en-US">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sym typeface="+mn-ea"/>
              </a:rPr>
              <a:t>Attend all classes</a:t>
            </a:r>
            <a:endParaRPr dirty="0" lang="en-US">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sym typeface="+mn-ea"/>
              </a:rPr>
              <a:t>Take organized and clear lecture notes</a:t>
            </a:r>
            <a:endParaRPr dirty="0" lang="en-US">
              <a:latin typeface="Times New Roman" panose="02020603050405020304" pitchFamily="18" charset="0"/>
              <a:cs typeface="Times New Roman" panose="02020603050405020304" pitchFamily="18" charset="0"/>
            </a:endParaRPr>
          </a:p>
          <a:p>
            <a:pPr indent="0" marL="0">
              <a:buNone/>
            </a:pPr>
            <a:endParaRPr dirty="0" lang="en-US">
              <a:latin typeface="Times New Roman" panose="02020603050405020304" pitchFamily="18" charset="0"/>
              <a:cs typeface="Times New Roman" panose="02020603050405020304" pitchFamily="18" charset="0"/>
            </a:endParaRPr>
          </a:p>
          <a:p>
            <a:pPr indent="0" marL="0">
              <a:buNone/>
            </a:pPr>
            <a:endParaRPr dirty="0" lang="en-US">
              <a:latin typeface="Times New Roman" panose="02020603050405020304" pitchFamily="18" charset="0"/>
              <a:cs typeface="Times New Roman" panose="02020603050405020304" pitchFamily="18" charset="0"/>
            </a:endParaRPr>
          </a:p>
        </p:txBody>
      </p:sp>
    </p:spTree>
  </p:cSld>
  <p:clrMapOvr>
    <a:masterClrMapping/>
  </p:clrMapOvr>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743" name=""/>
        <p:cNvGrpSpPr/>
        <p:nvPr/>
      </p:nvGrpSpPr>
      <p:grpSpPr>
        <a:xfrm>
          <a:off x="0" y="0"/>
          <a:ext cx="0" cy="0"/>
          <a:chOff x="0" y="0"/>
          <a:chExt cx="0" cy="0"/>
        </a:xfrm>
      </p:grpSpPr>
      <p:sp>
        <p:nvSpPr>
          <p:cNvPr id="1051031" name="Title 1"/>
          <p:cNvSpPr>
            <a:spLocks noGrp="1"/>
          </p:cNvSpPr>
          <p:nvPr>
            <p:ph type="title"/>
          </p:nvPr>
        </p:nvSpPr>
        <p:spPr>
          <a:xfrm>
            <a:off x="628650" y="365126"/>
            <a:ext cx="7886700" cy="988695"/>
          </a:xfrm>
        </p:spPr>
        <p:txBody>
          <a:bodyPr/>
          <a:p>
            <a:r>
              <a:rPr lang="en-US"/>
              <a:t>             C</a:t>
            </a:r>
            <a:r>
              <a:rPr lang="en-US">
                <a:latin typeface="Times New Roman" panose="02020603050405020304" pitchFamily="18" charset="0"/>
                <a:cs typeface="Times New Roman" panose="02020603050405020304" pitchFamily="18" charset="0"/>
              </a:rPr>
              <a:t>onti...</a:t>
            </a:r>
          </a:p>
        </p:txBody>
      </p:sp>
      <p:sp>
        <p:nvSpPr>
          <p:cNvPr id="1051032" name="Content Placeholder 2"/>
          <p:cNvSpPr>
            <a:spLocks noGrp="1"/>
          </p:cNvSpPr>
          <p:nvPr>
            <p:ph idx="1"/>
          </p:nvPr>
        </p:nvSpPr>
        <p:spPr>
          <a:xfrm>
            <a:off x="628650" y="1576070"/>
            <a:ext cx="7886700" cy="4601210"/>
          </a:xfrm>
        </p:spPr>
        <p:txBody>
          <a:bodyPr>
            <a:normAutofit fontScale="67500" lnSpcReduction="20000"/>
          </a:bodyPr>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Plan your study time and set study goals</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Use SQ3R(Survey, Question, Read, Revise and Recite) study style</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Use memorizing techniques </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Divide the review material into logical sections and concentrate on one at a time.</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Organize the information you must remember </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Know your teacher</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Make your presence known in class by your courtesy, cooperation and willingness to learn</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Ask questions to increase your understanding of course material</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Make use of tutoring services and student support centers of the college</a:t>
            </a:r>
            <a:endParaRPr dirty="0" lang="en-US">
              <a:latin typeface="Times New Roman" panose="02020603050405020304" pitchFamily="18" charset="0"/>
              <a:cs typeface="Times New Roman" panose="02020603050405020304" pitchFamily="18" charset="0"/>
            </a:endParaRPr>
          </a:p>
          <a:p>
            <a:endParaRPr lang="en-US"/>
          </a:p>
        </p:txBody>
      </p:sp>
    </p:spTree>
  </p:cSld>
  <p:clrMapOvr>
    <a:masterClrMapping/>
  </p:clrMapOvr>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744" name=""/>
        <p:cNvGrpSpPr/>
        <p:nvPr/>
      </p:nvGrpSpPr>
      <p:grpSpPr>
        <a:xfrm>
          <a:off x="0" y="0"/>
          <a:ext cx="0" cy="0"/>
          <a:chOff x="0" y="0"/>
          <a:chExt cx="0" cy="0"/>
        </a:xfrm>
      </p:grpSpPr>
      <p:sp>
        <p:nvSpPr>
          <p:cNvPr id="1051033" name="Title 1"/>
          <p:cNvSpPr>
            <a:spLocks noGrp="1"/>
          </p:cNvSpPr>
          <p:nvPr>
            <p:ph type="title"/>
          </p:nvPr>
        </p:nvSpPr>
        <p:spPr>
          <a:xfrm>
            <a:off x="628650" y="365125"/>
            <a:ext cx="7886700" cy="1002665"/>
          </a:xfrm>
        </p:spPr>
        <p:txBody>
          <a:bodyPr>
            <a:normAutofit fontScale="90000"/>
          </a:bodyPr>
          <a:p>
            <a:r>
              <a:rPr lang="en-US">
                <a:sym typeface="+mn-ea"/>
              </a:rPr>
              <a:t>           </a:t>
            </a:r>
            <a:br>
              <a:rPr lang="en-US">
                <a:sym typeface="+mn-ea"/>
              </a:rPr>
            </a:br>
            <a:r>
              <a:rPr lang="en-US">
                <a:sym typeface="+mn-ea"/>
              </a:rPr>
              <a:t>             C</a:t>
            </a:r>
            <a:r>
              <a:rPr lang="en-US">
                <a:latin typeface="Times New Roman" panose="02020603050405020304" pitchFamily="18" charset="0"/>
                <a:cs typeface="Times New Roman" panose="02020603050405020304" pitchFamily="18" charset="0"/>
                <a:sym typeface="+mn-ea"/>
              </a:rPr>
              <a:t>onti......</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p>
        </p:txBody>
      </p:sp>
      <p:sp>
        <p:nvSpPr>
          <p:cNvPr id="1051034" name="Content Placeholder 2"/>
          <p:cNvSpPr>
            <a:spLocks noGrp="1"/>
          </p:cNvSpPr>
          <p:nvPr>
            <p:ph idx="1"/>
          </p:nvPr>
        </p:nvSpPr>
        <p:spPr>
          <a:xfrm>
            <a:off x="628650" y="1368425"/>
            <a:ext cx="7886700" cy="4808855"/>
          </a:xfrm>
        </p:spPr>
        <p:txBody>
          <a:bodyPr>
            <a:normAutofit fontScale="75000" lnSpcReduction="20000"/>
          </a:bodyPr>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Separate review time from daily assignments</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Start reviewing systematically and early, not just the night before the test</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Practice predicting and answering test questions.</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Learn test-taking terms and strategies</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Examine previous tests </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 Find out what kind of a test it will be: objective, essay, or a combination of both.</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Find out when and where the test will be given.</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Get plenty of sleep the night before the exam.</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Get up early enough to avoid rushing and to eat a healthy breakfast.</a:t>
            </a:r>
            <a:endParaRPr dirty="0" lang="en-US">
              <a:latin typeface="Times New Roman" panose="02020603050405020304" pitchFamily="18" charset="0"/>
              <a:cs typeface="Times New Roman" panose="02020603050405020304" pitchFamily="18" charset="0"/>
            </a:endParaRPr>
          </a:p>
          <a:p>
            <a:pPr>
              <a:buFont typeface="Wingdings" panose="05000000000000000000" charset="0"/>
              <a:buChar char="§"/>
            </a:pPr>
            <a:r>
              <a:rPr dirty="0" lang="en-US">
                <a:latin typeface="Times New Roman" panose="02020603050405020304" pitchFamily="18" charset="0"/>
                <a:cs typeface="Times New Roman" panose="02020603050405020304" pitchFamily="18" charset="0"/>
                <a:sym typeface="+mn-ea"/>
              </a:rPr>
              <a:t>Tell yourself you will do well.</a:t>
            </a:r>
            <a:endParaRPr dirty="0" lang="en-US">
              <a:latin typeface="Times New Roman" panose="02020603050405020304" pitchFamily="18" charset="0"/>
              <a:cs typeface="Times New Roman" panose="02020603050405020304" pitchFamily="18" charset="0"/>
            </a:endParaRPr>
          </a:p>
          <a:p>
            <a:endParaRPr lang="en-US"/>
          </a:p>
        </p:txBody>
      </p:sp>
    </p:spTree>
  </p:cSld>
  <p:clrMapOvr>
    <a:masterClrMapping/>
  </p:clrMapOvr>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745" name=""/>
        <p:cNvGrpSpPr/>
        <p:nvPr/>
      </p:nvGrpSpPr>
      <p:grpSpPr>
        <a:xfrm>
          <a:off x="0" y="0"/>
          <a:ext cx="0" cy="0"/>
          <a:chOff x="0" y="0"/>
          <a:chExt cx="0" cy="0"/>
        </a:xfrm>
      </p:grpSpPr>
      <p:sp>
        <p:nvSpPr>
          <p:cNvPr id="1051035" name="Title 1"/>
          <p:cNvSpPr>
            <a:spLocks noGrp="1"/>
          </p:cNvSpPr>
          <p:nvPr>
            <p:ph type="title"/>
          </p:nvPr>
        </p:nvSpPr>
        <p:spPr/>
        <p:txBody>
          <a:bodyPr>
            <a:normAutofit fontScale="90000"/>
            <a:scene3d>
              <a:camera prst="orthographicFront"/>
              <a:lightRig dir="t" rig="threePt"/>
            </a:scene3d>
          </a:bodyPr>
          <a:p>
            <a:r>
              <a:rPr b="1" dirty="0" sz="3600" lang="en-US">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sym typeface="+mn-ea"/>
              </a:rPr>
              <a:t>Test Anxiety and Overcoming Test Anxiety</a:t>
            </a:r>
            <a:r>
              <a:rPr b="1" dirty="0" sz="3600" lang="en-US">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rPr>
              <a:t/>
            </a:r>
            <a:br>
              <a:rPr b="1" dirty="0" sz="3600" lang="en-US">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rPr>
            </a:br>
            <a:endParaRPr b="1" dirty="0" sz="3600" lang="en-US">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1051036" name="Content Placeholder 2"/>
          <p:cNvSpPr>
            <a:spLocks noGrp="1"/>
          </p:cNvSpPr>
          <p:nvPr>
            <p:ph idx="1"/>
          </p:nvPr>
        </p:nvSpPr>
        <p:spPr>
          <a:xfrm>
            <a:off x="628650" y="1223010"/>
            <a:ext cx="7886700" cy="4954270"/>
          </a:xfrm>
        </p:spPr>
        <p:txBody>
          <a:bodyPr>
            <a:normAutofit fontScale="72500" lnSpcReduction="20000"/>
          </a:bodyPr>
          <a:p>
            <a:pPr indent="0" marL="0">
              <a:lnSpc>
                <a:spcPct val="100000"/>
              </a:lnSpc>
              <a:buNone/>
            </a:pPr>
            <a:r>
              <a:rPr dirty="0" lang="en-US">
                <a:latin typeface="Times New Roman" panose="02020603050405020304" pitchFamily="18" charset="0"/>
                <a:cs typeface="Times New Roman" panose="02020603050405020304" pitchFamily="18" charset="0"/>
                <a:sym typeface="+mn-ea"/>
              </a:rPr>
              <a:t>Test anxiety is a negative mood state characterized by </a:t>
            </a:r>
            <a:r>
              <a:rPr dirty="0" lang="en-US" smtClean="0">
                <a:latin typeface="Times New Roman" panose="02020603050405020304" pitchFamily="18" charset="0"/>
                <a:cs typeface="Times New Roman" panose="02020603050405020304" pitchFamily="18" charset="0"/>
                <a:sym typeface="+mn-ea"/>
              </a:rPr>
              <a:t>bodily </a:t>
            </a:r>
            <a:r>
              <a:rPr dirty="0" lang="en-US">
                <a:latin typeface="Times New Roman" panose="02020603050405020304" pitchFamily="18" charset="0"/>
                <a:cs typeface="Times New Roman" panose="02020603050405020304" pitchFamily="18" charset="0"/>
                <a:sym typeface="+mn-ea"/>
              </a:rPr>
              <a:t>symptoms of physical tension and by apprehension about a test/exam going to take place in the future.</a:t>
            </a:r>
            <a:endParaRPr dirty="0" lang="en-US">
              <a:latin typeface="Times New Roman" panose="02020603050405020304" pitchFamily="18" charset="0"/>
              <a:cs typeface="Times New Roman" panose="02020603050405020304" pitchFamily="18" charset="0"/>
            </a:endParaRPr>
          </a:p>
          <a:p>
            <a:pPr indent="0" marL="0">
              <a:lnSpc>
                <a:spcPct val="100000"/>
              </a:lnSpc>
              <a:buNone/>
            </a:pPr>
            <a:r>
              <a:rPr dirty="0" lang="en-US">
                <a:latin typeface="Times New Roman" panose="02020603050405020304" pitchFamily="18" charset="0"/>
                <a:cs typeface="Times New Roman" panose="02020603050405020304" pitchFamily="18" charset="0"/>
                <a:sym typeface="+mn-ea"/>
              </a:rPr>
              <a:t>           S</a:t>
            </a:r>
            <a:r>
              <a:rPr b="1" dirty="0" lang="en-US">
                <a:latin typeface="Times New Roman" panose="02020603050405020304" pitchFamily="18" charset="0"/>
                <a:cs typeface="Times New Roman" panose="02020603050405020304" pitchFamily="18" charset="0"/>
                <a:sym typeface="+mn-ea"/>
              </a:rPr>
              <a:t>ymptoms of </a:t>
            </a:r>
            <a:r>
              <a:rPr b="1" dirty="0" lang="en-US" smtClean="0">
                <a:latin typeface="Times New Roman" panose="02020603050405020304" pitchFamily="18" charset="0"/>
                <a:cs typeface="Times New Roman" panose="02020603050405020304" pitchFamily="18" charset="0"/>
                <a:sym typeface="+mn-ea"/>
              </a:rPr>
              <a:t>severe </a:t>
            </a:r>
            <a:r>
              <a:rPr b="1" dirty="0" lang="en-US">
                <a:latin typeface="Times New Roman" panose="02020603050405020304" pitchFamily="18" charset="0"/>
                <a:cs typeface="Times New Roman" panose="02020603050405020304" pitchFamily="18" charset="0"/>
                <a:sym typeface="+mn-ea"/>
              </a:rPr>
              <a:t>test anxiety</a:t>
            </a:r>
            <a:endParaRPr b="1" dirty="0" lang="en-US">
              <a:latin typeface="Times New Roman" panose="02020603050405020304" pitchFamily="18" charset="0"/>
              <a:cs typeface="Times New Roman" panose="02020603050405020304" pitchFamily="18" charset="0"/>
            </a:endParaRPr>
          </a:p>
          <a:p>
            <a:pPr indent="0" marL="0">
              <a:lnSpc>
                <a:spcPct val="100000"/>
              </a:lnSpc>
              <a:buNone/>
            </a:pPr>
            <a:r>
              <a:rPr b="1" dirty="0" lang="en-US">
                <a:latin typeface="Times New Roman" panose="02020603050405020304" pitchFamily="18" charset="0"/>
                <a:cs typeface="Times New Roman" panose="02020603050405020304" pitchFamily="18" charset="0"/>
                <a:sym typeface="+mn-ea"/>
              </a:rPr>
              <a:t>Physical</a:t>
            </a:r>
            <a:r>
              <a:rPr dirty="0" lang="en-US">
                <a:latin typeface="Times New Roman" panose="02020603050405020304" pitchFamily="18" charset="0"/>
                <a:cs typeface="Times New Roman" panose="02020603050405020304" pitchFamily="18" charset="0"/>
                <a:sym typeface="+mn-ea"/>
              </a:rPr>
              <a:t> - headaches, nausea or diarrhea, extreme body temperature changes, </a:t>
            </a:r>
            <a:r>
              <a:rPr dirty="0" lang="en-US" smtClean="0">
                <a:latin typeface="Times New Roman" panose="02020603050405020304" pitchFamily="18" charset="0"/>
                <a:cs typeface="Times New Roman" panose="02020603050405020304" pitchFamily="18" charset="0"/>
                <a:sym typeface="+mn-ea"/>
              </a:rPr>
              <a:t>excessive </a:t>
            </a:r>
            <a:r>
              <a:rPr dirty="0" lang="en-US">
                <a:latin typeface="Times New Roman" panose="02020603050405020304" pitchFamily="18" charset="0"/>
                <a:cs typeface="Times New Roman" panose="02020603050405020304" pitchFamily="18" charset="0"/>
                <a:sym typeface="+mn-ea"/>
              </a:rPr>
              <a:t>sweating, shortness of breath, light-headedness or fainting, rapid heartbeat, and/or dry mouth</a:t>
            </a:r>
            <a:endParaRPr dirty="0" lang="en-US">
              <a:latin typeface="Times New Roman" panose="02020603050405020304" pitchFamily="18" charset="0"/>
              <a:cs typeface="Times New Roman" panose="02020603050405020304" pitchFamily="18" charset="0"/>
            </a:endParaRPr>
          </a:p>
          <a:p>
            <a:pPr indent="0" marL="0">
              <a:lnSpc>
                <a:spcPct val="100000"/>
              </a:lnSpc>
              <a:buNone/>
            </a:pPr>
            <a:r>
              <a:rPr b="1" dirty="0" lang="en-US">
                <a:latin typeface="Times New Roman" panose="02020603050405020304" pitchFamily="18" charset="0"/>
                <a:cs typeface="Times New Roman" panose="02020603050405020304" pitchFamily="18" charset="0"/>
                <a:sym typeface="+mn-ea"/>
              </a:rPr>
              <a:t> Emotional </a:t>
            </a:r>
            <a:r>
              <a:rPr dirty="0" lang="en-US">
                <a:latin typeface="Times New Roman" panose="02020603050405020304" pitchFamily="18" charset="0"/>
                <a:cs typeface="Times New Roman" panose="02020603050405020304" pitchFamily="18" charset="0"/>
                <a:sym typeface="+mn-ea"/>
              </a:rPr>
              <a:t>- excessive feelings of fear, disappointment, anger, depression, uncontrollable crying or laughing, feelings of helplessness</a:t>
            </a:r>
            <a:endParaRPr dirty="0" lang="en-US">
              <a:latin typeface="Times New Roman" panose="02020603050405020304" pitchFamily="18" charset="0"/>
              <a:cs typeface="Times New Roman" panose="02020603050405020304" pitchFamily="18" charset="0"/>
            </a:endParaRPr>
          </a:p>
          <a:p>
            <a:pPr indent="0" marL="0">
              <a:lnSpc>
                <a:spcPct val="100000"/>
              </a:lnSpc>
              <a:buNone/>
            </a:pPr>
            <a:r>
              <a:rPr b="1" dirty="0" lang="en-US">
                <a:latin typeface="Times New Roman" panose="02020603050405020304" pitchFamily="18" charset="0"/>
                <a:cs typeface="Times New Roman" panose="02020603050405020304" pitchFamily="18" charset="0"/>
                <a:sym typeface="+mn-ea"/>
              </a:rPr>
              <a:t>Behavioral</a:t>
            </a:r>
            <a:r>
              <a:rPr dirty="0" lang="en-US">
                <a:latin typeface="Times New Roman" panose="02020603050405020304" pitchFamily="18" charset="0"/>
                <a:cs typeface="Times New Roman" panose="02020603050405020304" pitchFamily="18" charset="0"/>
                <a:sym typeface="+mn-ea"/>
              </a:rPr>
              <a:t> - fidgeting, pacing, substance abuse, avoidance</a:t>
            </a:r>
            <a:endParaRPr dirty="0" lang="en-US">
              <a:latin typeface="Times New Roman" panose="02020603050405020304" pitchFamily="18" charset="0"/>
              <a:cs typeface="Times New Roman" panose="02020603050405020304" pitchFamily="18" charset="0"/>
            </a:endParaRPr>
          </a:p>
          <a:p>
            <a:pPr indent="0" marL="0">
              <a:lnSpc>
                <a:spcPct val="100000"/>
              </a:lnSpc>
              <a:buNone/>
            </a:pPr>
            <a:r>
              <a:rPr b="1" dirty="0" lang="en-US">
                <a:latin typeface="Times New Roman" panose="02020603050405020304" pitchFamily="18" charset="0"/>
                <a:cs typeface="Times New Roman" panose="02020603050405020304" pitchFamily="18" charset="0"/>
                <a:sym typeface="+mn-ea"/>
              </a:rPr>
              <a:t>Cognitive</a:t>
            </a:r>
            <a:r>
              <a:rPr dirty="0" lang="en-US">
                <a:latin typeface="Times New Roman" panose="02020603050405020304" pitchFamily="18" charset="0"/>
                <a:cs typeface="Times New Roman" panose="02020603050405020304" pitchFamily="18" charset="0"/>
                <a:sym typeface="+mn-ea"/>
              </a:rPr>
              <a:t> - racing thoughts, going blank, difficulty in concentrating, negative </a:t>
            </a:r>
            <a:r>
              <a:rPr dirty="0" lang="en-US" smtClean="0">
                <a:latin typeface="Times New Roman" panose="02020603050405020304" pitchFamily="18" charset="0"/>
                <a:cs typeface="Times New Roman" panose="02020603050405020304" pitchFamily="18" charset="0"/>
                <a:sym typeface="+mn-ea"/>
              </a:rPr>
              <a:t>self-talk</a:t>
            </a:r>
            <a:r>
              <a:rPr dirty="0" lang="en-US">
                <a:latin typeface="Times New Roman" panose="02020603050405020304" pitchFamily="18" charset="0"/>
                <a:cs typeface="Times New Roman" panose="02020603050405020304" pitchFamily="18" charset="0"/>
                <a:sym typeface="+mn-ea"/>
              </a:rPr>
              <a:t>, feelings of dread, comparing self with others, and difficulty in organizing  </a:t>
            </a:r>
            <a:r>
              <a:rPr dirty="0" lang="en-US" smtClean="0">
                <a:latin typeface="Times New Roman" panose="02020603050405020304" pitchFamily="18" charset="0"/>
                <a:cs typeface="Times New Roman" panose="02020603050405020304" pitchFamily="18" charset="0"/>
                <a:sym typeface="+mn-ea"/>
              </a:rPr>
              <a:t>thoughts.</a:t>
            </a:r>
            <a:endParaRPr dirty="0" lang="en-US">
              <a:latin typeface="Times New Roman" panose="02020603050405020304" pitchFamily="18" charset="0"/>
              <a:cs typeface="Times New Roman" panose="02020603050405020304" pitchFamily="18" charset="0"/>
            </a:endParaRPr>
          </a:p>
          <a:p>
            <a:endParaRPr dirty="0" lang="en-US"/>
          </a:p>
        </p:txBody>
      </p:sp>
    </p:spTree>
  </p:cSld>
  <p:clrMapOvr>
    <a:masterClrMapping/>
  </p:clrMapOvr>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746" name=""/>
        <p:cNvGrpSpPr/>
        <p:nvPr/>
      </p:nvGrpSpPr>
      <p:grpSpPr>
        <a:xfrm>
          <a:off x="0" y="0"/>
          <a:ext cx="0" cy="0"/>
          <a:chOff x="0" y="0"/>
          <a:chExt cx="0" cy="0"/>
        </a:xfrm>
      </p:grpSpPr>
      <p:sp>
        <p:nvSpPr>
          <p:cNvPr id="1051037" name="Title 1"/>
          <p:cNvSpPr>
            <a:spLocks noGrp="1"/>
          </p:cNvSpPr>
          <p:nvPr>
            <p:ph type="title"/>
          </p:nvPr>
        </p:nvSpPr>
        <p:spPr/>
        <p:txBody>
          <a:bodyPr>
            <a:normAutofit fontScale="90000"/>
          </a:bodyPr>
          <a:p>
            <a:pPr algn="l"/>
            <a:r>
              <a:rPr dirty="0" lang="en-US"/>
              <a:t> </a:t>
            </a:r>
            <a:r>
              <a:rPr b="1" dirty="0" sz="3200" lang="en-US">
                <a:latin typeface="Times New Roman" panose="02020603050405020304" pitchFamily="18" charset="0"/>
                <a:cs typeface="Times New Roman" panose="02020603050405020304" pitchFamily="18" charset="0"/>
              </a:rPr>
              <a:t>Steps of realistic thinking that can be applied to reduce </a:t>
            </a:r>
            <a:r>
              <a:rPr b="1" dirty="0" sz="3200" lang="en-US" smtClean="0">
                <a:latin typeface="Times New Roman" panose="02020603050405020304" pitchFamily="18" charset="0"/>
                <a:cs typeface="Times New Roman" panose="02020603050405020304" pitchFamily="18" charset="0"/>
              </a:rPr>
              <a:t>test-anxiety</a:t>
            </a:r>
            <a:endParaRPr b="1" dirty="0" sz="3200" lang="en-US">
              <a:latin typeface="Times New Roman" panose="02020603050405020304" pitchFamily="18" charset="0"/>
              <a:cs typeface="Times New Roman" panose="02020603050405020304" pitchFamily="18" charset="0"/>
            </a:endParaRPr>
          </a:p>
        </p:txBody>
      </p:sp>
      <p:sp>
        <p:nvSpPr>
          <p:cNvPr id="1051038" name="Content Placeholder 2"/>
          <p:cNvSpPr>
            <a:spLocks noGrp="1"/>
          </p:cNvSpPr>
          <p:nvPr>
            <p:ph idx="1"/>
          </p:nvPr>
        </p:nvSpPr>
        <p:spPr/>
        <p:txBody>
          <a:bodyPr>
            <a:normAutofit fontScale="85000" lnSpcReduction="20000"/>
          </a:bodyPr>
          <a:p>
            <a:pPr indent="0" marL="0">
              <a:buNone/>
            </a:pPr>
            <a:r>
              <a:rPr dirty="0" lang="en-US">
                <a:latin typeface="Times New Roman" panose="02020603050405020304" pitchFamily="18" charset="0"/>
                <a:cs typeface="Times New Roman" panose="02020603050405020304" pitchFamily="18" charset="0"/>
              </a:rPr>
              <a:t>Step 1: Pay attention to your self-talk</a:t>
            </a:r>
          </a:p>
          <a:p>
            <a:pPr indent="0" marL="0">
              <a:buNone/>
            </a:pPr>
            <a:r>
              <a:rPr dirty="0" lang="en-US">
                <a:latin typeface="Times New Roman" panose="02020603050405020304" pitchFamily="18" charset="0"/>
                <a:cs typeface="Times New Roman" panose="02020603050405020304" pitchFamily="18" charset="0"/>
              </a:rPr>
              <a:t>Step 2: </a:t>
            </a:r>
            <a:r>
              <a:rPr dirty="0" sz="3200" lang="en-US">
                <a:latin typeface="Times New Roman" panose="02020603050405020304" pitchFamily="18" charset="0"/>
                <a:cs typeface="Times New Roman" panose="02020603050405020304" pitchFamily="18" charset="0"/>
              </a:rPr>
              <a:t>Identify </a:t>
            </a:r>
            <a:r>
              <a:rPr dirty="0" lang="en-US">
                <a:latin typeface="Times New Roman" panose="02020603050405020304" pitchFamily="18" charset="0"/>
                <a:cs typeface="Times New Roman" panose="02020603050405020304" pitchFamily="18" charset="0"/>
              </a:rPr>
              <a:t>thoughts that lead to feelings of anxiety</a:t>
            </a:r>
          </a:p>
          <a:p>
            <a:pPr indent="0" marL="0">
              <a:buNone/>
            </a:pPr>
            <a:r>
              <a:rPr dirty="0" lang="en-US">
                <a:latin typeface="Times New Roman" panose="02020603050405020304" pitchFamily="18" charset="0"/>
                <a:cs typeface="Times New Roman" panose="02020603050405020304" pitchFamily="18" charset="0"/>
              </a:rPr>
              <a:t>Step 3: Challenge your </a:t>
            </a:r>
            <a:r>
              <a:rPr dirty="0" lang="en-US" smtClean="0">
                <a:latin typeface="Times New Roman" panose="02020603050405020304" pitchFamily="18" charset="0"/>
                <a:cs typeface="Times New Roman" panose="02020603050405020304" pitchFamily="18" charset="0"/>
              </a:rPr>
              <a:t>“anxious” thinking</a:t>
            </a:r>
            <a:endParaRPr dirty="0" lang="en-US">
              <a:latin typeface="Times New Roman" panose="02020603050405020304" pitchFamily="18" charset="0"/>
              <a:cs typeface="Times New Roman" panose="02020603050405020304" pitchFamily="18" charset="0"/>
            </a:endParaRPr>
          </a:p>
          <a:p>
            <a:pPr indent="0" marL="0">
              <a:buNone/>
            </a:pPr>
            <a:r>
              <a:rPr dirty="0" lang="en-US">
                <a:latin typeface="Times New Roman" panose="02020603050405020304" pitchFamily="18" charset="0"/>
                <a:cs typeface="Times New Roman" panose="02020603050405020304" pitchFamily="18" charset="0"/>
              </a:rPr>
              <a:t>                </a:t>
            </a:r>
            <a:r>
              <a:rPr b="1" dirty="0" lang="en-US">
                <a:solidFill>
                  <a:schemeClr val="tx1"/>
                </a:solidFill>
                <a:effectLst>
                  <a:outerShdw algn="tl" blurRad="38100" dir="2700000" dist="19050" rotWithShape="0">
                    <a:schemeClr val="dk1">
                      <a:alpha val="40000"/>
                    </a:schemeClr>
                  </a:outerShdw>
                </a:effectLst>
                <a:latin typeface="Times New Roman" panose="02020603050405020304" pitchFamily="18" charset="0"/>
                <a:cs typeface="Times New Roman" panose="02020603050405020304" pitchFamily="18" charset="0"/>
              </a:rPr>
              <a:t> Goal Setting</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Goal setting is like drawing map, which will help individuals to track their development towards reaching their full potential.</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It is the process of imagining, </a:t>
            </a:r>
            <a:r>
              <a:rPr dirty="0" lang="en-US" smtClean="0">
                <a:latin typeface="Times New Roman" panose="02020603050405020304" pitchFamily="18" charset="0"/>
                <a:cs typeface="Times New Roman" panose="02020603050405020304" pitchFamily="18" charset="0"/>
              </a:rPr>
              <a:t>planning, </a:t>
            </a:r>
            <a:r>
              <a:rPr dirty="0" lang="en-US">
                <a:latin typeface="Times New Roman" panose="02020603050405020304" pitchFamily="18" charset="0"/>
                <a:cs typeface="Times New Roman" panose="02020603050405020304" pitchFamily="18" charset="0"/>
              </a:rPr>
              <a:t>and implementing the big picture of </a:t>
            </a:r>
            <a:r>
              <a:rPr dirty="0" lang="en-US" smtClean="0">
                <a:latin typeface="Times New Roman" panose="02020603050405020304" pitchFamily="18" charset="0"/>
                <a:cs typeface="Times New Roman" panose="02020603050405020304" pitchFamily="18" charset="0"/>
              </a:rPr>
              <a:t>one’s </a:t>
            </a:r>
            <a:r>
              <a:rPr dirty="0" lang="en-US">
                <a:latin typeface="Times New Roman" panose="02020603050405020304" pitchFamily="18" charset="0"/>
                <a:cs typeface="Times New Roman" panose="02020603050405020304" pitchFamily="18" charset="0"/>
              </a:rPr>
              <a:t>destination.</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The goal should be specific, measurable, </a:t>
            </a:r>
            <a:r>
              <a:rPr dirty="0" lang="en-US" smtClean="0">
                <a:latin typeface="Times New Roman" panose="02020603050405020304" pitchFamily="18" charset="0"/>
                <a:cs typeface="Times New Roman" panose="02020603050405020304" pitchFamily="18" charset="0"/>
              </a:rPr>
              <a:t>action oriented, realistic, </a:t>
            </a:r>
            <a:r>
              <a:rPr dirty="0" lang="en-US">
                <a:latin typeface="Times New Roman" panose="02020603050405020304" pitchFamily="18" charset="0"/>
                <a:cs typeface="Times New Roman" panose="02020603050405020304" pitchFamily="18" charset="0"/>
              </a:rPr>
              <a:t>and time-bound (SMART)</a:t>
            </a:r>
          </a:p>
        </p:txBody>
      </p:sp>
    </p:spTree>
  </p:cSld>
  <p:clrMapOvr>
    <a:masterClrMapping/>
  </p:clrMapOvr>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747" name=""/>
        <p:cNvGrpSpPr/>
        <p:nvPr/>
      </p:nvGrpSpPr>
      <p:grpSpPr>
        <a:xfrm>
          <a:off x="0" y="0"/>
          <a:ext cx="0" cy="0"/>
          <a:chOff x="0" y="0"/>
          <a:chExt cx="0" cy="0"/>
        </a:xfrm>
      </p:grpSpPr>
      <p:sp>
        <p:nvSpPr>
          <p:cNvPr id="1051039" name="Content Placeholder 2"/>
          <p:cNvSpPr>
            <a:spLocks noGrp="1"/>
          </p:cNvSpPr>
          <p:nvPr>
            <p:ph idx="1"/>
          </p:nvPr>
        </p:nvSpPr>
        <p:spPr>
          <a:xfrm>
            <a:off x="628650" y="530226"/>
            <a:ext cx="7886700" cy="5647055"/>
          </a:xfrm>
        </p:spPr>
        <p:txBody>
          <a:bodyPr>
            <a:normAutofit fontScale="92500" lnSpcReduction="20000"/>
          </a:bodyPr>
          <a:p>
            <a:pPr indent="0" marL="0">
              <a:buFont typeface="Wingdings" panose="05000000000000000000" pitchFamily="2" charset="2"/>
              <a:buNone/>
            </a:pPr>
            <a:r>
              <a:rPr dirty="0" lang="en-US">
                <a:latin typeface="Times New Roman" panose="02020603050405020304" pitchFamily="18" charset="0"/>
                <a:cs typeface="Times New Roman" panose="02020603050405020304" pitchFamily="18" charset="0"/>
                <a:sym typeface="+mn-ea"/>
              </a:rPr>
              <a:t>          </a:t>
            </a:r>
            <a:r>
              <a:rPr b="1" dirty="0" lang="en-US">
                <a:latin typeface="Times New Roman" panose="02020603050405020304" pitchFamily="18" charset="0"/>
                <a:cs typeface="Times New Roman" panose="02020603050405020304" pitchFamily="18" charset="0"/>
                <a:sym typeface="+mn-ea"/>
              </a:rPr>
              <a:t> Purposes of goal setting</a:t>
            </a:r>
            <a:endParaRPr dirty="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Guide and direct behavior</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 Provide clarity</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 Provide challenges and standards</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 Reflect on what the goal setters consider important</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 Help to improve performance.</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 Increase the motivation to achieve</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Help increase pride and satisfaction in achievements</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Improve self-confidence</a:t>
            </a:r>
          </a:p>
          <a:p>
            <a:pPr>
              <a:buFont typeface="Wingdings" panose="05000000000000000000" pitchFamily="2" charset="2"/>
              <a:buChar char="§"/>
            </a:pPr>
            <a:r>
              <a:rPr dirty="0" lang="en-US">
                <a:latin typeface="Times New Roman" panose="02020603050405020304" pitchFamily="18" charset="0"/>
                <a:cs typeface="Times New Roman" panose="02020603050405020304" pitchFamily="18" charset="0"/>
              </a:rPr>
              <a:t>Help to decrease negative attitude</a:t>
            </a:r>
          </a:p>
        </p:txBody>
      </p:sp>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61" name=""/>
        <p:cNvGrpSpPr/>
        <p:nvPr/>
      </p:nvGrpSpPr>
      <p:grpSpPr>
        <a:xfrm>
          <a:off x="0" y="0"/>
          <a:ext cx="0" cy="0"/>
          <a:chOff x="0" y="0"/>
          <a:chExt cx="0" cy="0"/>
        </a:xfrm>
      </p:grpSpPr>
      <p:sp>
        <p:nvSpPr>
          <p:cNvPr id="1048938" name="object 2"/>
          <p:cNvSpPr/>
          <p:nvPr/>
        </p:nvSpPr>
        <p:spPr>
          <a:xfrm>
            <a:off x="8565307" y="6148747"/>
            <a:ext cx="296097" cy="278527"/>
          </a:xfrm>
          <a:custGeom>
            <a:avLst/>
            <a:ahLst/>
            <a:rect l="l" t="t" r="r" b="b"/>
            <a:pathLst>
              <a:path w="295275" h="277495">
                <a:moveTo>
                  <a:pt x="0" y="277368"/>
                </a:moveTo>
                <a:lnTo>
                  <a:pt x="294894" y="277368"/>
                </a:lnTo>
                <a:lnTo>
                  <a:pt x="294894" y="0"/>
                </a:lnTo>
                <a:lnTo>
                  <a:pt x="0" y="0"/>
                </a:lnTo>
                <a:lnTo>
                  <a:pt x="0" y="277368"/>
                </a:lnTo>
                <a:close/>
              </a:path>
            </a:pathLst>
          </a:custGeom>
          <a:solidFill>
            <a:srgbClr val="E9E9FF"/>
          </a:solidFill>
        </p:spPr>
        <p:txBody>
          <a:bodyPr bIns="0" lIns="0" rIns="0" rtlCol="0" tIns="0" wrap="square"/>
          <a:p>
            <a:pPr defTabSz="916932"/>
            <a:endParaRPr>
              <a:solidFill>
                <a:prstClr val="black"/>
              </a:solidFill>
            </a:endParaRPr>
          </a:p>
        </p:txBody>
      </p:sp>
      <p:sp>
        <p:nvSpPr>
          <p:cNvPr id="1048939" name="object 3"/>
          <p:cNvSpPr/>
          <p:nvPr/>
        </p:nvSpPr>
        <p:spPr>
          <a:xfrm>
            <a:off x="8565307" y="3"/>
            <a:ext cx="296097" cy="2084807"/>
          </a:xfrm>
          <a:custGeom>
            <a:avLst/>
            <a:ahLst/>
            <a:rect l="l" t="t" r="r" b="b"/>
            <a:pathLst>
              <a:path w="295275" h="2077085">
                <a:moveTo>
                  <a:pt x="0" y="2076703"/>
                </a:moveTo>
                <a:lnTo>
                  <a:pt x="294894" y="2076703"/>
                </a:lnTo>
                <a:lnTo>
                  <a:pt x="294894" y="0"/>
                </a:lnTo>
                <a:lnTo>
                  <a:pt x="0" y="0"/>
                </a:lnTo>
                <a:lnTo>
                  <a:pt x="0" y="2076703"/>
                </a:lnTo>
                <a:close/>
              </a:path>
            </a:pathLst>
          </a:custGeom>
          <a:solidFill>
            <a:srgbClr val="E9E9FF"/>
          </a:solidFill>
        </p:spPr>
        <p:txBody>
          <a:bodyPr bIns="0" lIns="0" rIns="0" rtlCol="0" tIns="0" wrap="square"/>
          <a:p>
            <a:pPr defTabSz="916932"/>
            <a:endParaRPr>
              <a:solidFill>
                <a:prstClr val="black"/>
              </a:solidFill>
            </a:endParaRPr>
          </a:p>
        </p:txBody>
      </p:sp>
      <p:sp>
        <p:nvSpPr>
          <p:cNvPr id="1048940" name="object 4"/>
          <p:cNvSpPr/>
          <p:nvPr/>
        </p:nvSpPr>
        <p:spPr>
          <a:xfrm>
            <a:off x="0" y="6148760"/>
            <a:ext cx="8565814" cy="278527"/>
          </a:xfrm>
          <a:custGeom>
            <a:avLst/>
            <a:ahLst/>
            <a:rect l="l" t="t" r="r" b="b"/>
            <a:pathLst>
              <a:path w="8542020" h="277495">
                <a:moveTo>
                  <a:pt x="8541512" y="0"/>
                </a:moveTo>
                <a:lnTo>
                  <a:pt x="8246605" y="0"/>
                </a:lnTo>
                <a:lnTo>
                  <a:pt x="8246605" y="56375"/>
                </a:lnTo>
                <a:lnTo>
                  <a:pt x="0" y="56375"/>
                </a:lnTo>
                <a:lnTo>
                  <a:pt x="0" y="277355"/>
                </a:lnTo>
                <a:lnTo>
                  <a:pt x="8541512" y="277355"/>
                </a:lnTo>
                <a:lnTo>
                  <a:pt x="8541512" y="56375"/>
                </a:lnTo>
                <a:lnTo>
                  <a:pt x="8541512" y="0"/>
                </a:lnTo>
                <a:close/>
              </a:path>
            </a:pathLst>
          </a:custGeom>
          <a:solidFill>
            <a:srgbClr val="E9E9FF"/>
          </a:solidFill>
        </p:spPr>
        <p:txBody>
          <a:bodyPr bIns="0" lIns="0" rIns="0" rtlCol="0" tIns="0" wrap="square"/>
          <a:p>
            <a:pPr defTabSz="916932"/>
            <a:endParaRPr>
              <a:solidFill>
                <a:prstClr val="black"/>
              </a:solidFill>
            </a:endParaRPr>
          </a:p>
        </p:txBody>
      </p:sp>
      <p:sp>
        <p:nvSpPr>
          <p:cNvPr id="1048941" name="object 5"/>
          <p:cNvSpPr/>
          <p:nvPr/>
        </p:nvSpPr>
        <p:spPr>
          <a:xfrm>
            <a:off x="8269593"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9E9FF"/>
          </a:solidFill>
        </p:spPr>
        <p:txBody>
          <a:bodyPr bIns="0" lIns="0" rIns="0" rtlCol="0" tIns="0" wrap="square"/>
          <a:p>
            <a:pPr defTabSz="916932"/>
            <a:endParaRPr>
              <a:solidFill>
                <a:prstClr val="black"/>
              </a:solidFill>
            </a:endParaRPr>
          </a:p>
        </p:txBody>
      </p:sp>
      <p:sp>
        <p:nvSpPr>
          <p:cNvPr id="1048942" name="object 6"/>
          <p:cNvSpPr/>
          <p:nvPr/>
        </p:nvSpPr>
        <p:spPr>
          <a:xfrm>
            <a:off x="8269593"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9E9FF"/>
          </a:solidFill>
        </p:spPr>
        <p:txBody>
          <a:bodyPr bIns="0" lIns="0" rIns="0" rtlCol="0" tIns="0" wrap="square"/>
          <a:p>
            <a:pPr defTabSz="916932"/>
            <a:endParaRPr>
              <a:solidFill>
                <a:prstClr val="black"/>
              </a:solidFill>
            </a:endParaRPr>
          </a:p>
        </p:txBody>
      </p:sp>
      <p:sp>
        <p:nvSpPr>
          <p:cNvPr id="1048943" name="object 7"/>
          <p:cNvSpPr/>
          <p:nvPr/>
        </p:nvSpPr>
        <p:spPr>
          <a:xfrm>
            <a:off x="4" y="5982776"/>
            <a:ext cx="8269716" cy="223076"/>
          </a:xfrm>
          <a:custGeom>
            <a:avLst/>
            <a:ahLst/>
            <a:rect l="l" t="t" r="r" b="b"/>
            <a:pathLst>
              <a:path w="8246745" h="222250">
                <a:moveTo>
                  <a:pt x="8246618" y="0"/>
                </a:moveTo>
                <a:lnTo>
                  <a:pt x="0" y="0"/>
                </a:lnTo>
                <a:lnTo>
                  <a:pt x="0" y="165366"/>
                </a:lnTo>
                <a:lnTo>
                  <a:pt x="0" y="221742"/>
                </a:lnTo>
                <a:lnTo>
                  <a:pt x="8246618" y="221742"/>
                </a:lnTo>
                <a:lnTo>
                  <a:pt x="8246618" y="165366"/>
                </a:lnTo>
                <a:lnTo>
                  <a:pt x="8246618" y="0"/>
                </a:lnTo>
                <a:close/>
              </a:path>
            </a:pathLst>
          </a:custGeom>
          <a:solidFill>
            <a:srgbClr val="E8E8FF"/>
          </a:solidFill>
        </p:spPr>
        <p:txBody>
          <a:bodyPr bIns="0" lIns="0" rIns="0" rtlCol="0" tIns="0" wrap="square"/>
          <a:p>
            <a:pPr defTabSz="916932"/>
            <a:endParaRPr>
              <a:solidFill>
                <a:prstClr val="black"/>
              </a:solidFill>
            </a:endParaRPr>
          </a:p>
        </p:txBody>
      </p:sp>
      <p:sp>
        <p:nvSpPr>
          <p:cNvPr id="1048944" name="object 8"/>
          <p:cNvSpPr/>
          <p:nvPr/>
        </p:nvSpPr>
        <p:spPr>
          <a:xfrm>
            <a:off x="7973876"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8E8FF"/>
          </a:solidFill>
        </p:spPr>
        <p:txBody>
          <a:bodyPr bIns="0" lIns="0" rIns="0" rtlCol="0" tIns="0" wrap="square"/>
          <a:p>
            <a:pPr defTabSz="916932"/>
            <a:endParaRPr>
              <a:solidFill>
                <a:prstClr val="black"/>
              </a:solidFill>
            </a:endParaRPr>
          </a:p>
        </p:txBody>
      </p:sp>
      <p:sp>
        <p:nvSpPr>
          <p:cNvPr id="1048945" name="object 9"/>
          <p:cNvSpPr/>
          <p:nvPr/>
        </p:nvSpPr>
        <p:spPr>
          <a:xfrm>
            <a:off x="7973876"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8E8FF"/>
          </a:solidFill>
        </p:spPr>
        <p:txBody>
          <a:bodyPr bIns="0" lIns="0" rIns="0" rtlCol="0" tIns="0" wrap="square"/>
          <a:p>
            <a:pPr defTabSz="916932"/>
            <a:endParaRPr>
              <a:solidFill>
                <a:prstClr val="black"/>
              </a:solidFill>
            </a:endParaRPr>
          </a:p>
        </p:txBody>
      </p:sp>
      <p:sp>
        <p:nvSpPr>
          <p:cNvPr id="1048946" name="object 10"/>
          <p:cNvSpPr/>
          <p:nvPr/>
        </p:nvSpPr>
        <p:spPr>
          <a:xfrm>
            <a:off x="0" y="5760979"/>
            <a:ext cx="4252342" cy="221800"/>
          </a:xfrm>
          <a:custGeom>
            <a:avLst/>
            <a:ahLst/>
            <a:rect l="l" t="t" r="r" b="b"/>
            <a:pathLst>
              <a:path w="4240530" h="220979">
                <a:moveTo>
                  <a:pt x="0" y="220980"/>
                </a:moveTo>
                <a:lnTo>
                  <a:pt x="4240022" y="220980"/>
                </a:lnTo>
                <a:lnTo>
                  <a:pt x="4240022" y="0"/>
                </a:lnTo>
                <a:lnTo>
                  <a:pt x="0" y="0"/>
                </a:lnTo>
                <a:lnTo>
                  <a:pt x="0" y="220980"/>
                </a:lnTo>
                <a:close/>
              </a:path>
            </a:pathLst>
          </a:custGeom>
          <a:solidFill>
            <a:srgbClr val="E8E8FF"/>
          </a:solidFill>
        </p:spPr>
        <p:txBody>
          <a:bodyPr bIns="0" lIns="0" rIns="0" rtlCol="0" tIns="0" wrap="square"/>
          <a:p>
            <a:pPr defTabSz="916932"/>
            <a:endParaRPr>
              <a:solidFill>
                <a:prstClr val="black"/>
              </a:solidFill>
            </a:endParaRPr>
          </a:p>
        </p:txBody>
      </p:sp>
      <p:sp>
        <p:nvSpPr>
          <p:cNvPr id="1048947" name="object 11"/>
          <p:cNvSpPr/>
          <p:nvPr/>
        </p:nvSpPr>
        <p:spPr>
          <a:xfrm>
            <a:off x="7678162"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8E8FF"/>
          </a:solidFill>
        </p:spPr>
        <p:txBody>
          <a:bodyPr bIns="0" lIns="0" rIns="0" rtlCol="0" tIns="0" wrap="square"/>
          <a:p>
            <a:pPr defTabSz="916932"/>
            <a:endParaRPr>
              <a:solidFill>
                <a:prstClr val="black"/>
              </a:solidFill>
            </a:endParaRPr>
          </a:p>
        </p:txBody>
      </p:sp>
      <p:sp>
        <p:nvSpPr>
          <p:cNvPr id="1048948" name="object 12"/>
          <p:cNvSpPr/>
          <p:nvPr/>
        </p:nvSpPr>
        <p:spPr>
          <a:xfrm>
            <a:off x="7678162"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8E8FF"/>
          </a:solidFill>
        </p:spPr>
        <p:txBody>
          <a:bodyPr bIns="0" lIns="0" rIns="0" rtlCol="0" tIns="0" wrap="square"/>
          <a:p>
            <a:pPr defTabSz="916932"/>
            <a:endParaRPr>
              <a:solidFill>
                <a:prstClr val="black"/>
              </a:solidFill>
            </a:endParaRPr>
          </a:p>
        </p:txBody>
      </p:sp>
      <p:sp>
        <p:nvSpPr>
          <p:cNvPr id="1048949" name="object 13"/>
          <p:cNvSpPr/>
          <p:nvPr/>
        </p:nvSpPr>
        <p:spPr>
          <a:xfrm>
            <a:off x="0" y="5539174"/>
            <a:ext cx="4252342" cy="221800"/>
          </a:xfrm>
          <a:custGeom>
            <a:avLst/>
            <a:ahLst/>
            <a:rect l="l" t="t" r="r" b="b"/>
            <a:pathLst>
              <a:path w="4240530" h="220979">
                <a:moveTo>
                  <a:pt x="0" y="220980"/>
                </a:moveTo>
                <a:lnTo>
                  <a:pt x="4240022" y="220980"/>
                </a:lnTo>
                <a:lnTo>
                  <a:pt x="4240022" y="0"/>
                </a:lnTo>
                <a:lnTo>
                  <a:pt x="0" y="0"/>
                </a:lnTo>
                <a:lnTo>
                  <a:pt x="0" y="220980"/>
                </a:lnTo>
                <a:close/>
              </a:path>
            </a:pathLst>
          </a:custGeom>
          <a:solidFill>
            <a:srgbClr val="E7E7FF"/>
          </a:solidFill>
        </p:spPr>
        <p:txBody>
          <a:bodyPr bIns="0" lIns="0" rIns="0" rtlCol="0" tIns="0" wrap="square"/>
          <a:p>
            <a:pPr defTabSz="916932"/>
            <a:endParaRPr>
              <a:solidFill>
                <a:prstClr val="black"/>
              </a:solidFill>
            </a:endParaRPr>
          </a:p>
        </p:txBody>
      </p:sp>
      <p:sp>
        <p:nvSpPr>
          <p:cNvPr id="1048950" name="object 14"/>
          <p:cNvSpPr/>
          <p:nvPr/>
        </p:nvSpPr>
        <p:spPr>
          <a:xfrm>
            <a:off x="7382446"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7E7FF"/>
          </a:solidFill>
        </p:spPr>
        <p:txBody>
          <a:bodyPr bIns="0" lIns="0" rIns="0" rtlCol="0" tIns="0" wrap="square"/>
          <a:p>
            <a:pPr defTabSz="916932"/>
            <a:endParaRPr>
              <a:solidFill>
                <a:prstClr val="black"/>
              </a:solidFill>
            </a:endParaRPr>
          </a:p>
        </p:txBody>
      </p:sp>
      <p:sp>
        <p:nvSpPr>
          <p:cNvPr id="1048951" name="object 15"/>
          <p:cNvSpPr/>
          <p:nvPr/>
        </p:nvSpPr>
        <p:spPr>
          <a:xfrm>
            <a:off x="7382446"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7E7FF"/>
          </a:solidFill>
        </p:spPr>
        <p:txBody>
          <a:bodyPr bIns="0" lIns="0" rIns="0" rtlCol="0" tIns="0" wrap="square"/>
          <a:p>
            <a:pPr defTabSz="916932"/>
            <a:endParaRPr>
              <a:solidFill>
                <a:prstClr val="black"/>
              </a:solidFill>
            </a:endParaRPr>
          </a:p>
        </p:txBody>
      </p:sp>
      <p:sp>
        <p:nvSpPr>
          <p:cNvPr id="1048952" name="object 16"/>
          <p:cNvSpPr/>
          <p:nvPr/>
        </p:nvSpPr>
        <p:spPr>
          <a:xfrm>
            <a:off x="0" y="5316606"/>
            <a:ext cx="4252342" cy="223076"/>
          </a:xfrm>
          <a:custGeom>
            <a:avLst/>
            <a:ahLst/>
            <a:rect l="l" t="t" r="r" b="b"/>
            <a:pathLst>
              <a:path w="4240530" h="222250">
                <a:moveTo>
                  <a:pt x="0" y="221742"/>
                </a:moveTo>
                <a:lnTo>
                  <a:pt x="4240022" y="221742"/>
                </a:lnTo>
                <a:lnTo>
                  <a:pt x="4240022" y="0"/>
                </a:lnTo>
                <a:lnTo>
                  <a:pt x="0" y="0"/>
                </a:lnTo>
                <a:lnTo>
                  <a:pt x="0" y="221742"/>
                </a:lnTo>
                <a:close/>
              </a:path>
            </a:pathLst>
          </a:custGeom>
          <a:solidFill>
            <a:srgbClr val="E7E7FF"/>
          </a:solidFill>
        </p:spPr>
        <p:txBody>
          <a:bodyPr bIns="0" lIns="0" rIns="0" rtlCol="0" tIns="0" wrap="square"/>
          <a:p>
            <a:pPr defTabSz="916932"/>
            <a:endParaRPr>
              <a:solidFill>
                <a:prstClr val="black"/>
              </a:solidFill>
            </a:endParaRPr>
          </a:p>
        </p:txBody>
      </p:sp>
      <p:sp>
        <p:nvSpPr>
          <p:cNvPr id="1048953" name="object 17"/>
          <p:cNvSpPr/>
          <p:nvPr/>
        </p:nvSpPr>
        <p:spPr>
          <a:xfrm>
            <a:off x="7086731"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7E7FF"/>
          </a:solidFill>
        </p:spPr>
        <p:txBody>
          <a:bodyPr bIns="0" lIns="0" rIns="0" rtlCol="0" tIns="0" wrap="square"/>
          <a:p>
            <a:pPr defTabSz="916932"/>
            <a:endParaRPr>
              <a:solidFill>
                <a:prstClr val="black"/>
              </a:solidFill>
            </a:endParaRPr>
          </a:p>
        </p:txBody>
      </p:sp>
      <p:sp>
        <p:nvSpPr>
          <p:cNvPr id="1048954" name="object 18"/>
          <p:cNvSpPr/>
          <p:nvPr/>
        </p:nvSpPr>
        <p:spPr>
          <a:xfrm>
            <a:off x="7086731"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7E7FF"/>
          </a:solidFill>
        </p:spPr>
        <p:txBody>
          <a:bodyPr bIns="0" lIns="0" rIns="0" rtlCol="0" tIns="0" wrap="square"/>
          <a:p>
            <a:pPr defTabSz="916932"/>
            <a:endParaRPr>
              <a:solidFill>
                <a:prstClr val="black"/>
              </a:solidFill>
            </a:endParaRPr>
          </a:p>
        </p:txBody>
      </p:sp>
      <p:sp>
        <p:nvSpPr>
          <p:cNvPr id="1048955" name="object 19"/>
          <p:cNvSpPr/>
          <p:nvPr/>
        </p:nvSpPr>
        <p:spPr>
          <a:xfrm>
            <a:off x="0" y="5094805"/>
            <a:ext cx="4252342" cy="221800"/>
          </a:xfrm>
          <a:custGeom>
            <a:avLst/>
            <a:ahLst/>
            <a:rect l="l" t="t" r="r" b="b"/>
            <a:pathLst>
              <a:path w="4240530" h="220979">
                <a:moveTo>
                  <a:pt x="0" y="220980"/>
                </a:moveTo>
                <a:lnTo>
                  <a:pt x="4240022" y="220980"/>
                </a:lnTo>
                <a:lnTo>
                  <a:pt x="4240022" y="0"/>
                </a:lnTo>
                <a:lnTo>
                  <a:pt x="0" y="0"/>
                </a:lnTo>
                <a:lnTo>
                  <a:pt x="0" y="220980"/>
                </a:lnTo>
                <a:close/>
              </a:path>
            </a:pathLst>
          </a:custGeom>
          <a:solidFill>
            <a:srgbClr val="E6E6FF"/>
          </a:solidFill>
        </p:spPr>
        <p:txBody>
          <a:bodyPr bIns="0" lIns="0" rIns="0" rtlCol="0" tIns="0" wrap="square"/>
          <a:p>
            <a:pPr defTabSz="916932"/>
            <a:endParaRPr>
              <a:solidFill>
                <a:prstClr val="black"/>
              </a:solidFill>
            </a:endParaRPr>
          </a:p>
        </p:txBody>
      </p:sp>
      <p:sp>
        <p:nvSpPr>
          <p:cNvPr id="1048956" name="object 20"/>
          <p:cNvSpPr/>
          <p:nvPr/>
        </p:nvSpPr>
        <p:spPr>
          <a:xfrm>
            <a:off x="6791015"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6E6FF"/>
          </a:solidFill>
        </p:spPr>
        <p:txBody>
          <a:bodyPr bIns="0" lIns="0" rIns="0" rtlCol="0" tIns="0" wrap="square"/>
          <a:p>
            <a:pPr defTabSz="916932"/>
            <a:endParaRPr>
              <a:solidFill>
                <a:prstClr val="black"/>
              </a:solidFill>
            </a:endParaRPr>
          </a:p>
        </p:txBody>
      </p:sp>
      <p:sp>
        <p:nvSpPr>
          <p:cNvPr id="1048957" name="object 21"/>
          <p:cNvSpPr/>
          <p:nvPr/>
        </p:nvSpPr>
        <p:spPr>
          <a:xfrm>
            <a:off x="6791015"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6E6FF"/>
          </a:solidFill>
        </p:spPr>
        <p:txBody>
          <a:bodyPr bIns="0" lIns="0" rIns="0" rtlCol="0" tIns="0" wrap="square"/>
          <a:p>
            <a:pPr defTabSz="916932"/>
            <a:endParaRPr>
              <a:solidFill>
                <a:prstClr val="black"/>
              </a:solidFill>
            </a:endParaRPr>
          </a:p>
        </p:txBody>
      </p:sp>
      <p:sp>
        <p:nvSpPr>
          <p:cNvPr id="1048958" name="object 22"/>
          <p:cNvSpPr/>
          <p:nvPr/>
        </p:nvSpPr>
        <p:spPr>
          <a:xfrm>
            <a:off x="0" y="4873007"/>
            <a:ext cx="4252342" cy="221800"/>
          </a:xfrm>
          <a:custGeom>
            <a:avLst/>
            <a:ahLst/>
            <a:rect l="l" t="t" r="r" b="b"/>
            <a:pathLst>
              <a:path w="4240530" h="220979">
                <a:moveTo>
                  <a:pt x="0" y="220980"/>
                </a:moveTo>
                <a:lnTo>
                  <a:pt x="4240022" y="220980"/>
                </a:lnTo>
                <a:lnTo>
                  <a:pt x="4240022" y="0"/>
                </a:lnTo>
                <a:lnTo>
                  <a:pt x="0" y="0"/>
                </a:lnTo>
                <a:lnTo>
                  <a:pt x="0" y="220980"/>
                </a:lnTo>
                <a:close/>
              </a:path>
            </a:pathLst>
          </a:custGeom>
          <a:solidFill>
            <a:srgbClr val="E5E5FF"/>
          </a:solidFill>
        </p:spPr>
        <p:txBody>
          <a:bodyPr bIns="0" lIns="0" rIns="0" rtlCol="0" tIns="0" wrap="square"/>
          <a:p>
            <a:pPr defTabSz="916932"/>
            <a:endParaRPr>
              <a:solidFill>
                <a:prstClr val="black"/>
              </a:solidFill>
            </a:endParaRPr>
          </a:p>
        </p:txBody>
      </p:sp>
      <p:sp>
        <p:nvSpPr>
          <p:cNvPr id="1048959" name="object 23"/>
          <p:cNvSpPr/>
          <p:nvPr/>
        </p:nvSpPr>
        <p:spPr>
          <a:xfrm>
            <a:off x="6495299"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5E5FF"/>
          </a:solidFill>
        </p:spPr>
        <p:txBody>
          <a:bodyPr bIns="0" lIns="0" rIns="0" rtlCol="0" tIns="0" wrap="square"/>
          <a:p>
            <a:pPr defTabSz="916932"/>
            <a:endParaRPr>
              <a:solidFill>
                <a:prstClr val="black"/>
              </a:solidFill>
            </a:endParaRPr>
          </a:p>
        </p:txBody>
      </p:sp>
      <p:sp>
        <p:nvSpPr>
          <p:cNvPr id="1048960" name="object 24"/>
          <p:cNvSpPr/>
          <p:nvPr/>
        </p:nvSpPr>
        <p:spPr>
          <a:xfrm>
            <a:off x="6495299"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5E5FF"/>
          </a:solidFill>
        </p:spPr>
        <p:txBody>
          <a:bodyPr bIns="0" lIns="0" rIns="0" rtlCol="0" tIns="0" wrap="square"/>
          <a:p>
            <a:pPr defTabSz="916932"/>
            <a:endParaRPr>
              <a:solidFill>
                <a:prstClr val="black"/>
              </a:solidFill>
            </a:endParaRPr>
          </a:p>
        </p:txBody>
      </p:sp>
      <p:sp>
        <p:nvSpPr>
          <p:cNvPr id="1048961" name="object 25"/>
          <p:cNvSpPr/>
          <p:nvPr/>
        </p:nvSpPr>
        <p:spPr>
          <a:xfrm>
            <a:off x="0" y="4650438"/>
            <a:ext cx="4252342" cy="223076"/>
          </a:xfrm>
          <a:custGeom>
            <a:avLst/>
            <a:ahLst/>
            <a:rect l="l" t="t" r="r" b="b"/>
            <a:pathLst>
              <a:path w="4240530" h="222250">
                <a:moveTo>
                  <a:pt x="0" y="221742"/>
                </a:moveTo>
                <a:lnTo>
                  <a:pt x="4240021" y="221742"/>
                </a:lnTo>
                <a:lnTo>
                  <a:pt x="4240021" y="0"/>
                </a:lnTo>
                <a:lnTo>
                  <a:pt x="0" y="0"/>
                </a:lnTo>
                <a:lnTo>
                  <a:pt x="0" y="221742"/>
                </a:lnTo>
                <a:close/>
              </a:path>
            </a:pathLst>
          </a:custGeom>
          <a:solidFill>
            <a:srgbClr val="E4E4FF"/>
          </a:solidFill>
        </p:spPr>
        <p:txBody>
          <a:bodyPr bIns="0" lIns="0" rIns="0" rtlCol="0" tIns="0" wrap="square"/>
          <a:p>
            <a:pPr defTabSz="916932"/>
            <a:endParaRPr>
              <a:solidFill>
                <a:prstClr val="black"/>
              </a:solidFill>
            </a:endParaRPr>
          </a:p>
        </p:txBody>
      </p:sp>
      <p:sp>
        <p:nvSpPr>
          <p:cNvPr id="1048962" name="object 26"/>
          <p:cNvSpPr/>
          <p:nvPr/>
        </p:nvSpPr>
        <p:spPr>
          <a:xfrm>
            <a:off x="6199584"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4E4FF"/>
          </a:solidFill>
        </p:spPr>
        <p:txBody>
          <a:bodyPr bIns="0" lIns="0" rIns="0" rtlCol="0" tIns="0" wrap="square"/>
          <a:p>
            <a:pPr defTabSz="916932"/>
            <a:endParaRPr>
              <a:solidFill>
                <a:prstClr val="black"/>
              </a:solidFill>
            </a:endParaRPr>
          </a:p>
        </p:txBody>
      </p:sp>
      <p:sp>
        <p:nvSpPr>
          <p:cNvPr id="1048963" name="object 27"/>
          <p:cNvSpPr/>
          <p:nvPr/>
        </p:nvSpPr>
        <p:spPr>
          <a:xfrm>
            <a:off x="6199584"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4E4FF"/>
          </a:solidFill>
        </p:spPr>
        <p:txBody>
          <a:bodyPr bIns="0" lIns="0" rIns="0" rtlCol="0" tIns="0" wrap="square"/>
          <a:p>
            <a:pPr defTabSz="916932"/>
            <a:endParaRPr>
              <a:solidFill>
                <a:prstClr val="black"/>
              </a:solidFill>
            </a:endParaRPr>
          </a:p>
        </p:txBody>
      </p:sp>
      <p:sp>
        <p:nvSpPr>
          <p:cNvPr id="1048964" name="object 28"/>
          <p:cNvSpPr/>
          <p:nvPr/>
        </p:nvSpPr>
        <p:spPr>
          <a:xfrm>
            <a:off x="0" y="4428637"/>
            <a:ext cx="4252342" cy="221800"/>
          </a:xfrm>
          <a:custGeom>
            <a:avLst/>
            <a:ahLst/>
            <a:rect l="l" t="t" r="r" b="b"/>
            <a:pathLst>
              <a:path w="4240530" h="220979">
                <a:moveTo>
                  <a:pt x="0" y="220980"/>
                </a:moveTo>
                <a:lnTo>
                  <a:pt x="4240021" y="220980"/>
                </a:lnTo>
                <a:lnTo>
                  <a:pt x="4240021" y="0"/>
                </a:lnTo>
                <a:lnTo>
                  <a:pt x="0" y="0"/>
                </a:lnTo>
                <a:lnTo>
                  <a:pt x="0" y="220980"/>
                </a:lnTo>
                <a:close/>
              </a:path>
            </a:pathLst>
          </a:custGeom>
          <a:solidFill>
            <a:srgbClr val="E2E2FF"/>
          </a:solidFill>
        </p:spPr>
        <p:txBody>
          <a:bodyPr bIns="0" lIns="0" rIns="0" rtlCol="0" tIns="0" wrap="square"/>
          <a:p>
            <a:pPr defTabSz="916932"/>
            <a:endParaRPr>
              <a:solidFill>
                <a:prstClr val="black"/>
              </a:solidFill>
            </a:endParaRPr>
          </a:p>
        </p:txBody>
      </p:sp>
      <p:sp>
        <p:nvSpPr>
          <p:cNvPr id="1048965" name="object 29"/>
          <p:cNvSpPr/>
          <p:nvPr/>
        </p:nvSpPr>
        <p:spPr>
          <a:xfrm>
            <a:off x="5903101" y="1484799"/>
            <a:ext cx="296734" cy="599756"/>
          </a:xfrm>
          <a:custGeom>
            <a:avLst/>
            <a:ahLst/>
            <a:rect l="l" t="t" r="r" b="b"/>
            <a:pathLst>
              <a:path w="295910" h="597535">
                <a:moveTo>
                  <a:pt x="0" y="597407"/>
                </a:moveTo>
                <a:lnTo>
                  <a:pt x="295655" y="597407"/>
                </a:lnTo>
                <a:lnTo>
                  <a:pt x="295655" y="0"/>
                </a:lnTo>
                <a:lnTo>
                  <a:pt x="0" y="0"/>
                </a:lnTo>
                <a:lnTo>
                  <a:pt x="0" y="597407"/>
                </a:lnTo>
                <a:close/>
              </a:path>
            </a:pathLst>
          </a:custGeom>
          <a:solidFill>
            <a:srgbClr val="E2E2FF"/>
          </a:solidFill>
        </p:spPr>
        <p:txBody>
          <a:bodyPr bIns="0" lIns="0" rIns="0" rtlCol="0" tIns="0" wrap="square"/>
          <a:p>
            <a:pPr defTabSz="916932"/>
            <a:endParaRPr>
              <a:solidFill>
                <a:prstClr val="black"/>
              </a:solidFill>
            </a:endParaRPr>
          </a:p>
        </p:txBody>
      </p:sp>
      <p:sp>
        <p:nvSpPr>
          <p:cNvPr id="1048966" name="object 30"/>
          <p:cNvSpPr/>
          <p:nvPr/>
        </p:nvSpPr>
        <p:spPr>
          <a:xfrm>
            <a:off x="5903101" y="0"/>
            <a:ext cx="296734" cy="337801"/>
          </a:xfrm>
          <a:custGeom>
            <a:avLst/>
            <a:ahLst/>
            <a:rect l="l" t="t" r="r" b="b"/>
            <a:pathLst>
              <a:path w="295910" h="336550">
                <a:moveTo>
                  <a:pt x="0" y="336295"/>
                </a:moveTo>
                <a:lnTo>
                  <a:pt x="295655" y="336295"/>
                </a:lnTo>
                <a:lnTo>
                  <a:pt x="295655" y="0"/>
                </a:lnTo>
                <a:lnTo>
                  <a:pt x="0" y="0"/>
                </a:lnTo>
                <a:lnTo>
                  <a:pt x="0" y="336295"/>
                </a:lnTo>
                <a:close/>
              </a:path>
            </a:pathLst>
          </a:custGeom>
          <a:solidFill>
            <a:srgbClr val="E2E2FF"/>
          </a:solidFill>
        </p:spPr>
        <p:txBody>
          <a:bodyPr bIns="0" lIns="0" rIns="0" rtlCol="0" tIns="0" wrap="square"/>
          <a:p>
            <a:pPr defTabSz="916932"/>
            <a:endParaRPr>
              <a:solidFill>
                <a:prstClr val="black"/>
              </a:solidFill>
            </a:endParaRPr>
          </a:p>
        </p:txBody>
      </p:sp>
      <p:sp>
        <p:nvSpPr>
          <p:cNvPr id="1048967" name="object 31"/>
          <p:cNvSpPr/>
          <p:nvPr/>
        </p:nvSpPr>
        <p:spPr>
          <a:xfrm>
            <a:off x="0" y="4206838"/>
            <a:ext cx="4252342" cy="221800"/>
          </a:xfrm>
          <a:custGeom>
            <a:avLst/>
            <a:ahLst/>
            <a:rect l="l" t="t" r="r" b="b"/>
            <a:pathLst>
              <a:path w="4240530" h="220979">
                <a:moveTo>
                  <a:pt x="0" y="220980"/>
                </a:moveTo>
                <a:lnTo>
                  <a:pt x="4240021" y="220980"/>
                </a:lnTo>
                <a:lnTo>
                  <a:pt x="4240021" y="0"/>
                </a:lnTo>
                <a:lnTo>
                  <a:pt x="0" y="0"/>
                </a:lnTo>
                <a:lnTo>
                  <a:pt x="0" y="220980"/>
                </a:lnTo>
                <a:close/>
              </a:path>
            </a:pathLst>
          </a:custGeom>
          <a:solidFill>
            <a:srgbClr val="E1E1FF"/>
          </a:solidFill>
        </p:spPr>
        <p:txBody>
          <a:bodyPr bIns="0" lIns="0" rIns="0" rtlCol="0" tIns="0" wrap="square"/>
          <a:p>
            <a:pPr defTabSz="916932"/>
            <a:endParaRPr>
              <a:solidFill>
                <a:prstClr val="black"/>
              </a:solidFill>
            </a:endParaRPr>
          </a:p>
        </p:txBody>
      </p:sp>
      <p:sp>
        <p:nvSpPr>
          <p:cNvPr id="1048968" name="object 32"/>
          <p:cNvSpPr/>
          <p:nvPr/>
        </p:nvSpPr>
        <p:spPr>
          <a:xfrm>
            <a:off x="5607389"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E1E1FF"/>
          </a:solidFill>
        </p:spPr>
        <p:txBody>
          <a:bodyPr bIns="0" lIns="0" rIns="0" rtlCol="0" tIns="0" wrap="square"/>
          <a:p>
            <a:pPr defTabSz="916932"/>
            <a:endParaRPr>
              <a:solidFill>
                <a:prstClr val="black"/>
              </a:solidFill>
            </a:endParaRPr>
          </a:p>
        </p:txBody>
      </p:sp>
      <p:sp>
        <p:nvSpPr>
          <p:cNvPr id="1048969" name="object 33"/>
          <p:cNvSpPr/>
          <p:nvPr/>
        </p:nvSpPr>
        <p:spPr>
          <a:xfrm>
            <a:off x="5607389"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E1E1FF"/>
          </a:solidFill>
        </p:spPr>
        <p:txBody>
          <a:bodyPr bIns="0" lIns="0" rIns="0" rtlCol="0" tIns="0" wrap="square"/>
          <a:p>
            <a:pPr defTabSz="916932"/>
            <a:endParaRPr>
              <a:solidFill>
                <a:prstClr val="black"/>
              </a:solidFill>
            </a:endParaRPr>
          </a:p>
        </p:txBody>
      </p:sp>
      <p:sp>
        <p:nvSpPr>
          <p:cNvPr id="1048970" name="object 34"/>
          <p:cNvSpPr/>
          <p:nvPr/>
        </p:nvSpPr>
        <p:spPr>
          <a:xfrm>
            <a:off x="0" y="3984268"/>
            <a:ext cx="4252342" cy="223076"/>
          </a:xfrm>
          <a:custGeom>
            <a:avLst/>
            <a:ahLst/>
            <a:rect l="l" t="t" r="r" b="b"/>
            <a:pathLst>
              <a:path w="4240530" h="222250">
                <a:moveTo>
                  <a:pt x="0" y="221742"/>
                </a:moveTo>
                <a:lnTo>
                  <a:pt x="4240021" y="221742"/>
                </a:lnTo>
                <a:lnTo>
                  <a:pt x="4240021" y="0"/>
                </a:lnTo>
                <a:lnTo>
                  <a:pt x="0" y="0"/>
                </a:lnTo>
                <a:lnTo>
                  <a:pt x="0" y="221742"/>
                </a:lnTo>
                <a:close/>
              </a:path>
            </a:pathLst>
          </a:custGeom>
          <a:solidFill>
            <a:srgbClr val="E0E0FF"/>
          </a:solidFill>
        </p:spPr>
        <p:txBody>
          <a:bodyPr bIns="0" lIns="0" rIns="0" rtlCol="0" tIns="0" wrap="square"/>
          <a:p>
            <a:pPr defTabSz="916932"/>
            <a:endParaRPr>
              <a:solidFill>
                <a:prstClr val="black"/>
              </a:solidFill>
            </a:endParaRPr>
          </a:p>
        </p:txBody>
      </p:sp>
      <p:sp>
        <p:nvSpPr>
          <p:cNvPr id="1048971" name="object 35"/>
          <p:cNvSpPr/>
          <p:nvPr/>
        </p:nvSpPr>
        <p:spPr>
          <a:xfrm>
            <a:off x="5311673" y="1484799"/>
            <a:ext cx="296097" cy="599756"/>
          </a:xfrm>
          <a:custGeom>
            <a:avLst/>
            <a:ahLst/>
            <a:rect l="l" t="t" r="r" b="b"/>
            <a:pathLst>
              <a:path w="295275" h="597535">
                <a:moveTo>
                  <a:pt x="0" y="597407"/>
                </a:moveTo>
                <a:lnTo>
                  <a:pt x="294893" y="597407"/>
                </a:lnTo>
                <a:lnTo>
                  <a:pt x="294893" y="0"/>
                </a:lnTo>
                <a:lnTo>
                  <a:pt x="0" y="0"/>
                </a:lnTo>
                <a:lnTo>
                  <a:pt x="0" y="597407"/>
                </a:lnTo>
                <a:close/>
              </a:path>
            </a:pathLst>
          </a:custGeom>
          <a:solidFill>
            <a:srgbClr val="E0E0FF"/>
          </a:solidFill>
        </p:spPr>
        <p:txBody>
          <a:bodyPr bIns="0" lIns="0" rIns="0" rtlCol="0" tIns="0" wrap="square"/>
          <a:p>
            <a:pPr defTabSz="916932"/>
            <a:endParaRPr>
              <a:solidFill>
                <a:prstClr val="black"/>
              </a:solidFill>
            </a:endParaRPr>
          </a:p>
        </p:txBody>
      </p:sp>
      <p:sp>
        <p:nvSpPr>
          <p:cNvPr id="1048972" name="object 36"/>
          <p:cNvSpPr/>
          <p:nvPr/>
        </p:nvSpPr>
        <p:spPr>
          <a:xfrm>
            <a:off x="5311673" y="0"/>
            <a:ext cx="296097" cy="337801"/>
          </a:xfrm>
          <a:custGeom>
            <a:avLst/>
            <a:ahLst/>
            <a:rect l="l" t="t" r="r" b="b"/>
            <a:pathLst>
              <a:path w="295275" h="336550">
                <a:moveTo>
                  <a:pt x="0" y="336295"/>
                </a:moveTo>
                <a:lnTo>
                  <a:pt x="294893" y="336295"/>
                </a:lnTo>
                <a:lnTo>
                  <a:pt x="294893" y="0"/>
                </a:lnTo>
                <a:lnTo>
                  <a:pt x="0" y="0"/>
                </a:lnTo>
                <a:lnTo>
                  <a:pt x="0" y="336295"/>
                </a:lnTo>
                <a:close/>
              </a:path>
            </a:pathLst>
          </a:custGeom>
          <a:solidFill>
            <a:srgbClr val="E0E0FF"/>
          </a:solidFill>
        </p:spPr>
        <p:txBody>
          <a:bodyPr bIns="0" lIns="0" rIns="0" rtlCol="0" tIns="0" wrap="square"/>
          <a:p>
            <a:pPr defTabSz="916932"/>
            <a:endParaRPr>
              <a:solidFill>
                <a:prstClr val="black"/>
              </a:solidFill>
            </a:endParaRPr>
          </a:p>
        </p:txBody>
      </p:sp>
      <p:sp>
        <p:nvSpPr>
          <p:cNvPr id="1048973" name="object 37"/>
          <p:cNvSpPr/>
          <p:nvPr/>
        </p:nvSpPr>
        <p:spPr>
          <a:xfrm>
            <a:off x="0" y="3762471"/>
            <a:ext cx="4252342" cy="221800"/>
          </a:xfrm>
          <a:custGeom>
            <a:avLst/>
            <a:ahLst/>
            <a:rect l="l" t="t" r="r" b="b"/>
            <a:pathLst>
              <a:path w="4240530" h="220979">
                <a:moveTo>
                  <a:pt x="0" y="220979"/>
                </a:moveTo>
                <a:lnTo>
                  <a:pt x="4240021" y="220979"/>
                </a:lnTo>
                <a:lnTo>
                  <a:pt x="4240021" y="0"/>
                </a:lnTo>
                <a:lnTo>
                  <a:pt x="0" y="0"/>
                </a:lnTo>
                <a:lnTo>
                  <a:pt x="0" y="220979"/>
                </a:lnTo>
                <a:close/>
              </a:path>
            </a:pathLst>
          </a:custGeom>
          <a:solidFill>
            <a:srgbClr val="DEDEFF"/>
          </a:solidFill>
        </p:spPr>
        <p:txBody>
          <a:bodyPr bIns="0" lIns="0" rIns="0" rtlCol="0" tIns="0" wrap="square"/>
          <a:p>
            <a:pPr defTabSz="916932"/>
            <a:endParaRPr>
              <a:solidFill>
                <a:prstClr val="black"/>
              </a:solidFill>
            </a:endParaRPr>
          </a:p>
        </p:txBody>
      </p:sp>
      <p:sp>
        <p:nvSpPr>
          <p:cNvPr id="1048974" name="object 38"/>
          <p:cNvSpPr/>
          <p:nvPr/>
        </p:nvSpPr>
        <p:spPr>
          <a:xfrm>
            <a:off x="5015958" y="1484799"/>
            <a:ext cx="296097" cy="599756"/>
          </a:xfrm>
          <a:custGeom>
            <a:avLst/>
            <a:ahLst/>
            <a:rect l="l" t="t" r="r" b="b"/>
            <a:pathLst>
              <a:path w="295275" h="597535">
                <a:moveTo>
                  <a:pt x="0" y="597407"/>
                </a:moveTo>
                <a:lnTo>
                  <a:pt x="294893" y="597407"/>
                </a:lnTo>
                <a:lnTo>
                  <a:pt x="294893" y="0"/>
                </a:lnTo>
                <a:lnTo>
                  <a:pt x="0" y="0"/>
                </a:lnTo>
                <a:lnTo>
                  <a:pt x="0" y="597407"/>
                </a:lnTo>
                <a:close/>
              </a:path>
            </a:pathLst>
          </a:custGeom>
          <a:solidFill>
            <a:srgbClr val="DEDEFF"/>
          </a:solidFill>
        </p:spPr>
        <p:txBody>
          <a:bodyPr bIns="0" lIns="0" rIns="0" rtlCol="0" tIns="0" wrap="square"/>
          <a:p>
            <a:pPr defTabSz="916932"/>
            <a:endParaRPr>
              <a:solidFill>
                <a:prstClr val="black"/>
              </a:solidFill>
            </a:endParaRPr>
          </a:p>
        </p:txBody>
      </p:sp>
      <p:sp>
        <p:nvSpPr>
          <p:cNvPr id="1048975" name="object 39"/>
          <p:cNvSpPr/>
          <p:nvPr/>
        </p:nvSpPr>
        <p:spPr>
          <a:xfrm>
            <a:off x="5015958" y="0"/>
            <a:ext cx="296097" cy="337801"/>
          </a:xfrm>
          <a:custGeom>
            <a:avLst/>
            <a:ahLst/>
            <a:rect l="l" t="t" r="r" b="b"/>
            <a:pathLst>
              <a:path w="295275" h="336550">
                <a:moveTo>
                  <a:pt x="0" y="336295"/>
                </a:moveTo>
                <a:lnTo>
                  <a:pt x="294893" y="336295"/>
                </a:lnTo>
                <a:lnTo>
                  <a:pt x="294893" y="0"/>
                </a:lnTo>
                <a:lnTo>
                  <a:pt x="0" y="0"/>
                </a:lnTo>
                <a:lnTo>
                  <a:pt x="0" y="336295"/>
                </a:lnTo>
                <a:close/>
              </a:path>
            </a:pathLst>
          </a:custGeom>
          <a:solidFill>
            <a:srgbClr val="DEDEFF"/>
          </a:solidFill>
        </p:spPr>
        <p:txBody>
          <a:bodyPr bIns="0" lIns="0" rIns="0" rtlCol="0" tIns="0" wrap="square"/>
          <a:p>
            <a:pPr defTabSz="916932"/>
            <a:endParaRPr>
              <a:solidFill>
                <a:prstClr val="black"/>
              </a:solidFill>
            </a:endParaRPr>
          </a:p>
        </p:txBody>
      </p:sp>
      <p:sp>
        <p:nvSpPr>
          <p:cNvPr id="1048976" name="object 40"/>
          <p:cNvSpPr/>
          <p:nvPr/>
        </p:nvSpPr>
        <p:spPr>
          <a:xfrm>
            <a:off x="0" y="3540666"/>
            <a:ext cx="4252342" cy="221800"/>
          </a:xfrm>
          <a:custGeom>
            <a:avLst/>
            <a:ahLst/>
            <a:rect l="l" t="t" r="r" b="b"/>
            <a:pathLst>
              <a:path w="4240530" h="220979">
                <a:moveTo>
                  <a:pt x="0" y="220979"/>
                </a:moveTo>
                <a:lnTo>
                  <a:pt x="4240021" y="220979"/>
                </a:lnTo>
                <a:lnTo>
                  <a:pt x="4240021" y="0"/>
                </a:lnTo>
                <a:lnTo>
                  <a:pt x="0" y="0"/>
                </a:lnTo>
                <a:lnTo>
                  <a:pt x="0" y="220979"/>
                </a:lnTo>
                <a:close/>
              </a:path>
            </a:pathLst>
          </a:custGeom>
          <a:solidFill>
            <a:srgbClr val="DDDDFF"/>
          </a:solidFill>
        </p:spPr>
        <p:txBody>
          <a:bodyPr bIns="0" lIns="0" rIns="0" rtlCol="0" tIns="0" wrap="square"/>
          <a:p>
            <a:pPr defTabSz="916932"/>
            <a:endParaRPr>
              <a:solidFill>
                <a:prstClr val="black"/>
              </a:solidFill>
            </a:endParaRPr>
          </a:p>
        </p:txBody>
      </p:sp>
      <p:sp>
        <p:nvSpPr>
          <p:cNvPr id="1048977" name="object 41"/>
          <p:cNvSpPr/>
          <p:nvPr/>
        </p:nvSpPr>
        <p:spPr>
          <a:xfrm>
            <a:off x="4720244"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DDDDFF"/>
          </a:solidFill>
        </p:spPr>
        <p:txBody>
          <a:bodyPr bIns="0" lIns="0" rIns="0" rtlCol="0" tIns="0" wrap="square"/>
          <a:p>
            <a:pPr defTabSz="916932"/>
            <a:endParaRPr>
              <a:solidFill>
                <a:prstClr val="black"/>
              </a:solidFill>
            </a:endParaRPr>
          </a:p>
        </p:txBody>
      </p:sp>
      <p:sp>
        <p:nvSpPr>
          <p:cNvPr id="1048978" name="object 42"/>
          <p:cNvSpPr/>
          <p:nvPr/>
        </p:nvSpPr>
        <p:spPr>
          <a:xfrm>
            <a:off x="4720244"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DDDFF"/>
          </a:solidFill>
        </p:spPr>
        <p:txBody>
          <a:bodyPr bIns="0" lIns="0" rIns="0" rtlCol="0" tIns="0" wrap="square"/>
          <a:p>
            <a:pPr defTabSz="916932"/>
            <a:endParaRPr>
              <a:solidFill>
                <a:prstClr val="black"/>
              </a:solidFill>
            </a:endParaRPr>
          </a:p>
        </p:txBody>
      </p:sp>
      <p:sp>
        <p:nvSpPr>
          <p:cNvPr id="1048979" name="object 43"/>
          <p:cNvSpPr/>
          <p:nvPr/>
        </p:nvSpPr>
        <p:spPr>
          <a:xfrm>
            <a:off x="0" y="3318098"/>
            <a:ext cx="4252342" cy="223076"/>
          </a:xfrm>
          <a:custGeom>
            <a:avLst/>
            <a:ahLst/>
            <a:rect l="l" t="t" r="r" b="b"/>
            <a:pathLst>
              <a:path w="4240530" h="222250">
                <a:moveTo>
                  <a:pt x="0" y="221741"/>
                </a:moveTo>
                <a:lnTo>
                  <a:pt x="4240021" y="221741"/>
                </a:lnTo>
                <a:lnTo>
                  <a:pt x="4240021" y="0"/>
                </a:lnTo>
                <a:lnTo>
                  <a:pt x="0" y="0"/>
                </a:lnTo>
                <a:lnTo>
                  <a:pt x="0" y="221741"/>
                </a:lnTo>
                <a:close/>
              </a:path>
            </a:pathLst>
          </a:custGeom>
          <a:solidFill>
            <a:srgbClr val="DBDBFF"/>
          </a:solidFill>
        </p:spPr>
        <p:txBody>
          <a:bodyPr bIns="0" lIns="0" rIns="0" rtlCol="0" tIns="0" wrap="square"/>
          <a:p>
            <a:pPr defTabSz="916932"/>
            <a:endParaRPr>
              <a:solidFill>
                <a:prstClr val="black"/>
              </a:solidFill>
            </a:endParaRPr>
          </a:p>
        </p:txBody>
      </p:sp>
      <p:sp>
        <p:nvSpPr>
          <p:cNvPr id="1048980" name="object 44"/>
          <p:cNvSpPr/>
          <p:nvPr/>
        </p:nvSpPr>
        <p:spPr>
          <a:xfrm>
            <a:off x="4424528" y="1484799"/>
            <a:ext cx="296097" cy="599756"/>
          </a:xfrm>
          <a:custGeom>
            <a:avLst/>
            <a:ahLst/>
            <a:rect l="l" t="t" r="r" b="b"/>
            <a:pathLst>
              <a:path w="295275" h="597535">
                <a:moveTo>
                  <a:pt x="0" y="597407"/>
                </a:moveTo>
                <a:lnTo>
                  <a:pt x="294894" y="597407"/>
                </a:lnTo>
                <a:lnTo>
                  <a:pt x="294894" y="0"/>
                </a:lnTo>
                <a:lnTo>
                  <a:pt x="0" y="0"/>
                </a:lnTo>
                <a:lnTo>
                  <a:pt x="0" y="597407"/>
                </a:lnTo>
                <a:close/>
              </a:path>
            </a:pathLst>
          </a:custGeom>
          <a:solidFill>
            <a:srgbClr val="DBDBFF"/>
          </a:solidFill>
        </p:spPr>
        <p:txBody>
          <a:bodyPr bIns="0" lIns="0" rIns="0" rtlCol="0" tIns="0" wrap="square"/>
          <a:p>
            <a:pPr defTabSz="916932"/>
            <a:endParaRPr>
              <a:solidFill>
                <a:prstClr val="black"/>
              </a:solidFill>
            </a:endParaRPr>
          </a:p>
        </p:txBody>
      </p:sp>
      <p:sp>
        <p:nvSpPr>
          <p:cNvPr id="1048981" name="object 45"/>
          <p:cNvSpPr/>
          <p:nvPr/>
        </p:nvSpPr>
        <p:spPr>
          <a:xfrm>
            <a:off x="4424528"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BDBFF"/>
          </a:solidFill>
        </p:spPr>
        <p:txBody>
          <a:bodyPr bIns="0" lIns="0" rIns="0" rtlCol="0" tIns="0" wrap="square"/>
          <a:p>
            <a:pPr defTabSz="916932"/>
            <a:endParaRPr>
              <a:solidFill>
                <a:prstClr val="black"/>
              </a:solidFill>
            </a:endParaRPr>
          </a:p>
        </p:txBody>
      </p:sp>
      <p:sp>
        <p:nvSpPr>
          <p:cNvPr id="1048982" name="object 46"/>
          <p:cNvSpPr/>
          <p:nvPr/>
        </p:nvSpPr>
        <p:spPr>
          <a:xfrm>
            <a:off x="0" y="3096301"/>
            <a:ext cx="4252342" cy="221800"/>
          </a:xfrm>
          <a:custGeom>
            <a:avLst/>
            <a:ahLst/>
            <a:rect l="l" t="t" r="r" b="b"/>
            <a:pathLst>
              <a:path w="4240530" h="220979">
                <a:moveTo>
                  <a:pt x="0" y="220979"/>
                </a:moveTo>
                <a:lnTo>
                  <a:pt x="4240021" y="220979"/>
                </a:lnTo>
                <a:lnTo>
                  <a:pt x="4240021" y="0"/>
                </a:lnTo>
                <a:lnTo>
                  <a:pt x="0" y="0"/>
                </a:lnTo>
                <a:lnTo>
                  <a:pt x="0" y="220979"/>
                </a:lnTo>
                <a:close/>
              </a:path>
            </a:pathLst>
          </a:custGeom>
          <a:solidFill>
            <a:srgbClr val="D9D9FF"/>
          </a:solidFill>
        </p:spPr>
        <p:txBody>
          <a:bodyPr bIns="0" lIns="0" rIns="0" rtlCol="0" tIns="0" wrap="square"/>
          <a:p>
            <a:pPr defTabSz="916932"/>
            <a:endParaRPr>
              <a:solidFill>
                <a:prstClr val="black"/>
              </a:solidFill>
            </a:endParaRPr>
          </a:p>
        </p:txBody>
      </p:sp>
      <p:sp>
        <p:nvSpPr>
          <p:cNvPr id="1048983" name="object 47"/>
          <p:cNvSpPr/>
          <p:nvPr/>
        </p:nvSpPr>
        <p:spPr>
          <a:xfrm>
            <a:off x="4128813" y="1484798"/>
            <a:ext cx="296097" cy="1611885"/>
          </a:xfrm>
          <a:custGeom>
            <a:avLst/>
            <a:ahLst/>
            <a:rect l="l" t="t" r="r" b="b"/>
            <a:pathLst>
              <a:path w="295275" h="1605914">
                <a:moveTo>
                  <a:pt x="294894" y="0"/>
                </a:moveTo>
                <a:lnTo>
                  <a:pt x="0" y="0"/>
                </a:lnTo>
                <a:lnTo>
                  <a:pt x="0" y="597408"/>
                </a:lnTo>
                <a:lnTo>
                  <a:pt x="0" y="1605534"/>
                </a:lnTo>
                <a:lnTo>
                  <a:pt x="294894" y="1605534"/>
                </a:lnTo>
                <a:lnTo>
                  <a:pt x="294894" y="597408"/>
                </a:lnTo>
                <a:lnTo>
                  <a:pt x="294894" y="0"/>
                </a:lnTo>
                <a:close/>
              </a:path>
            </a:pathLst>
          </a:custGeom>
          <a:solidFill>
            <a:srgbClr val="D9D9FF"/>
          </a:solidFill>
        </p:spPr>
        <p:txBody>
          <a:bodyPr bIns="0" lIns="0" rIns="0" rtlCol="0" tIns="0" wrap="square"/>
          <a:p>
            <a:pPr defTabSz="916932"/>
            <a:endParaRPr>
              <a:solidFill>
                <a:prstClr val="black"/>
              </a:solidFill>
            </a:endParaRPr>
          </a:p>
        </p:txBody>
      </p:sp>
      <p:sp>
        <p:nvSpPr>
          <p:cNvPr id="1048984" name="object 48"/>
          <p:cNvSpPr/>
          <p:nvPr/>
        </p:nvSpPr>
        <p:spPr>
          <a:xfrm>
            <a:off x="4128813" y="0"/>
            <a:ext cx="296097" cy="337801"/>
          </a:xfrm>
          <a:custGeom>
            <a:avLst/>
            <a:ahLst/>
            <a:rect l="l" t="t" r="r" b="b"/>
            <a:pathLst>
              <a:path w="295275" h="336550">
                <a:moveTo>
                  <a:pt x="0" y="336295"/>
                </a:moveTo>
                <a:lnTo>
                  <a:pt x="294893" y="336295"/>
                </a:lnTo>
                <a:lnTo>
                  <a:pt x="294893" y="0"/>
                </a:lnTo>
                <a:lnTo>
                  <a:pt x="0" y="0"/>
                </a:lnTo>
                <a:lnTo>
                  <a:pt x="0" y="336295"/>
                </a:lnTo>
                <a:close/>
              </a:path>
            </a:pathLst>
          </a:custGeom>
          <a:solidFill>
            <a:srgbClr val="D9D9FF"/>
          </a:solidFill>
        </p:spPr>
        <p:txBody>
          <a:bodyPr bIns="0" lIns="0" rIns="0" rtlCol="0" tIns="0" wrap="square"/>
          <a:p>
            <a:pPr defTabSz="916932"/>
            <a:endParaRPr>
              <a:solidFill>
                <a:prstClr val="black"/>
              </a:solidFill>
            </a:endParaRPr>
          </a:p>
        </p:txBody>
      </p:sp>
      <p:sp>
        <p:nvSpPr>
          <p:cNvPr id="1048985" name="object 49"/>
          <p:cNvSpPr/>
          <p:nvPr/>
        </p:nvSpPr>
        <p:spPr>
          <a:xfrm>
            <a:off x="3" y="1484798"/>
            <a:ext cx="4128809" cy="1611885"/>
          </a:xfrm>
          <a:custGeom>
            <a:avLst/>
            <a:ahLst/>
            <a:rect l="l" t="t" r="r" b="b"/>
            <a:pathLst>
              <a:path w="4117340" h="1605914">
                <a:moveTo>
                  <a:pt x="4117340" y="0"/>
                </a:moveTo>
                <a:lnTo>
                  <a:pt x="3822446" y="0"/>
                </a:lnTo>
                <a:lnTo>
                  <a:pt x="3822446" y="1384554"/>
                </a:lnTo>
                <a:lnTo>
                  <a:pt x="0" y="1384554"/>
                </a:lnTo>
                <a:lnTo>
                  <a:pt x="0" y="1605534"/>
                </a:lnTo>
                <a:lnTo>
                  <a:pt x="4117340" y="1605534"/>
                </a:lnTo>
                <a:lnTo>
                  <a:pt x="4117340" y="1384554"/>
                </a:lnTo>
                <a:lnTo>
                  <a:pt x="4117340" y="0"/>
                </a:lnTo>
                <a:close/>
              </a:path>
            </a:pathLst>
          </a:custGeom>
          <a:solidFill>
            <a:srgbClr val="D8D8FF"/>
          </a:solidFill>
        </p:spPr>
        <p:txBody>
          <a:bodyPr bIns="0" lIns="0" rIns="0" rtlCol="0" tIns="0" wrap="square"/>
          <a:p>
            <a:pPr defTabSz="916932"/>
            <a:endParaRPr>
              <a:solidFill>
                <a:prstClr val="black"/>
              </a:solidFill>
            </a:endParaRPr>
          </a:p>
        </p:txBody>
      </p:sp>
      <p:sp>
        <p:nvSpPr>
          <p:cNvPr id="1048986" name="object 50"/>
          <p:cNvSpPr/>
          <p:nvPr/>
        </p:nvSpPr>
        <p:spPr>
          <a:xfrm>
            <a:off x="3833097" y="0"/>
            <a:ext cx="296097" cy="337801"/>
          </a:xfrm>
          <a:custGeom>
            <a:avLst/>
            <a:ahLst/>
            <a:rect l="l" t="t" r="r" b="b"/>
            <a:pathLst>
              <a:path w="295275" h="336550">
                <a:moveTo>
                  <a:pt x="0" y="336295"/>
                </a:moveTo>
                <a:lnTo>
                  <a:pt x="294893" y="336295"/>
                </a:lnTo>
                <a:lnTo>
                  <a:pt x="294893" y="0"/>
                </a:lnTo>
                <a:lnTo>
                  <a:pt x="0" y="0"/>
                </a:lnTo>
                <a:lnTo>
                  <a:pt x="0" y="336295"/>
                </a:lnTo>
                <a:close/>
              </a:path>
            </a:pathLst>
          </a:custGeom>
          <a:solidFill>
            <a:srgbClr val="D8D8FF"/>
          </a:solidFill>
        </p:spPr>
        <p:txBody>
          <a:bodyPr bIns="0" lIns="0" rIns="0" rtlCol="0" tIns="0" wrap="square"/>
          <a:p>
            <a:pPr defTabSz="916932"/>
            <a:endParaRPr>
              <a:solidFill>
                <a:prstClr val="black"/>
              </a:solidFill>
            </a:endParaRPr>
          </a:p>
        </p:txBody>
      </p:sp>
      <p:sp>
        <p:nvSpPr>
          <p:cNvPr id="1048987" name="object 51"/>
          <p:cNvSpPr/>
          <p:nvPr/>
        </p:nvSpPr>
        <p:spPr>
          <a:xfrm>
            <a:off x="0" y="1484798"/>
            <a:ext cx="3833348" cy="1390083"/>
          </a:xfrm>
          <a:custGeom>
            <a:avLst/>
            <a:ahLst/>
            <a:rect l="l" t="t" r="r" b="b"/>
            <a:pathLst>
              <a:path w="3822700" h="1384935">
                <a:moveTo>
                  <a:pt x="3822446" y="0"/>
                </a:moveTo>
                <a:lnTo>
                  <a:pt x="3527552" y="0"/>
                </a:lnTo>
                <a:lnTo>
                  <a:pt x="3527552" y="1162812"/>
                </a:lnTo>
                <a:lnTo>
                  <a:pt x="0" y="1162812"/>
                </a:lnTo>
                <a:lnTo>
                  <a:pt x="0" y="1384554"/>
                </a:lnTo>
                <a:lnTo>
                  <a:pt x="3822446" y="1384554"/>
                </a:lnTo>
                <a:lnTo>
                  <a:pt x="3822446" y="1162812"/>
                </a:lnTo>
                <a:lnTo>
                  <a:pt x="3822446" y="0"/>
                </a:lnTo>
                <a:close/>
              </a:path>
            </a:pathLst>
          </a:custGeom>
          <a:solidFill>
            <a:srgbClr val="D6D6FF"/>
          </a:solidFill>
        </p:spPr>
        <p:txBody>
          <a:bodyPr bIns="0" lIns="0" rIns="0" rtlCol="0" tIns="0" wrap="square"/>
          <a:p>
            <a:pPr defTabSz="916932"/>
            <a:endParaRPr>
              <a:solidFill>
                <a:prstClr val="black"/>
              </a:solidFill>
            </a:endParaRPr>
          </a:p>
        </p:txBody>
      </p:sp>
      <p:sp>
        <p:nvSpPr>
          <p:cNvPr id="1048988" name="object 52"/>
          <p:cNvSpPr/>
          <p:nvPr/>
        </p:nvSpPr>
        <p:spPr>
          <a:xfrm>
            <a:off x="3537382"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6D6FF"/>
          </a:solidFill>
        </p:spPr>
        <p:txBody>
          <a:bodyPr bIns="0" lIns="0" rIns="0" rtlCol="0" tIns="0" wrap="square"/>
          <a:p>
            <a:pPr defTabSz="916932"/>
            <a:endParaRPr>
              <a:solidFill>
                <a:prstClr val="black"/>
              </a:solidFill>
            </a:endParaRPr>
          </a:p>
        </p:txBody>
      </p:sp>
      <p:sp>
        <p:nvSpPr>
          <p:cNvPr id="1048989" name="object 53"/>
          <p:cNvSpPr/>
          <p:nvPr/>
        </p:nvSpPr>
        <p:spPr>
          <a:xfrm>
            <a:off x="0" y="1484794"/>
            <a:ext cx="3537887" cy="1167645"/>
          </a:xfrm>
          <a:custGeom>
            <a:avLst/>
            <a:ahLst/>
            <a:rect l="l" t="t" r="r" b="b"/>
            <a:pathLst>
              <a:path w="3528060" h="1163320">
                <a:moveTo>
                  <a:pt x="3527552" y="0"/>
                </a:moveTo>
                <a:lnTo>
                  <a:pt x="3232645" y="0"/>
                </a:lnTo>
                <a:lnTo>
                  <a:pt x="3232645" y="941832"/>
                </a:lnTo>
                <a:lnTo>
                  <a:pt x="0" y="941832"/>
                </a:lnTo>
                <a:lnTo>
                  <a:pt x="0" y="1162812"/>
                </a:lnTo>
                <a:lnTo>
                  <a:pt x="3527552" y="1162812"/>
                </a:lnTo>
                <a:lnTo>
                  <a:pt x="3527552" y="941832"/>
                </a:lnTo>
                <a:lnTo>
                  <a:pt x="3527552" y="0"/>
                </a:lnTo>
                <a:close/>
              </a:path>
            </a:pathLst>
          </a:custGeom>
          <a:solidFill>
            <a:srgbClr val="D5D5FF"/>
          </a:solidFill>
        </p:spPr>
        <p:txBody>
          <a:bodyPr bIns="0" lIns="0" rIns="0" rtlCol="0" tIns="0" wrap="square"/>
          <a:p>
            <a:pPr defTabSz="916932"/>
            <a:endParaRPr>
              <a:solidFill>
                <a:prstClr val="black"/>
              </a:solidFill>
            </a:endParaRPr>
          </a:p>
        </p:txBody>
      </p:sp>
      <p:sp>
        <p:nvSpPr>
          <p:cNvPr id="1048990" name="object 54"/>
          <p:cNvSpPr/>
          <p:nvPr/>
        </p:nvSpPr>
        <p:spPr>
          <a:xfrm>
            <a:off x="3241665"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5D5FF"/>
          </a:solidFill>
        </p:spPr>
        <p:txBody>
          <a:bodyPr bIns="0" lIns="0" rIns="0" rtlCol="0" tIns="0" wrap="square"/>
          <a:p>
            <a:pPr defTabSz="916932"/>
            <a:endParaRPr>
              <a:solidFill>
                <a:prstClr val="black"/>
              </a:solidFill>
            </a:endParaRPr>
          </a:p>
        </p:txBody>
      </p:sp>
      <p:sp>
        <p:nvSpPr>
          <p:cNvPr id="1048991" name="object 55"/>
          <p:cNvSpPr/>
          <p:nvPr/>
        </p:nvSpPr>
        <p:spPr>
          <a:xfrm>
            <a:off x="0" y="1484794"/>
            <a:ext cx="3241790" cy="945843"/>
          </a:xfrm>
          <a:custGeom>
            <a:avLst/>
            <a:ahLst/>
            <a:rect l="l" t="t" r="r" b="b"/>
            <a:pathLst>
              <a:path w="3232785" h="942339">
                <a:moveTo>
                  <a:pt x="3232658" y="0"/>
                </a:moveTo>
                <a:lnTo>
                  <a:pt x="2937002" y="0"/>
                </a:lnTo>
                <a:lnTo>
                  <a:pt x="2937002" y="720852"/>
                </a:lnTo>
                <a:lnTo>
                  <a:pt x="0" y="720852"/>
                </a:lnTo>
                <a:lnTo>
                  <a:pt x="0" y="941832"/>
                </a:lnTo>
                <a:lnTo>
                  <a:pt x="3232658" y="941832"/>
                </a:lnTo>
                <a:lnTo>
                  <a:pt x="3232658" y="720852"/>
                </a:lnTo>
                <a:lnTo>
                  <a:pt x="3232658" y="0"/>
                </a:lnTo>
                <a:close/>
              </a:path>
            </a:pathLst>
          </a:custGeom>
          <a:solidFill>
            <a:srgbClr val="D3D3FF"/>
          </a:solidFill>
        </p:spPr>
        <p:txBody>
          <a:bodyPr bIns="0" lIns="0" rIns="0" rtlCol="0" tIns="0" wrap="square"/>
          <a:p>
            <a:pPr defTabSz="916932"/>
            <a:endParaRPr>
              <a:solidFill>
                <a:prstClr val="black"/>
              </a:solidFill>
            </a:endParaRPr>
          </a:p>
        </p:txBody>
      </p:sp>
      <p:sp>
        <p:nvSpPr>
          <p:cNvPr id="1048992" name="object 56"/>
          <p:cNvSpPr/>
          <p:nvPr/>
        </p:nvSpPr>
        <p:spPr>
          <a:xfrm>
            <a:off x="2945182" y="0"/>
            <a:ext cx="296734" cy="337801"/>
          </a:xfrm>
          <a:custGeom>
            <a:avLst/>
            <a:ahLst/>
            <a:rect l="l" t="t" r="r" b="b"/>
            <a:pathLst>
              <a:path w="295910" h="336550">
                <a:moveTo>
                  <a:pt x="0" y="336295"/>
                </a:moveTo>
                <a:lnTo>
                  <a:pt x="295656" y="336295"/>
                </a:lnTo>
                <a:lnTo>
                  <a:pt x="295656" y="0"/>
                </a:lnTo>
                <a:lnTo>
                  <a:pt x="0" y="0"/>
                </a:lnTo>
                <a:lnTo>
                  <a:pt x="0" y="336295"/>
                </a:lnTo>
                <a:close/>
              </a:path>
            </a:pathLst>
          </a:custGeom>
          <a:solidFill>
            <a:srgbClr val="D3D3FF"/>
          </a:solidFill>
        </p:spPr>
        <p:txBody>
          <a:bodyPr bIns="0" lIns="0" rIns="0" rtlCol="0" tIns="0" wrap="square"/>
          <a:p>
            <a:pPr defTabSz="916932"/>
            <a:endParaRPr>
              <a:solidFill>
                <a:prstClr val="black"/>
              </a:solidFill>
            </a:endParaRPr>
          </a:p>
        </p:txBody>
      </p:sp>
      <p:sp>
        <p:nvSpPr>
          <p:cNvPr id="1048993" name="object 57"/>
          <p:cNvSpPr/>
          <p:nvPr/>
        </p:nvSpPr>
        <p:spPr>
          <a:xfrm>
            <a:off x="0" y="1484794"/>
            <a:ext cx="2945692" cy="724042"/>
          </a:xfrm>
          <a:custGeom>
            <a:avLst/>
            <a:ahLst/>
            <a:rect l="l" t="t" r="r" b="b"/>
            <a:pathLst>
              <a:path w="2937510" h="721360">
                <a:moveTo>
                  <a:pt x="2937002" y="0"/>
                </a:moveTo>
                <a:lnTo>
                  <a:pt x="2642108" y="0"/>
                </a:lnTo>
                <a:lnTo>
                  <a:pt x="2642108" y="499110"/>
                </a:lnTo>
                <a:lnTo>
                  <a:pt x="0" y="499110"/>
                </a:lnTo>
                <a:lnTo>
                  <a:pt x="0" y="720852"/>
                </a:lnTo>
                <a:lnTo>
                  <a:pt x="2937002" y="720852"/>
                </a:lnTo>
                <a:lnTo>
                  <a:pt x="2937002" y="499110"/>
                </a:lnTo>
                <a:lnTo>
                  <a:pt x="2937002" y="0"/>
                </a:lnTo>
                <a:close/>
              </a:path>
            </a:pathLst>
          </a:custGeom>
          <a:solidFill>
            <a:srgbClr val="D2D2FF"/>
          </a:solidFill>
        </p:spPr>
        <p:txBody>
          <a:bodyPr bIns="0" lIns="0" rIns="0" rtlCol="0" tIns="0" wrap="square"/>
          <a:p>
            <a:pPr defTabSz="916932"/>
            <a:endParaRPr>
              <a:solidFill>
                <a:prstClr val="black"/>
              </a:solidFill>
            </a:endParaRPr>
          </a:p>
        </p:txBody>
      </p:sp>
      <p:sp>
        <p:nvSpPr>
          <p:cNvPr id="1048994" name="object 58"/>
          <p:cNvSpPr/>
          <p:nvPr/>
        </p:nvSpPr>
        <p:spPr>
          <a:xfrm>
            <a:off x="2649470"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2D2FF"/>
          </a:solidFill>
        </p:spPr>
        <p:txBody>
          <a:bodyPr bIns="0" lIns="0" rIns="0" rtlCol="0" tIns="0" wrap="square"/>
          <a:p>
            <a:pPr defTabSz="916932"/>
            <a:endParaRPr>
              <a:solidFill>
                <a:prstClr val="black"/>
              </a:solidFill>
            </a:endParaRPr>
          </a:p>
        </p:txBody>
      </p:sp>
      <p:sp>
        <p:nvSpPr>
          <p:cNvPr id="1048995" name="object 59"/>
          <p:cNvSpPr/>
          <p:nvPr/>
        </p:nvSpPr>
        <p:spPr>
          <a:xfrm>
            <a:off x="4" y="1484798"/>
            <a:ext cx="2649595" cy="500964"/>
          </a:xfrm>
          <a:custGeom>
            <a:avLst/>
            <a:ahLst/>
            <a:rect l="l" t="t" r="r" b="b"/>
            <a:pathLst>
              <a:path w="2642235" h="499110">
                <a:moveTo>
                  <a:pt x="2642108" y="0"/>
                </a:moveTo>
                <a:lnTo>
                  <a:pt x="2347214" y="0"/>
                </a:lnTo>
                <a:lnTo>
                  <a:pt x="2347214" y="278130"/>
                </a:lnTo>
                <a:lnTo>
                  <a:pt x="0" y="278130"/>
                </a:lnTo>
                <a:lnTo>
                  <a:pt x="0" y="499110"/>
                </a:lnTo>
                <a:lnTo>
                  <a:pt x="2642108" y="499110"/>
                </a:lnTo>
                <a:lnTo>
                  <a:pt x="2642108" y="278130"/>
                </a:lnTo>
                <a:lnTo>
                  <a:pt x="2642108" y="0"/>
                </a:lnTo>
                <a:close/>
              </a:path>
            </a:pathLst>
          </a:custGeom>
          <a:solidFill>
            <a:srgbClr val="D1D1FF"/>
          </a:solidFill>
        </p:spPr>
        <p:txBody>
          <a:bodyPr bIns="0" lIns="0" rIns="0" rtlCol="0" tIns="0" wrap="square"/>
          <a:p>
            <a:pPr defTabSz="916932"/>
            <a:endParaRPr>
              <a:solidFill>
                <a:prstClr val="black"/>
              </a:solidFill>
            </a:endParaRPr>
          </a:p>
        </p:txBody>
      </p:sp>
      <p:sp>
        <p:nvSpPr>
          <p:cNvPr id="1048996" name="object 60"/>
          <p:cNvSpPr/>
          <p:nvPr/>
        </p:nvSpPr>
        <p:spPr>
          <a:xfrm>
            <a:off x="2353756"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1D1FF"/>
          </a:solidFill>
        </p:spPr>
        <p:txBody>
          <a:bodyPr bIns="0" lIns="0" rIns="0" rtlCol="0" tIns="0" wrap="square"/>
          <a:p>
            <a:pPr defTabSz="916932"/>
            <a:endParaRPr>
              <a:solidFill>
                <a:prstClr val="black"/>
              </a:solidFill>
            </a:endParaRPr>
          </a:p>
        </p:txBody>
      </p:sp>
      <p:sp>
        <p:nvSpPr>
          <p:cNvPr id="1048997" name="object 61"/>
          <p:cNvSpPr/>
          <p:nvPr/>
        </p:nvSpPr>
        <p:spPr>
          <a:xfrm>
            <a:off x="4" y="1484794"/>
            <a:ext cx="2354134" cy="279164"/>
          </a:xfrm>
          <a:custGeom>
            <a:avLst/>
            <a:ahLst/>
            <a:rect l="l" t="t" r="r" b="b"/>
            <a:pathLst>
              <a:path w="2347595" h="278130">
                <a:moveTo>
                  <a:pt x="2347214" y="0"/>
                </a:moveTo>
                <a:lnTo>
                  <a:pt x="2052320" y="0"/>
                </a:lnTo>
                <a:lnTo>
                  <a:pt x="2052320" y="57150"/>
                </a:lnTo>
                <a:lnTo>
                  <a:pt x="0" y="57150"/>
                </a:lnTo>
                <a:lnTo>
                  <a:pt x="0" y="278130"/>
                </a:lnTo>
                <a:lnTo>
                  <a:pt x="2347214" y="278130"/>
                </a:lnTo>
                <a:lnTo>
                  <a:pt x="2347214" y="57150"/>
                </a:lnTo>
                <a:lnTo>
                  <a:pt x="2347214" y="0"/>
                </a:lnTo>
                <a:close/>
              </a:path>
            </a:pathLst>
          </a:custGeom>
          <a:solidFill>
            <a:srgbClr val="D0D0FF"/>
          </a:solidFill>
        </p:spPr>
        <p:txBody>
          <a:bodyPr bIns="0" lIns="0" rIns="0" rtlCol="0" tIns="0" wrap="square"/>
          <a:p>
            <a:pPr defTabSz="916932"/>
            <a:endParaRPr>
              <a:solidFill>
                <a:prstClr val="black"/>
              </a:solidFill>
            </a:endParaRPr>
          </a:p>
        </p:txBody>
      </p:sp>
      <p:sp>
        <p:nvSpPr>
          <p:cNvPr id="1048998" name="object 62"/>
          <p:cNvSpPr/>
          <p:nvPr/>
        </p:nvSpPr>
        <p:spPr>
          <a:xfrm>
            <a:off x="2058041"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D0D0FF"/>
          </a:solidFill>
        </p:spPr>
        <p:txBody>
          <a:bodyPr bIns="0" lIns="0" rIns="0" rtlCol="0" tIns="0" wrap="square"/>
          <a:p>
            <a:pPr defTabSz="916932"/>
            <a:endParaRPr>
              <a:solidFill>
                <a:prstClr val="black"/>
              </a:solidFill>
            </a:endParaRPr>
          </a:p>
        </p:txBody>
      </p:sp>
      <p:sp>
        <p:nvSpPr>
          <p:cNvPr id="1048999" name="object 63"/>
          <p:cNvSpPr/>
          <p:nvPr/>
        </p:nvSpPr>
        <p:spPr>
          <a:xfrm>
            <a:off x="3" y="1319590"/>
            <a:ext cx="2058037" cy="223076"/>
          </a:xfrm>
          <a:custGeom>
            <a:avLst/>
            <a:ahLst/>
            <a:rect l="l" t="t" r="r" b="b"/>
            <a:pathLst>
              <a:path w="2052320" h="222250">
                <a:moveTo>
                  <a:pt x="2052320" y="0"/>
                </a:moveTo>
                <a:lnTo>
                  <a:pt x="0" y="0"/>
                </a:lnTo>
                <a:lnTo>
                  <a:pt x="0" y="164592"/>
                </a:lnTo>
                <a:lnTo>
                  <a:pt x="0" y="221742"/>
                </a:lnTo>
                <a:lnTo>
                  <a:pt x="2052320" y="221742"/>
                </a:lnTo>
                <a:lnTo>
                  <a:pt x="2052320" y="164592"/>
                </a:lnTo>
                <a:lnTo>
                  <a:pt x="2052320" y="0"/>
                </a:lnTo>
                <a:close/>
              </a:path>
            </a:pathLst>
          </a:custGeom>
          <a:solidFill>
            <a:srgbClr val="CFCFFF"/>
          </a:solidFill>
        </p:spPr>
        <p:txBody>
          <a:bodyPr bIns="0" lIns="0" rIns="0" rtlCol="0" tIns="0" wrap="square"/>
          <a:p>
            <a:pPr defTabSz="916932"/>
            <a:endParaRPr>
              <a:solidFill>
                <a:prstClr val="black"/>
              </a:solidFill>
            </a:endParaRPr>
          </a:p>
        </p:txBody>
      </p:sp>
      <p:sp>
        <p:nvSpPr>
          <p:cNvPr id="1049000" name="object 64"/>
          <p:cNvSpPr/>
          <p:nvPr/>
        </p:nvSpPr>
        <p:spPr>
          <a:xfrm>
            <a:off x="1762325"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CFCFFF"/>
          </a:solidFill>
        </p:spPr>
        <p:txBody>
          <a:bodyPr bIns="0" lIns="0" rIns="0" rtlCol="0" tIns="0" wrap="square"/>
          <a:p>
            <a:pPr defTabSz="916932"/>
            <a:endParaRPr>
              <a:solidFill>
                <a:prstClr val="black"/>
              </a:solidFill>
            </a:endParaRPr>
          </a:p>
        </p:txBody>
      </p:sp>
      <p:sp>
        <p:nvSpPr>
          <p:cNvPr id="1049001" name="object 65"/>
          <p:cNvSpPr/>
          <p:nvPr/>
        </p:nvSpPr>
        <p:spPr>
          <a:xfrm>
            <a:off x="3" y="1097794"/>
            <a:ext cx="851997" cy="221800"/>
          </a:xfrm>
          <a:custGeom>
            <a:avLst/>
            <a:ahLst/>
            <a:rect l="l" t="t" r="r" b="b"/>
            <a:pathLst>
              <a:path w="849630" h="220980">
                <a:moveTo>
                  <a:pt x="0" y="220979"/>
                </a:moveTo>
                <a:lnTo>
                  <a:pt x="849121" y="220979"/>
                </a:lnTo>
                <a:lnTo>
                  <a:pt x="849121" y="0"/>
                </a:lnTo>
                <a:lnTo>
                  <a:pt x="0" y="0"/>
                </a:lnTo>
                <a:lnTo>
                  <a:pt x="0" y="220979"/>
                </a:lnTo>
                <a:close/>
              </a:path>
            </a:pathLst>
          </a:custGeom>
          <a:solidFill>
            <a:srgbClr val="CECEFF"/>
          </a:solidFill>
        </p:spPr>
        <p:txBody>
          <a:bodyPr bIns="0" lIns="0" rIns="0" rtlCol="0" tIns="0" wrap="square"/>
          <a:p>
            <a:pPr defTabSz="916932"/>
            <a:endParaRPr>
              <a:solidFill>
                <a:prstClr val="black"/>
              </a:solidFill>
            </a:endParaRPr>
          </a:p>
        </p:txBody>
      </p:sp>
      <p:sp>
        <p:nvSpPr>
          <p:cNvPr id="1049002" name="object 66"/>
          <p:cNvSpPr/>
          <p:nvPr/>
        </p:nvSpPr>
        <p:spPr>
          <a:xfrm>
            <a:off x="1466610"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CECEFF"/>
          </a:solidFill>
        </p:spPr>
        <p:txBody>
          <a:bodyPr bIns="0" lIns="0" rIns="0" rtlCol="0" tIns="0" wrap="square"/>
          <a:p>
            <a:pPr defTabSz="916932"/>
            <a:endParaRPr>
              <a:solidFill>
                <a:prstClr val="black"/>
              </a:solidFill>
            </a:endParaRPr>
          </a:p>
        </p:txBody>
      </p:sp>
      <p:sp>
        <p:nvSpPr>
          <p:cNvPr id="1049003" name="object 67"/>
          <p:cNvSpPr/>
          <p:nvPr/>
        </p:nvSpPr>
        <p:spPr>
          <a:xfrm>
            <a:off x="3" y="875989"/>
            <a:ext cx="851997" cy="221800"/>
          </a:xfrm>
          <a:custGeom>
            <a:avLst/>
            <a:ahLst/>
            <a:rect l="l" t="t" r="r" b="b"/>
            <a:pathLst>
              <a:path w="849630" h="220980">
                <a:moveTo>
                  <a:pt x="0" y="220980"/>
                </a:moveTo>
                <a:lnTo>
                  <a:pt x="849121" y="220980"/>
                </a:lnTo>
                <a:lnTo>
                  <a:pt x="849121" y="0"/>
                </a:lnTo>
                <a:lnTo>
                  <a:pt x="0" y="0"/>
                </a:lnTo>
                <a:lnTo>
                  <a:pt x="0" y="220980"/>
                </a:lnTo>
                <a:close/>
              </a:path>
            </a:pathLst>
          </a:custGeom>
          <a:solidFill>
            <a:srgbClr val="CDCDFF"/>
          </a:solidFill>
        </p:spPr>
        <p:txBody>
          <a:bodyPr bIns="0" lIns="0" rIns="0" rtlCol="0" tIns="0" wrap="square"/>
          <a:p>
            <a:pPr defTabSz="916932"/>
            <a:endParaRPr>
              <a:solidFill>
                <a:prstClr val="black"/>
              </a:solidFill>
            </a:endParaRPr>
          </a:p>
        </p:txBody>
      </p:sp>
      <p:sp>
        <p:nvSpPr>
          <p:cNvPr id="1049004" name="object 68"/>
          <p:cNvSpPr/>
          <p:nvPr/>
        </p:nvSpPr>
        <p:spPr>
          <a:xfrm>
            <a:off x="1170894"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CDCDFF"/>
          </a:solidFill>
        </p:spPr>
        <p:txBody>
          <a:bodyPr bIns="0" lIns="0" rIns="0" rtlCol="0" tIns="0" wrap="square"/>
          <a:p>
            <a:pPr defTabSz="916932"/>
            <a:endParaRPr>
              <a:solidFill>
                <a:prstClr val="black"/>
              </a:solidFill>
            </a:endParaRPr>
          </a:p>
        </p:txBody>
      </p:sp>
      <p:sp>
        <p:nvSpPr>
          <p:cNvPr id="1049005" name="object 69"/>
          <p:cNvSpPr/>
          <p:nvPr/>
        </p:nvSpPr>
        <p:spPr>
          <a:xfrm>
            <a:off x="3" y="653421"/>
            <a:ext cx="851997" cy="223076"/>
          </a:xfrm>
          <a:custGeom>
            <a:avLst/>
            <a:ahLst/>
            <a:rect l="l" t="t" r="r" b="b"/>
            <a:pathLst>
              <a:path w="849630" h="222250">
                <a:moveTo>
                  <a:pt x="0" y="221742"/>
                </a:moveTo>
                <a:lnTo>
                  <a:pt x="849121" y="221742"/>
                </a:lnTo>
                <a:lnTo>
                  <a:pt x="849121" y="0"/>
                </a:lnTo>
                <a:lnTo>
                  <a:pt x="0" y="0"/>
                </a:lnTo>
                <a:lnTo>
                  <a:pt x="0" y="221742"/>
                </a:lnTo>
                <a:close/>
              </a:path>
            </a:pathLst>
          </a:custGeom>
          <a:solidFill>
            <a:srgbClr val="CDCDFF"/>
          </a:solidFill>
        </p:spPr>
        <p:txBody>
          <a:bodyPr bIns="0" lIns="0" rIns="0" rtlCol="0" tIns="0" wrap="square"/>
          <a:p>
            <a:pPr defTabSz="916932"/>
            <a:endParaRPr>
              <a:solidFill>
                <a:prstClr val="black"/>
              </a:solidFill>
            </a:endParaRPr>
          </a:p>
        </p:txBody>
      </p:sp>
      <p:sp>
        <p:nvSpPr>
          <p:cNvPr id="1049006" name="object 70"/>
          <p:cNvSpPr/>
          <p:nvPr/>
        </p:nvSpPr>
        <p:spPr>
          <a:xfrm>
            <a:off x="875179" y="0"/>
            <a:ext cx="296097" cy="337801"/>
          </a:xfrm>
          <a:custGeom>
            <a:avLst/>
            <a:ahLst/>
            <a:rect l="l" t="t" r="r" b="b"/>
            <a:pathLst>
              <a:path w="295275" h="336550">
                <a:moveTo>
                  <a:pt x="0" y="336295"/>
                </a:moveTo>
                <a:lnTo>
                  <a:pt x="294894" y="336295"/>
                </a:lnTo>
                <a:lnTo>
                  <a:pt x="294894" y="0"/>
                </a:lnTo>
                <a:lnTo>
                  <a:pt x="0" y="0"/>
                </a:lnTo>
                <a:lnTo>
                  <a:pt x="0" y="336295"/>
                </a:lnTo>
                <a:close/>
              </a:path>
            </a:pathLst>
          </a:custGeom>
          <a:solidFill>
            <a:srgbClr val="CDCDFF"/>
          </a:solidFill>
        </p:spPr>
        <p:txBody>
          <a:bodyPr bIns="0" lIns="0" rIns="0" rtlCol="0" tIns="0" wrap="square"/>
          <a:p>
            <a:pPr defTabSz="916932"/>
            <a:endParaRPr>
              <a:solidFill>
                <a:prstClr val="black"/>
              </a:solidFill>
            </a:endParaRPr>
          </a:p>
        </p:txBody>
      </p:sp>
      <p:sp>
        <p:nvSpPr>
          <p:cNvPr id="1049007" name="object 71"/>
          <p:cNvSpPr/>
          <p:nvPr/>
        </p:nvSpPr>
        <p:spPr>
          <a:xfrm>
            <a:off x="4" y="0"/>
            <a:ext cx="875557" cy="653932"/>
          </a:xfrm>
          <a:custGeom>
            <a:avLst/>
            <a:ahLst/>
            <a:rect l="l" t="t" r="r" b="b"/>
            <a:pathLst>
              <a:path w="873125" h="651510">
                <a:moveTo>
                  <a:pt x="872744" y="0"/>
                </a:moveTo>
                <a:lnTo>
                  <a:pt x="577850" y="0"/>
                </a:lnTo>
                <a:lnTo>
                  <a:pt x="0" y="0"/>
                </a:lnTo>
                <a:lnTo>
                  <a:pt x="0" y="209042"/>
                </a:lnTo>
                <a:lnTo>
                  <a:pt x="0" y="430022"/>
                </a:lnTo>
                <a:lnTo>
                  <a:pt x="0" y="651002"/>
                </a:lnTo>
                <a:lnTo>
                  <a:pt x="849122" y="651002"/>
                </a:lnTo>
                <a:lnTo>
                  <a:pt x="849122" y="430022"/>
                </a:lnTo>
                <a:lnTo>
                  <a:pt x="872744" y="430022"/>
                </a:lnTo>
                <a:lnTo>
                  <a:pt x="872744" y="336296"/>
                </a:lnTo>
                <a:lnTo>
                  <a:pt x="872744" y="0"/>
                </a:lnTo>
                <a:close/>
              </a:path>
            </a:pathLst>
          </a:custGeom>
          <a:solidFill>
            <a:srgbClr val="CCCCFF"/>
          </a:solidFill>
        </p:spPr>
        <p:txBody>
          <a:bodyPr bIns="0" lIns="0" rIns="0" rtlCol="0" tIns="0" wrap="square"/>
          <a:p>
            <a:pPr defTabSz="916932"/>
            <a:endParaRPr>
              <a:solidFill>
                <a:prstClr val="black"/>
              </a:solidFill>
            </a:endParaRPr>
          </a:p>
        </p:txBody>
      </p:sp>
      <p:sp>
        <p:nvSpPr>
          <p:cNvPr id="1049008" name="object 72"/>
          <p:cNvSpPr/>
          <p:nvPr/>
        </p:nvSpPr>
        <p:spPr>
          <a:xfrm>
            <a:off x="3" y="3"/>
            <a:ext cx="116253" cy="114979"/>
          </a:xfrm>
          <a:prstGeom prst="rect"/>
          <a:blipFill>
            <a:blip xmlns:r="http://schemas.openxmlformats.org/officeDocument/2006/relationships" r:embed="rId1" cstate="print"/>
            <a:stretch>
              <a:fillRect/>
            </a:stretch>
          </a:blipFill>
        </p:spPr>
        <p:txBody>
          <a:bodyPr bIns="0" lIns="0" rIns="0" rtlCol="0" tIns="0" wrap="square"/>
          <a:p>
            <a:pPr defTabSz="916932"/>
            <a:endParaRPr>
              <a:solidFill>
                <a:prstClr val="black"/>
              </a:solidFill>
            </a:endParaRPr>
          </a:p>
        </p:txBody>
      </p:sp>
      <p:sp>
        <p:nvSpPr>
          <p:cNvPr id="1049009" name="object 73"/>
          <p:cNvSpPr txBox="1"/>
          <p:nvPr/>
        </p:nvSpPr>
        <p:spPr>
          <a:xfrm>
            <a:off x="2460733" y="341996"/>
            <a:ext cx="4575184" cy="1173381"/>
          </a:xfrm>
          <a:prstGeom prst="rect"/>
        </p:spPr>
        <p:txBody>
          <a:bodyPr bIns="0" lIns="0" rIns="0" rtlCol="0" tIns="0" vert="horz" wrap="square">
            <a:spAutoFit/>
          </a:bodyPr>
          <a:p>
            <a:pPr algn="ctr" defTabSz="916932">
              <a:lnSpc>
                <a:spcPts val="4815"/>
              </a:lnSpc>
            </a:pPr>
            <a:r>
              <a:rPr dirty="0" sz="4400" spc="-5">
                <a:solidFill>
                  <a:srgbClr val="808080"/>
                </a:solidFill>
                <a:latin typeface="Times New Roman"/>
                <a:cs typeface="Times New Roman"/>
              </a:rPr>
              <a:t>FUNCTIONALISM</a:t>
            </a:r>
            <a:endParaRPr sz="4400">
              <a:solidFill>
                <a:prstClr val="black"/>
              </a:solidFill>
              <a:latin typeface="Times New Roman"/>
              <a:cs typeface="Times New Roman"/>
            </a:endParaRPr>
          </a:p>
          <a:p>
            <a:pPr algn="ctr" defTabSz="916932" marL="1274">
              <a:spcBef>
                <a:spcPts val="25"/>
              </a:spcBef>
            </a:pPr>
            <a:r>
              <a:rPr dirty="0" sz="3600">
                <a:solidFill>
                  <a:srgbClr val="808080"/>
                </a:solidFill>
                <a:latin typeface="Times New Roman"/>
                <a:cs typeface="Times New Roman"/>
              </a:rPr>
              <a:t>William</a:t>
            </a:r>
            <a:r>
              <a:rPr dirty="0" sz="3600" spc="-15">
                <a:solidFill>
                  <a:srgbClr val="808080"/>
                </a:solidFill>
                <a:latin typeface="Times New Roman"/>
                <a:cs typeface="Times New Roman"/>
              </a:rPr>
              <a:t> </a:t>
            </a:r>
            <a:r>
              <a:rPr dirty="0" sz="3600">
                <a:solidFill>
                  <a:srgbClr val="808080"/>
                </a:solidFill>
                <a:latin typeface="Times New Roman"/>
                <a:cs typeface="Times New Roman"/>
              </a:rPr>
              <a:t>James</a:t>
            </a:r>
            <a:endParaRPr sz="3600">
              <a:solidFill>
                <a:prstClr val="black"/>
              </a:solidFill>
              <a:latin typeface="Times New Roman"/>
              <a:cs typeface="Times New Roman"/>
            </a:endParaRPr>
          </a:p>
        </p:txBody>
      </p:sp>
      <p:grpSp>
        <p:nvGrpSpPr>
          <p:cNvPr id="362" name="object 74"/>
          <p:cNvGrpSpPr/>
          <p:nvPr/>
        </p:nvGrpSpPr>
        <p:grpSpPr>
          <a:xfrm>
            <a:off x="775075" y="261062"/>
            <a:ext cx="7870462" cy="1223732"/>
            <a:chOff x="772922" y="260095"/>
            <a:chExt cx="7848600" cy="1219200"/>
          </a:xfrm>
        </p:grpSpPr>
        <p:sp>
          <p:nvSpPr>
            <p:cNvPr id="1049010" name="object 75"/>
            <p:cNvSpPr/>
            <p:nvPr/>
          </p:nvSpPr>
          <p:spPr>
            <a:xfrm>
              <a:off x="849122" y="336295"/>
              <a:ext cx="7772400" cy="1143000"/>
            </a:xfrm>
            <a:custGeom>
              <a:avLst/>
              <a:ahLst/>
              <a:rect l="l" t="t" r="r" b="b"/>
              <a:pathLst>
                <a:path w="7772400" h="1143000">
                  <a:moveTo>
                    <a:pt x="7772400" y="1142999"/>
                  </a:moveTo>
                  <a:lnTo>
                    <a:pt x="7772400" y="0"/>
                  </a:lnTo>
                  <a:lnTo>
                    <a:pt x="0" y="0"/>
                  </a:lnTo>
                  <a:lnTo>
                    <a:pt x="0" y="1143000"/>
                  </a:lnTo>
                  <a:lnTo>
                    <a:pt x="7772400" y="1142999"/>
                  </a:lnTo>
                  <a:close/>
                </a:path>
              </a:pathLst>
            </a:custGeom>
            <a:solidFill>
              <a:srgbClr val="808080"/>
            </a:solidFill>
          </p:spPr>
          <p:txBody>
            <a:bodyPr bIns="0" lIns="0" rIns="0" rtlCol="0" tIns="0" wrap="square"/>
            <a:p>
              <a:pPr defTabSz="916932"/>
              <a:endParaRPr>
                <a:solidFill>
                  <a:prstClr val="black"/>
                </a:solidFill>
              </a:endParaRPr>
            </a:p>
          </p:txBody>
        </p:sp>
        <p:sp>
          <p:nvSpPr>
            <p:cNvPr id="1049011" name="object 76"/>
            <p:cNvSpPr/>
            <p:nvPr/>
          </p:nvSpPr>
          <p:spPr>
            <a:xfrm>
              <a:off x="772922" y="260095"/>
              <a:ext cx="7772400" cy="1143000"/>
            </a:xfrm>
            <a:prstGeom prst="rect"/>
            <a:blipFill>
              <a:blip xmlns:r="http://schemas.openxmlformats.org/officeDocument/2006/relationships" r:embed="rId2" cstate="print"/>
              <a:stretch>
                <a:fillRect/>
              </a:stretch>
            </a:blipFill>
          </p:spPr>
          <p:txBody>
            <a:bodyPr bIns="0" lIns="0" rIns="0" rtlCol="0" tIns="0" wrap="square"/>
            <a:p>
              <a:pPr defTabSz="916932"/>
              <a:endParaRPr>
                <a:solidFill>
                  <a:prstClr val="black"/>
                </a:solidFill>
              </a:endParaRPr>
            </a:p>
          </p:txBody>
        </p:sp>
      </p:grpSp>
      <p:sp>
        <p:nvSpPr>
          <p:cNvPr id="1049012" name="object 77"/>
          <p:cNvSpPr txBox="1">
            <a:spLocks noGrp="1"/>
          </p:cNvSpPr>
          <p:nvPr>
            <p:ph type="title"/>
          </p:nvPr>
        </p:nvSpPr>
        <p:spPr>
          <a:xfrm>
            <a:off x="2371604" y="191736"/>
            <a:ext cx="4600655" cy="698547"/>
          </a:xfrm>
          <a:prstGeom prst="rect"/>
        </p:spPr>
        <p:txBody>
          <a:bodyPr bIns="0" lIns="0" rIns="0" rtlCol="0" tIns="12096" vert="horz" wrap="square">
            <a:spAutoFit/>
          </a:bodyPr>
          <a:p>
            <a:pPr marL="12733">
              <a:spcBef>
                <a:spcPts val="95"/>
              </a:spcBef>
            </a:pPr>
            <a:r>
              <a:rPr dirty="0" sz="4400" spc="-5">
                <a:solidFill>
                  <a:srgbClr val="A50021"/>
                </a:solidFill>
              </a:rPr>
              <a:t>FUNCTIONALISM</a:t>
            </a:r>
            <a:endParaRPr sz="4400"/>
          </a:p>
        </p:txBody>
      </p:sp>
      <p:sp>
        <p:nvSpPr>
          <p:cNvPr id="1049013" name="object 78"/>
          <p:cNvSpPr txBox="1"/>
          <p:nvPr/>
        </p:nvSpPr>
        <p:spPr>
          <a:xfrm>
            <a:off x="4357281" y="2170738"/>
            <a:ext cx="4352952" cy="3914031"/>
          </a:xfrm>
          <a:prstGeom prst="rect"/>
        </p:spPr>
        <p:txBody>
          <a:bodyPr bIns="0" lIns="0" rIns="0" rtlCol="0" tIns="0" vert="horz" wrap="square">
            <a:spAutoFit/>
          </a:bodyPr>
          <a:p>
            <a:pPr defTabSz="916932">
              <a:lnSpc>
                <a:spcPts val="3061"/>
              </a:lnSpc>
            </a:pPr>
            <a:r>
              <a:rPr b="1" dirty="0" sz="2800" spc="-5">
                <a:solidFill>
                  <a:srgbClr val="808080"/>
                </a:solidFill>
                <a:latin typeface="Times New Roman"/>
                <a:cs typeface="Times New Roman"/>
              </a:rPr>
              <a:t>William James</a:t>
            </a:r>
            <a:r>
              <a:rPr b="1" dirty="0" sz="2800" spc="-40">
                <a:solidFill>
                  <a:srgbClr val="808080"/>
                </a:solidFill>
                <a:latin typeface="Times New Roman"/>
                <a:cs typeface="Times New Roman"/>
              </a:rPr>
              <a:t> </a:t>
            </a:r>
            <a:r>
              <a:rPr b="1" dirty="0" sz="2800" spc="-5">
                <a:solidFill>
                  <a:srgbClr val="808080"/>
                </a:solidFill>
                <a:latin typeface="Times New Roman"/>
                <a:cs typeface="Times New Roman"/>
              </a:rPr>
              <a:t>(1842-1910):</a:t>
            </a:r>
            <a:endParaRPr sz="2800">
              <a:solidFill>
                <a:prstClr val="black"/>
              </a:solidFill>
              <a:latin typeface="Times New Roman"/>
              <a:cs typeface="Times New Roman"/>
            </a:endParaRPr>
          </a:p>
          <a:p>
            <a:pPr defTabSz="916932">
              <a:spcBef>
                <a:spcPts val="1214"/>
              </a:spcBef>
            </a:pPr>
            <a:r>
              <a:rPr dirty="0" sz="2000" spc="-10">
                <a:solidFill>
                  <a:srgbClr val="808080"/>
                </a:solidFill>
                <a:latin typeface="Times New Roman"/>
                <a:cs typeface="Times New Roman"/>
              </a:rPr>
              <a:t>•Published </a:t>
            </a:r>
            <a:r>
              <a:rPr dirty="0" sz="2000" spc="-5">
                <a:solidFill>
                  <a:srgbClr val="808080"/>
                </a:solidFill>
                <a:latin typeface="Times New Roman"/>
                <a:cs typeface="Times New Roman"/>
              </a:rPr>
              <a:t>“Principles of </a:t>
            </a:r>
            <a:r>
              <a:rPr dirty="0" sz="2000" spc="-10">
                <a:solidFill>
                  <a:srgbClr val="808080"/>
                </a:solidFill>
                <a:latin typeface="Times New Roman"/>
                <a:cs typeface="Times New Roman"/>
              </a:rPr>
              <a:t>Psychology” </a:t>
            </a:r>
            <a:r>
              <a:rPr dirty="0" sz="2000" spc="-5">
                <a:solidFill>
                  <a:srgbClr val="808080"/>
                </a:solidFill>
                <a:latin typeface="Times New Roman"/>
                <a:cs typeface="Times New Roman"/>
              </a:rPr>
              <a:t>in  1890. The book covers a wide range of  topics, opening up the field of</a:t>
            </a:r>
            <a:r>
              <a:rPr dirty="0" sz="2000" spc="45">
                <a:solidFill>
                  <a:srgbClr val="808080"/>
                </a:solidFill>
                <a:latin typeface="Times New Roman"/>
                <a:cs typeface="Times New Roman"/>
              </a:rPr>
              <a:t> </a:t>
            </a:r>
            <a:r>
              <a:rPr dirty="0" sz="2000" spc="-5">
                <a:solidFill>
                  <a:srgbClr val="808080"/>
                </a:solidFill>
                <a:latin typeface="Times New Roman"/>
                <a:cs typeface="Times New Roman"/>
              </a:rPr>
              <a:t>psychology.</a:t>
            </a:r>
            <a:endParaRPr sz="2000">
              <a:solidFill>
                <a:prstClr val="black"/>
              </a:solidFill>
              <a:latin typeface="Times New Roman"/>
              <a:cs typeface="Times New Roman"/>
            </a:endParaRPr>
          </a:p>
          <a:p>
            <a:pPr defTabSz="916932" marR="99971">
              <a:spcBef>
                <a:spcPts val="1209"/>
              </a:spcBef>
            </a:pPr>
            <a:r>
              <a:rPr dirty="0" sz="2000" spc="-5">
                <a:solidFill>
                  <a:srgbClr val="808080"/>
                </a:solidFill>
                <a:latin typeface="Times New Roman"/>
                <a:cs typeface="Times New Roman"/>
              </a:rPr>
              <a:t>•Opposed Wundt’s elemental approach,  </a:t>
            </a:r>
            <a:r>
              <a:rPr dirty="0" sz="2000" spc="-10">
                <a:solidFill>
                  <a:srgbClr val="808080"/>
                </a:solidFill>
                <a:latin typeface="Times New Roman"/>
                <a:cs typeface="Times New Roman"/>
              </a:rPr>
              <a:t>believed </a:t>
            </a:r>
            <a:r>
              <a:rPr dirty="0" sz="2000" spc="-5">
                <a:solidFill>
                  <a:srgbClr val="808080"/>
                </a:solidFill>
                <a:latin typeface="Times New Roman"/>
                <a:cs typeface="Times New Roman"/>
              </a:rPr>
              <a:t>that “consciousness is a constant  flow”.</a:t>
            </a:r>
            <a:endParaRPr sz="2000">
              <a:solidFill>
                <a:prstClr val="black"/>
              </a:solidFill>
              <a:latin typeface="Times New Roman"/>
              <a:cs typeface="Times New Roman"/>
            </a:endParaRPr>
          </a:p>
          <a:p>
            <a:pPr defTabSz="916932">
              <a:spcBef>
                <a:spcPts val="1204"/>
              </a:spcBef>
            </a:pPr>
            <a:r>
              <a:rPr dirty="0" sz="2000" spc="-5">
                <a:solidFill>
                  <a:srgbClr val="808080"/>
                </a:solidFill>
                <a:latin typeface="Times New Roman"/>
                <a:cs typeface="Times New Roman"/>
              </a:rPr>
              <a:t>•Believed that psychology </a:t>
            </a:r>
            <a:r>
              <a:rPr dirty="0" sz="2000" spc="-10">
                <a:solidFill>
                  <a:srgbClr val="808080"/>
                </a:solidFill>
                <a:latin typeface="Times New Roman"/>
                <a:cs typeface="Times New Roman"/>
              </a:rPr>
              <a:t>should </a:t>
            </a:r>
            <a:r>
              <a:rPr dirty="0" sz="2000" spc="-5">
                <a:solidFill>
                  <a:srgbClr val="808080"/>
                </a:solidFill>
                <a:latin typeface="Times New Roman"/>
                <a:cs typeface="Times New Roman"/>
              </a:rPr>
              <a:t>focus on  the </a:t>
            </a:r>
            <a:r>
              <a:rPr dirty="0" sz="2000" spc="-10">
                <a:solidFill>
                  <a:srgbClr val="808080"/>
                </a:solidFill>
                <a:latin typeface="Times New Roman"/>
                <a:cs typeface="Times New Roman"/>
              </a:rPr>
              <a:t>usefulness </a:t>
            </a:r>
            <a:r>
              <a:rPr dirty="0" sz="2000" spc="-5">
                <a:solidFill>
                  <a:srgbClr val="808080"/>
                </a:solidFill>
                <a:latin typeface="Times New Roman"/>
                <a:cs typeface="Times New Roman"/>
              </a:rPr>
              <a:t>(or </a:t>
            </a:r>
            <a:r>
              <a:rPr dirty="0" sz="2000" spc="-10">
                <a:solidFill>
                  <a:srgbClr val="808080"/>
                </a:solidFill>
                <a:latin typeface="Times New Roman"/>
                <a:cs typeface="Times New Roman"/>
              </a:rPr>
              <a:t>functions) </a:t>
            </a:r>
            <a:r>
              <a:rPr dirty="0" sz="2000" spc="-5">
                <a:solidFill>
                  <a:srgbClr val="808080"/>
                </a:solidFill>
                <a:latin typeface="Times New Roman"/>
                <a:cs typeface="Times New Roman"/>
              </a:rPr>
              <a:t>of </a:t>
            </a:r>
            <a:r>
              <a:rPr dirty="0" sz="2000" spc="-10">
                <a:solidFill>
                  <a:srgbClr val="808080"/>
                </a:solidFill>
                <a:latin typeface="Times New Roman"/>
                <a:cs typeface="Times New Roman"/>
              </a:rPr>
              <a:t>mental  (learning </a:t>
            </a:r>
            <a:r>
              <a:rPr dirty="0" sz="2000" spc="-5">
                <a:solidFill>
                  <a:srgbClr val="808080"/>
                </a:solidFill>
                <a:latin typeface="Times New Roman"/>
                <a:cs typeface="Times New Roman"/>
              </a:rPr>
              <a:t>and </a:t>
            </a:r>
            <a:r>
              <a:rPr dirty="0" sz="2000" spc="-10">
                <a:solidFill>
                  <a:srgbClr val="808080"/>
                </a:solidFill>
                <a:latin typeface="Times New Roman"/>
                <a:cs typeface="Times New Roman"/>
              </a:rPr>
              <a:t>perceptual) abilities --  functionalism.</a:t>
            </a:r>
            <a:endParaRPr sz="2000">
              <a:solidFill>
                <a:prstClr val="black"/>
              </a:solidFill>
              <a:latin typeface="Times New Roman"/>
              <a:cs typeface="Times New Roman"/>
            </a:endParaRPr>
          </a:p>
        </p:txBody>
      </p:sp>
      <p:grpSp>
        <p:nvGrpSpPr>
          <p:cNvPr id="363" name="object 79"/>
          <p:cNvGrpSpPr/>
          <p:nvPr/>
        </p:nvGrpSpPr>
        <p:grpSpPr>
          <a:xfrm>
            <a:off x="4175423" y="2007944"/>
            <a:ext cx="4610843" cy="4064449"/>
            <a:chOff x="4163821" y="2000504"/>
            <a:chExt cx="4598035" cy="4049395"/>
          </a:xfrm>
        </p:grpSpPr>
        <p:sp>
          <p:nvSpPr>
            <p:cNvPr id="1049014" name="object 80"/>
            <p:cNvSpPr/>
            <p:nvPr/>
          </p:nvSpPr>
          <p:spPr>
            <a:xfrm>
              <a:off x="4163821" y="2000504"/>
              <a:ext cx="226693" cy="199644"/>
            </a:xfrm>
            <a:prstGeom prst="rect"/>
            <a:blipFill>
              <a:blip xmlns:r="http://schemas.openxmlformats.org/officeDocument/2006/relationships" r:embed="rId3" cstate="print"/>
              <a:stretch>
                <a:fillRect/>
              </a:stretch>
            </a:blipFill>
          </p:spPr>
          <p:txBody>
            <a:bodyPr bIns="0" lIns="0" rIns="0" rtlCol="0" tIns="0" wrap="square"/>
            <a:p>
              <a:pPr defTabSz="916932"/>
              <a:endParaRPr>
                <a:solidFill>
                  <a:prstClr val="black"/>
                </a:solidFill>
              </a:endParaRPr>
            </a:p>
          </p:txBody>
        </p:sp>
        <p:sp>
          <p:nvSpPr>
            <p:cNvPr id="1049015" name="object 81"/>
            <p:cNvSpPr/>
            <p:nvPr/>
          </p:nvSpPr>
          <p:spPr>
            <a:xfrm>
              <a:off x="4163822" y="2000503"/>
              <a:ext cx="340995" cy="300355"/>
            </a:xfrm>
            <a:custGeom>
              <a:avLst/>
              <a:ahLst/>
              <a:rect l="l" t="t" r="r" b="b"/>
              <a:pathLst>
                <a:path w="340995" h="300355">
                  <a:moveTo>
                    <a:pt x="340906" y="0"/>
                  </a:moveTo>
                  <a:lnTo>
                    <a:pt x="302831" y="0"/>
                  </a:lnTo>
                  <a:lnTo>
                    <a:pt x="264756" y="0"/>
                  </a:lnTo>
                  <a:lnTo>
                    <a:pt x="226682" y="0"/>
                  </a:lnTo>
                  <a:lnTo>
                    <a:pt x="0" y="199644"/>
                  </a:lnTo>
                  <a:lnTo>
                    <a:pt x="0" y="233172"/>
                  </a:lnTo>
                  <a:lnTo>
                    <a:pt x="0" y="266700"/>
                  </a:lnTo>
                  <a:lnTo>
                    <a:pt x="0" y="300228"/>
                  </a:lnTo>
                  <a:lnTo>
                    <a:pt x="340906" y="0"/>
                  </a:lnTo>
                  <a:close/>
                </a:path>
              </a:pathLst>
            </a:custGeom>
            <a:solidFill>
              <a:srgbClr val="F1F1F1"/>
            </a:solidFill>
          </p:spPr>
          <p:txBody>
            <a:bodyPr bIns="0" lIns="0" rIns="0" rtlCol="0" tIns="0" wrap="square"/>
            <a:p>
              <a:pPr defTabSz="916932"/>
              <a:endParaRPr>
                <a:solidFill>
                  <a:prstClr val="black"/>
                </a:solidFill>
              </a:endParaRPr>
            </a:p>
          </p:txBody>
        </p:sp>
        <p:sp>
          <p:nvSpPr>
            <p:cNvPr id="1049016" name="object 82"/>
            <p:cNvSpPr/>
            <p:nvPr/>
          </p:nvSpPr>
          <p:spPr>
            <a:xfrm>
              <a:off x="4163822" y="2000503"/>
              <a:ext cx="454659" cy="400050"/>
            </a:xfrm>
            <a:custGeom>
              <a:avLst/>
              <a:ahLst/>
              <a:rect l="l" t="t" r="r" b="b"/>
              <a:pathLst>
                <a:path w="454660" h="400050">
                  <a:moveTo>
                    <a:pt x="454240" y="0"/>
                  </a:moveTo>
                  <a:lnTo>
                    <a:pt x="416179" y="0"/>
                  </a:lnTo>
                  <a:lnTo>
                    <a:pt x="378104" y="0"/>
                  </a:lnTo>
                  <a:lnTo>
                    <a:pt x="340906" y="0"/>
                  </a:lnTo>
                  <a:lnTo>
                    <a:pt x="0" y="300228"/>
                  </a:lnTo>
                  <a:lnTo>
                    <a:pt x="0" y="332994"/>
                  </a:lnTo>
                  <a:lnTo>
                    <a:pt x="0" y="366522"/>
                  </a:lnTo>
                  <a:lnTo>
                    <a:pt x="0" y="400050"/>
                  </a:lnTo>
                  <a:lnTo>
                    <a:pt x="454240" y="0"/>
                  </a:lnTo>
                  <a:close/>
                </a:path>
              </a:pathLst>
            </a:custGeom>
            <a:solidFill>
              <a:srgbClr val="F0F1F1"/>
            </a:solidFill>
          </p:spPr>
          <p:txBody>
            <a:bodyPr bIns="0" lIns="0" rIns="0" rtlCol="0" tIns="0" wrap="square"/>
            <a:p>
              <a:pPr defTabSz="916932"/>
              <a:endParaRPr>
                <a:solidFill>
                  <a:prstClr val="black"/>
                </a:solidFill>
              </a:endParaRPr>
            </a:p>
          </p:txBody>
        </p:sp>
        <p:sp>
          <p:nvSpPr>
            <p:cNvPr id="1049017" name="object 83"/>
            <p:cNvSpPr/>
            <p:nvPr/>
          </p:nvSpPr>
          <p:spPr>
            <a:xfrm>
              <a:off x="4163822" y="2000503"/>
              <a:ext cx="529590" cy="466725"/>
            </a:xfrm>
            <a:custGeom>
              <a:avLst/>
              <a:ahLst/>
              <a:rect l="l" t="t" r="r" b="b"/>
              <a:pathLst>
                <a:path w="529589" h="466725">
                  <a:moveTo>
                    <a:pt x="529526" y="0"/>
                  </a:moveTo>
                  <a:lnTo>
                    <a:pt x="492315" y="0"/>
                  </a:lnTo>
                  <a:lnTo>
                    <a:pt x="454240" y="0"/>
                  </a:lnTo>
                  <a:lnTo>
                    <a:pt x="0" y="400050"/>
                  </a:lnTo>
                  <a:lnTo>
                    <a:pt x="0" y="433578"/>
                  </a:lnTo>
                  <a:lnTo>
                    <a:pt x="0" y="466344"/>
                  </a:lnTo>
                  <a:lnTo>
                    <a:pt x="529526" y="0"/>
                  </a:lnTo>
                  <a:close/>
                </a:path>
              </a:pathLst>
            </a:custGeom>
            <a:solidFill>
              <a:srgbClr val="F0F0F0"/>
            </a:solidFill>
          </p:spPr>
          <p:txBody>
            <a:bodyPr bIns="0" lIns="0" rIns="0" rtlCol="0" tIns="0" wrap="square"/>
            <a:p>
              <a:pPr defTabSz="916932"/>
              <a:endParaRPr>
                <a:solidFill>
                  <a:prstClr val="black"/>
                </a:solidFill>
              </a:endParaRPr>
            </a:p>
          </p:txBody>
        </p:sp>
        <p:sp>
          <p:nvSpPr>
            <p:cNvPr id="1049018" name="object 84"/>
            <p:cNvSpPr/>
            <p:nvPr/>
          </p:nvSpPr>
          <p:spPr>
            <a:xfrm>
              <a:off x="4163822" y="2000503"/>
              <a:ext cx="757555" cy="666750"/>
            </a:xfrm>
            <a:custGeom>
              <a:avLst/>
              <a:ahLst/>
              <a:rect l="l" t="t" r="r" b="b"/>
              <a:pathLst>
                <a:path w="757554" h="666750">
                  <a:moveTo>
                    <a:pt x="757085" y="0"/>
                  </a:moveTo>
                  <a:lnTo>
                    <a:pt x="757085" y="0"/>
                  </a:lnTo>
                  <a:lnTo>
                    <a:pt x="529526" y="0"/>
                  </a:lnTo>
                  <a:lnTo>
                    <a:pt x="0" y="466344"/>
                  </a:lnTo>
                  <a:lnTo>
                    <a:pt x="0" y="666750"/>
                  </a:lnTo>
                  <a:lnTo>
                    <a:pt x="757085" y="0"/>
                  </a:lnTo>
                  <a:close/>
                </a:path>
              </a:pathLst>
            </a:custGeom>
            <a:solidFill>
              <a:srgbClr val="EFF0F0"/>
            </a:solidFill>
          </p:spPr>
          <p:txBody>
            <a:bodyPr bIns="0" lIns="0" rIns="0" rtlCol="0" tIns="0" wrap="square"/>
            <a:p>
              <a:pPr defTabSz="916932"/>
              <a:endParaRPr>
                <a:solidFill>
                  <a:prstClr val="black"/>
                </a:solidFill>
              </a:endParaRPr>
            </a:p>
          </p:txBody>
        </p:sp>
        <p:sp>
          <p:nvSpPr>
            <p:cNvPr id="1049019" name="object 85"/>
            <p:cNvSpPr/>
            <p:nvPr/>
          </p:nvSpPr>
          <p:spPr>
            <a:xfrm>
              <a:off x="4163821" y="2000504"/>
              <a:ext cx="794385" cy="699770"/>
            </a:xfrm>
            <a:custGeom>
              <a:avLst/>
              <a:ahLst/>
              <a:rect l="l" t="t" r="r" b="b"/>
              <a:pathLst>
                <a:path w="794385" h="699769">
                  <a:moveTo>
                    <a:pt x="794294" y="0"/>
                  </a:moveTo>
                  <a:lnTo>
                    <a:pt x="757088" y="0"/>
                  </a:lnTo>
                  <a:lnTo>
                    <a:pt x="0" y="666750"/>
                  </a:lnTo>
                  <a:lnTo>
                    <a:pt x="0" y="699515"/>
                  </a:lnTo>
                  <a:lnTo>
                    <a:pt x="794294" y="0"/>
                  </a:lnTo>
                  <a:close/>
                </a:path>
              </a:pathLst>
            </a:custGeom>
            <a:solidFill>
              <a:srgbClr val="EEF0F0"/>
            </a:solidFill>
          </p:spPr>
          <p:txBody>
            <a:bodyPr bIns="0" lIns="0" rIns="0" rtlCol="0" tIns="0" wrap="square"/>
            <a:p>
              <a:pPr defTabSz="916932"/>
              <a:endParaRPr>
                <a:solidFill>
                  <a:prstClr val="black"/>
                </a:solidFill>
              </a:endParaRPr>
            </a:p>
          </p:txBody>
        </p:sp>
        <p:sp>
          <p:nvSpPr>
            <p:cNvPr id="1049020" name="object 86"/>
            <p:cNvSpPr/>
            <p:nvPr/>
          </p:nvSpPr>
          <p:spPr>
            <a:xfrm>
              <a:off x="4163822" y="2000503"/>
              <a:ext cx="946150" cy="833119"/>
            </a:xfrm>
            <a:custGeom>
              <a:avLst/>
              <a:ahLst/>
              <a:rect l="l" t="t" r="r" b="b"/>
              <a:pathLst>
                <a:path w="946150" h="833119">
                  <a:moveTo>
                    <a:pt x="945705" y="0"/>
                  </a:moveTo>
                  <a:lnTo>
                    <a:pt x="908494" y="0"/>
                  </a:lnTo>
                  <a:lnTo>
                    <a:pt x="870432" y="0"/>
                  </a:lnTo>
                  <a:lnTo>
                    <a:pt x="832358" y="0"/>
                  </a:lnTo>
                  <a:lnTo>
                    <a:pt x="794283" y="0"/>
                  </a:lnTo>
                  <a:lnTo>
                    <a:pt x="0" y="699516"/>
                  </a:lnTo>
                  <a:lnTo>
                    <a:pt x="0" y="733044"/>
                  </a:lnTo>
                  <a:lnTo>
                    <a:pt x="0" y="766572"/>
                  </a:lnTo>
                  <a:lnTo>
                    <a:pt x="0" y="800100"/>
                  </a:lnTo>
                  <a:lnTo>
                    <a:pt x="0" y="832866"/>
                  </a:lnTo>
                  <a:lnTo>
                    <a:pt x="945705" y="0"/>
                  </a:lnTo>
                  <a:close/>
                </a:path>
              </a:pathLst>
            </a:custGeom>
            <a:solidFill>
              <a:srgbClr val="EEEFEF"/>
            </a:solidFill>
          </p:spPr>
          <p:txBody>
            <a:bodyPr bIns="0" lIns="0" rIns="0" rtlCol="0" tIns="0" wrap="square"/>
            <a:p>
              <a:pPr defTabSz="916932"/>
              <a:endParaRPr>
                <a:solidFill>
                  <a:prstClr val="black"/>
                </a:solidFill>
              </a:endParaRPr>
            </a:p>
          </p:txBody>
        </p:sp>
        <p:sp>
          <p:nvSpPr>
            <p:cNvPr id="1049021" name="object 87"/>
            <p:cNvSpPr/>
            <p:nvPr/>
          </p:nvSpPr>
          <p:spPr>
            <a:xfrm>
              <a:off x="4163822" y="2000503"/>
              <a:ext cx="1060450" cy="933450"/>
            </a:xfrm>
            <a:custGeom>
              <a:avLst/>
              <a:ahLst/>
              <a:rect l="l" t="t" r="r" b="b"/>
              <a:pathLst>
                <a:path w="1060450" h="933450">
                  <a:moveTo>
                    <a:pt x="1059916" y="0"/>
                  </a:moveTo>
                  <a:lnTo>
                    <a:pt x="1021842" y="0"/>
                  </a:lnTo>
                  <a:lnTo>
                    <a:pt x="983780" y="0"/>
                  </a:lnTo>
                  <a:lnTo>
                    <a:pt x="945705" y="0"/>
                  </a:lnTo>
                  <a:lnTo>
                    <a:pt x="0" y="832866"/>
                  </a:lnTo>
                  <a:lnTo>
                    <a:pt x="0" y="866394"/>
                  </a:lnTo>
                  <a:lnTo>
                    <a:pt x="0" y="899922"/>
                  </a:lnTo>
                  <a:lnTo>
                    <a:pt x="0" y="933450"/>
                  </a:lnTo>
                  <a:lnTo>
                    <a:pt x="1059916" y="0"/>
                  </a:lnTo>
                  <a:close/>
                </a:path>
              </a:pathLst>
            </a:custGeom>
            <a:solidFill>
              <a:srgbClr val="EDEFEF"/>
            </a:solidFill>
          </p:spPr>
          <p:txBody>
            <a:bodyPr bIns="0" lIns="0" rIns="0" rtlCol="0" tIns="0" wrap="square"/>
            <a:p>
              <a:pPr defTabSz="916932"/>
              <a:endParaRPr>
                <a:solidFill>
                  <a:prstClr val="black"/>
                </a:solidFill>
              </a:endParaRPr>
            </a:p>
          </p:txBody>
        </p:sp>
        <p:sp>
          <p:nvSpPr>
            <p:cNvPr id="1049022" name="object 88"/>
            <p:cNvSpPr/>
            <p:nvPr/>
          </p:nvSpPr>
          <p:spPr>
            <a:xfrm>
              <a:off x="4163822" y="2000503"/>
              <a:ext cx="1211580" cy="1066800"/>
            </a:xfrm>
            <a:custGeom>
              <a:avLst/>
              <a:ahLst/>
              <a:rect l="l" t="t" r="r" b="b"/>
              <a:pathLst>
                <a:path w="1211579" h="1066800">
                  <a:moveTo>
                    <a:pt x="1211338" y="0"/>
                  </a:moveTo>
                  <a:lnTo>
                    <a:pt x="1173264" y="0"/>
                  </a:lnTo>
                  <a:lnTo>
                    <a:pt x="1135189" y="0"/>
                  </a:lnTo>
                  <a:lnTo>
                    <a:pt x="1097127" y="0"/>
                  </a:lnTo>
                  <a:lnTo>
                    <a:pt x="1059916" y="0"/>
                  </a:lnTo>
                  <a:lnTo>
                    <a:pt x="0" y="933450"/>
                  </a:lnTo>
                  <a:lnTo>
                    <a:pt x="0" y="966216"/>
                  </a:lnTo>
                  <a:lnTo>
                    <a:pt x="0" y="999744"/>
                  </a:lnTo>
                  <a:lnTo>
                    <a:pt x="0" y="1033272"/>
                  </a:lnTo>
                  <a:lnTo>
                    <a:pt x="0" y="1066800"/>
                  </a:lnTo>
                  <a:lnTo>
                    <a:pt x="1211338" y="0"/>
                  </a:lnTo>
                  <a:close/>
                </a:path>
              </a:pathLst>
            </a:custGeom>
            <a:solidFill>
              <a:srgbClr val="ECEEEE"/>
            </a:solidFill>
          </p:spPr>
          <p:txBody>
            <a:bodyPr bIns="0" lIns="0" rIns="0" rtlCol="0" tIns="0" wrap="square"/>
            <a:p>
              <a:pPr defTabSz="916932"/>
              <a:endParaRPr>
                <a:solidFill>
                  <a:prstClr val="black"/>
                </a:solidFill>
              </a:endParaRPr>
            </a:p>
          </p:txBody>
        </p:sp>
        <p:sp>
          <p:nvSpPr>
            <p:cNvPr id="1049023" name="object 89"/>
            <p:cNvSpPr/>
            <p:nvPr/>
          </p:nvSpPr>
          <p:spPr>
            <a:xfrm>
              <a:off x="4163822" y="2000503"/>
              <a:ext cx="1287145" cy="1133475"/>
            </a:xfrm>
            <a:custGeom>
              <a:avLst/>
              <a:ahLst/>
              <a:rect l="l" t="t" r="r" b="b"/>
              <a:pathLst>
                <a:path w="1287145" h="1133475">
                  <a:moveTo>
                    <a:pt x="1286611" y="0"/>
                  </a:moveTo>
                  <a:lnTo>
                    <a:pt x="1248537" y="0"/>
                  </a:lnTo>
                  <a:lnTo>
                    <a:pt x="1211338" y="0"/>
                  </a:lnTo>
                  <a:lnTo>
                    <a:pt x="0" y="1066800"/>
                  </a:lnTo>
                  <a:lnTo>
                    <a:pt x="0" y="1099566"/>
                  </a:lnTo>
                  <a:lnTo>
                    <a:pt x="0" y="1133094"/>
                  </a:lnTo>
                  <a:lnTo>
                    <a:pt x="1286611" y="0"/>
                  </a:lnTo>
                  <a:close/>
                </a:path>
              </a:pathLst>
            </a:custGeom>
            <a:solidFill>
              <a:srgbClr val="EBEEEE"/>
            </a:solidFill>
          </p:spPr>
          <p:txBody>
            <a:bodyPr bIns="0" lIns="0" rIns="0" rtlCol="0" tIns="0" wrap="square"/>
            <a:p>
              <a:pPr defTabSz="916932"/>
              <a:endParaRPr>
                <a:solidFill>
                  <a:prstClr val="black"/>
                </a:solidFill>
              </a:endParaRPr>
            </a:p>
          </p:txBody>
        </p:sp>
        <p:sp>
          <p:nvSpPr>
            <p:cNvPr id="1049024" name="object 90"/>
            <p:cNvSpPr/>
            <p:nvPr/>
          </p:nvSpPr>
          <p:spPr>
            <a:xfrm>
              <a:off x="4163821" y="2000504"/>
              <a:ext cx="1325245" cy="1167130"/>
            </a:xfrm>
            <a:custGeom>
              <a:avLst/>
              <a:ahLst/>
              <a:rect l="l" t="t" r="r" b="b"/>
              <a:pathLst>
                <a:path w="1325245" h="1167130">
                  <a:moveTo>
                    <a:pt x="1324688" y="0"/>
                  </a:moveTo>
                  <a:lnTo>
                    <a:pt x="1286618" y="0"/>
                  </a:lnTo>
                  <a:lnTo>
                    <a:pt x="0" y="1133094"/>
                  </a:lnTo>
                  <a:lnTo>
                    <a:pt x="0" y="1166622"/>
                  </a:lnTo>
                  <a:lnTo>
                    <a:pt x="1324688" y="0"/>
                  </a:lnTo>
                  <a:close/>
                </a:path>
              </a:pathLst>
            </a:custGeom>
            <a:solidFill>
              <a:srgbClr val="EBEDED"/>
            </a:solidFill>
          </p:spPr>
          <p:txBody>
            <a:bodyPr bIns="0" lIns="0" rIns="0" rtlCol="0" tIns="0" wrap="square"/>
            <a:p>
              <a:pPr defTabSz="916932"/>
              <a:endParaRPr>
                <a:solidFill>
                  <a:prstClr val="black"/>
                </a:solidFill>
              </a:endParaRPr>
            </a:p>
          </p:txBody>
        </p:sp>
        <p:sp>
          <p:nvSpPr>
            <p:cNvPr id="1049025" name="object 91"/>
            <p:cNvSpPr/>
            <p:nvPr/>
          </p:nvSpPr>
          <p:spPr>
            <a:xfrm>
              <a:off x="4163822" y="2000503"/>
              <a:ext cx="1438275" cy="1266825"/>
            </a:xfrm>
            <a:custGeom>
              <a:avLst/>
              <a:ahLst/>
              <a:rect l="l" t="t" r="r" b="b"/>
              <a:pathLst>
                <a:path w="1438275" h="1266825">
                  <a:moveTo>
                    <a:pt x="1438033" y="0"/>
                  </a:moveTo>
                  <a:lnTo>
                    <a:pt x="1399959" y="0"/>
                  </a:lnTo>
                  <a:lnTo>
                    <a:pt x="1362748" y="0"/>
                  </a:lnTo>
                  <a:lnTo>
                    <a:pt x="1324686" y="0"/>
                  </a:lnTo>
                  <a:lnTo>
                    <a:pt x="0" y="1166622"/>
                  </a:lnTo>
                  <a:lnTo>
                    <a:pt x="0" y="1200150"/>
                  </a:lnTo>
                  <a:lnTo>
                    <a:pt x="0" y="1232916"/>
                  </a:lnTo>
                  <a:lnTo>
                    <a:pt x="0" y="1266444"/>
                  </a:lnTo>
                  <a:lnTo>
                    <a:pt x="1438033" y="0"/>
                  </a:lnTo>
                  <a:close/>
                </a:path>
              </a:pathLst>
            </a:custGeom>
            <a:solidFill>
              <a:srgbClr val="EAEDED"/>
            </a:solidFill>
          </p:spPr>
          <p:txBody>
            <a:bodyPr bIns="0" lIns="0" rIns="0" rtlCol="0" tIns="0" wrap="square"/>
            <a:p>
              <a:pPr defTabSz="916932"/>
              <a:endParaRPr>
                <a:solidFill>
                  <a:prstClr val="black"/>
                </a:solidFill>
              </a:endParaRPr>
            </a:p>
          </p:txBody>
        </p:sp>
        <p:sp>
          <p:nvSpPr>
            <p:cNvPr id="1049026" name="object 92"/>
            <p:cNvSpPr/>
            <p:nvPr/>
          </p:nvSpPr>
          <p:spPr>
            <a:xfrm>
              <a:off x="4163822" y="2000503"/>
              <a:ext cx="1513840" cy="1332865"/>
            </a:xfrm>
            <a:custGeom>
              <a:avLst/>
              <a:ahLst/>
              <a:rect l="l" t="t" r="r" b="b"/>
              <a:pathLst>
                <a:path w="1513839" h="1332864">
                  <a:moveTo>
                    <a:pt x="1513306" y="0"/>
                  </a:moveTo>
                  <a:lnTo>
                    <a:pt x="1476095" y="0"/>
                  </a:lnTo>
                  <a:lnTo>
                    <a:pt x="1438033" y="0"/>
                  </a:lnTo>
                  <a:lnTo>
                    <a:pt x="0" y="1266444"/>
                  </a:lnTo>
                  <a:lnTo>
                    <a:pt x="0" y="1299972"/>
                  </a:lnTo>
                  <a:lnTo>
                    <a:pt x="0" y="1332738"/>
                  </a:lnTo>
                  <a:lnTo>
                    <a:pt x="1513306" y="0"/>
                  </a:lnTo>
                  <a:close/>
                </a:path>
              </a:pathLst>
            </a:custGeom>
            <a:solidFill>
              <a:srgbClr val="E9EDED"/>
            </a:solidFill>
          </p:spPr>
          <p:txBody>
            <a:bodyPr bIns="0" lIns="0" rIns="0" rtlCol="0" tIns="0" wrap="square"/>
            <a:p>
              <a:pPr defTabSz="916932"/>
              <a:endParaRPr>
                <a:solidFill>
                  <a:prstClr val="black"/>
                </a:solidFill>
              </a:endParaRPr>
            </a:p>
          </p:txBody>
        </p:sp>
        <p:sp>
          <p:nvSpPr>
            <p:cNvPr id="1049027" name="object 93"/>
            <p:cNvSpPr/>
            <p:nvPr/>
          </p:nvSpPr>
          <p:spPr>
            <a:xfrm>
              <a:off x="4163821" y="2000504"/>
              <a:ext cx="1551940" cy="1366520"/>
            </a:xfrm>
            <a:custGeom>
              <a:avLst/>
              <a:ahLst/>
              <a:rect l="l" t="t" r="r" b="b"/>
              <a:pathLst>
                <a:path w="1551939" h="1366519">
                  <a:moveTo>
                    <a:pt x="1551382" y="0"/>
                  </a:moveTo>
                  <a:lnTo>
                    <a:pt x="1513312" y="0"/>
                  </a:lnTo>
                  <a:lnTo>
                    <a:pt x="0" y="1332738"/>
                  </a:lnTo>
                  <a:lnTo>
                    <a:pt x="0" y="1366266"/>
                  </a:lnTo>
                  <a:lnTo>
                    <a:pt x="1551382" y="0"/>
                  </a:lnTo>
                  <a:close/>
                </a:path>
              </a:pathLst>
            </a:custGeom>
            <a:solidFill>
              <a:srgbClr val="E9ECEC"/>
            </a:solidFill>
          </p:spPr>
          <p:txBody>
            <a:bodyPr bIns="0" lIns="0" rIns="0" rtlCol="0" tIns="0" wrap="square"/>
            <a:p>
              <a:pPr defTabSz="916932"/>
              <a:endParaRPr>
                <a:solidFill>
                  <a:prstClr val="black"/>
                </a:solidFill>
              </a:endParaRPr>
            </a:p>
          </p:txBody>
        </p:sp>
        <p:sp>
          <p:nvSpPr>
            <p:cNvPr id="1049028" name="object 94"/>
            <p:cNvSpPr/>
            <p:nvPr/>
          </p:nvSpPr>
          <p:spPr>
            <a:xfrm>
              <a:off x="4163822" y="2000503"/>
              <a:ext cx="1664970" cy="1466215"/>
            </a:xfrm>
            <a:custGeom>
              <a:avLst/>
              <a:ahLst/>
              <a:rect l="l" t="t" r="r" b="b"/>
              <a:pathLst>
                <a:path w="1664970" h="1466214">
                  <a:moveTo>
                    <a:pt x="1664728" y="0"/>
                  </a:moveTo>
                  <a:lnTo>
                    <a:pt x="1627517" y="0"/>
                  </a:lnTo>
                  <a:lnTo>
                    <a:pt x="1589443" y="0"/>
                  </a:lnTo>
                  <a:lnTo>
                    <a:pt x="1551381" y="0"/>
                  </a:lnTo>
                  <a:lnTo>
                    <a:pt x="0" y="1366266"/>
                  </a:lnTo>
                  <a:lnTo>
                    <a:pt x="0" y="1399794"/>
                  </a:lnTo>
                  <a:lnTo>
                    <a:pt x="0" y="1433322"/>
                  </a:lnTo>
                  <a:lnTo>
                    <a:pt x="0" y="1466088"/>
                  </a:lnTo>
                  <a:lnTo>
                    <a:pt x="1664728" y="0"/>
                  </a:lnTo>
                  <a:close/>
                </a:path>
              </a:pathLst>
            </a:custGeom>
            <a:solidFill>
              <a:srgbClr val="E8ECEC"/>
            </a:solidFill>
          </p:spPr>
          <p:txBody>
            <a:bodyPr bIns="0" lIns="0" rIns="0" rtlCol="0" tIns="0" wrap="square"/>
            <a:p>
              <a:pPr defTabSz="916932"/>
              <a:endParaRPr>
                <a:solidFill>
                  <a:prstClr val="black"/>
                </a:solidFill>
              </a:endParaRPr>
            </a:p>
          </p:txBody>
        </p:sp>
        <p:sp>
          <p:nvSpPr>
            <p:cNvPr id="1049029" name="object 95"/>
            <p:cNvSpPr/>
            <p:nvPr/>
          </p:nvSpPr>
          <p:spPr>
            <a:xfrm>
              <a:off x="4163821" y="2000504"/>
              <a:ext cx="1703070" cy="1499870"/>
            </a:xfrm>
            <a:custGeom>
              <a:avLst/>
              <a:ahLst/>
              <a:rect l="l" t="t" r="r" b="b"/>
              <a:pathLst>
                <a:path w="1703070" h="1499869">
                  <a:moveTo>
                    <a:pt x="1702800" y="0"/>
                  </a:moveTo>
                  <a:lnTo>
                    <a:pt x="1664729" y="0"/>
                  </a:lnTo>
                  <a:lnTo>
                    <a:pt x="0" y="1466088"/>
                  </a:lnTo>
                  <a:lnTo>
                    <a:pt x="0" y="1499616"/>
                  </a:lnTo>
                  <a:lnTo>
                    <a:pt x="1702800" y="0"/>
                  </a:lnTo>
                  <a:close/>
                </a:path>
              </a:pathLst>
            </a:custGeom>
            <a:solidFill>
              <a:srgbClr val="E7ECEC"/>
            </a:solidFill>
          </p:spPr>
          <p:txBody>
            <a:bodyPr bIns="0" lIns="0" rIns="0" rtlCol="0" tIns="0" wrap="square"/>
            <a:p>
              <a:pPr defTabSz="916932"/>
              <a:endParaRPr>
                <a:solidFill>
                  <a:prstClr val="black"/>
                </a:solidFill>
              </a:endParaRPr>
            </a:p>
          </p:txBody>
        </p:sp>
        <p:sp>
          <p:nvSpPr>
            <p:cNvPr id="1049030" name="object 96"/>
            <p:cNvSpPr/>
            <p:nvPr/>
          </p:nvSpPr>
          <p:spPr>
            <a:xfrm>
              <a:off x="4163822" y="2000503"/>
              <a:ext cx="1779270" cy="1567180"/>
            </a:xfrm>
            <a:custGeom>
              <a:avLst/>
              <a:ahLst/>
              <a:rect l="l" t="t" r="r" b="b"/>
              <a:pathLst>
                <a:path w="1779270" h="1567179">
                  <a:moveTo>
                    <a:pt x="1778939" y="0"/>
                  </a:moveTo>
                  <a:lnTo>
                    <a:pt x="1740865" y="0"/>
                  </a:lnTo>
                  <a:lnTo>
                    <a:pt x="1702790" y="0"/>
                  </a:lnTo>
                  <a:lnTo>
                    <a:pt x="0" y="1499616"/>
                  </a:lnTo>
                  <a:lnTo>
                    <a:pt x="0" y="1533144"/>
                  </a:lnTo>
                  <a:lnTo>
                    <a:pt x="0" y="1566672"/>
                  </a:lnTo>
                  <a:lnTo>
                    <a:pt x="1778939" y="0"/>
                  </a:lnTo>
                  <a:close/>
                </a:path>
              </a:pathLst>
            </a:custGeom>
            <a:solidFill>
              <a:srgbClr val="E7EBEB"/>
            </a:solidFill>
          </p:spPr>
          <p:txBody>
            <a:bodyPr bIns="0" lIns="0" rIns="0" rtlCol="0" tIns="0" wrap="square"/>
            <a:p>
              <a:pPr defTabSz="916932"/>
              <a:endParaRPr>
                <a:solidFill>
                  <a:prstClr val="black"/>
                </a:solidFill>
              </a:endParaRPr>
            </a:p>
          </p:txBody>
        </p:sp>
        <p:sp>
          <p:nvSpPr>
            <p:cNvPr id="1049031" name="object 97"/>
            <p:cNvSpPr/>
            <p:nvPr/>
          </p:nvSpPr>
          <p:spPr>
            <a:xfrm>
              <a:off x="4163821" y="2000504"/>
              <a:ext cx="1816735" cy="1599565"/>
            </a:xfrm>
            <a:custGeom>
              <a:avLst/>
              <a:ahLst/>
              <a:rect l="l" t="t" r="r" b="b"/>
              <a:pathLst>
                <a:path w="1816735" h="1599564">
                  <a:moveTo>
                    <a:pt x="1816147" y="0"/>
                  </a:moveTo>
                  <a:lnTo>
                    <a:pt x="1778942" y="0"/>
                  </a:lnTo>
                  <a:lnTo>
                    <a:pt x="0" y="1566672"/>
                  </a:lnTo>
                  <a:lnTo>
                    <a:pt x="0" y="1599438"/>
                  </a:lnTo>
                  <a:lnTo>
                    <a:pt x="1816147" y="0"/>
                  </a:lnTo>
                  <a:close/>
                </a:path>
              </a:pathLst>
            </a:custGeom>
            <a:solidFill>
              <a:srgbClr val="E6EBEB"/>
            </a:solidFill>
          </p:spPr>
          <p:txBody>
            <a:bodyPr bIns="0" lIns="0" rIns="0" rtlCol="0" tIns="0" wrap="square"/>
            <a:p>
              <a:pPr defTabSz="916932"/>
              <a:endParaRPr>
                <a:solidFill>
                  <a:prstClr val="black"/>
                </a:solidFill>
              </a:endParaRPr>
            </a:p>
          </p:txBody>
        </p:sp>
        <p:sp>
          <p:nvSpPr>
            <p:cNvPr id="1049032" name="object 98"/>
            <p:cNvSpPr/>
            <p:nvPr/>
          </p:nvSpPr>
          <p:spPr>
            <a:xfrm>
              <a:off x="4163821" y="2000504"/>
              <a:ext cx="1854835" cy="1633220"/>
            </a:xfrm>
            <a:custGeom>
              <a:avLst/>
              <a:ahLst/>
              <a:rect l="l" t="t" r="r" b="b"/>
              <a:pathLst>
                <a:path w="1854835" h="1633219">
                  <a:moveTo>
                    <a:pt x="1854218" y="0"/>
                  </a:moveTo>
                  <a:lnTo>
                    <a:pt x="1816147" y="0"/>
                  </a:lnTo>
                  <a:lnTo>
                    <a:pt x="0" y="1599438"/>
                  </a:lnTo>
                  <a:lnTo>
                    <a:pt x="0" y="1632966"/>
                  </a:lnTo>
                  <a:lnTo>
                    <a:pt x="1854218" y="0"/>
                  </a:lnTo>
                  <a:close/>
                </a:path>
              </a:pathLst>
            </a:custGeom>
            <a:solidFill>
              <a:srgbClr val="E6EAEA"/>
            </a:solidFill>
          </p:spPr>
          <p:txBody>
            <a:bodyPr bIns="0" lIns="0" rIns="0" rtlCol="0" tIns="0" wrap="square"/>
            <a:p>
              <a:pPr defTabSz="916932"/>
              <a:endParaRPr>
                <a:solidFill>
                  <a:prstClr val="black"/>
                </a:solidFill>
              </a:endParaRPr>
            </a:p>
          </p:txBody>
        </p:sp>
        <p:sp>
          <p:nvSpPr>
            <p:cNvPr id="1049033" name="object 99"/>
            <p:cNvSpPr/>
            <p:nvPr/>
          </p:nvSpPr>
          <p:spPr>
            <a:xfrm>
              <a:off x="4163822" y="2000503"/>
              <a:ext cx="1930400" cy="1700530"/>
            </a:xfrm>
            <a:custGeom>
              <a:avLst/>
              <a:ahLst/>
              <a:rect l="l" t="t" r="r" b="b"/>
              <a:pathLst>
                <a:path w="1930400" h="1700529">
                  <a:moveTo>
                    <a:pt x="1930349" y="0"/>
                  </a:moveTo>
                  <a:lnTo>
                    <a:pt x="1892287" y="0"/>
                  </a:lnTo>
                  <a:lnTo>
                    <a:pt x="1854212" y="0"/>
                  </a:lnTo>
                  <a:lnTo>
                    <a:pt x="0" y="1632966"/>
                  </a:lnTo>
                  <a:lnTo>
                    <a:pt x="0" y="1666494"/>
                  </a:lnTo>
                  <a:lnTo>
                    <a:pt x="0" y="1700022"/>
                  </a:lnTo>
                  <a:lnTo>
                    <a:pt x="1930349" y="0"/>
                  </a:lnTo>
                  <a:close/>
                </a:path>
              </a:pathLst>
            </a:custGeom>
            <a:solidFill>
              <a:srgbClr val="E5EAEA"/>
            </a:solidFill>
          </p:spPr>
          <p:txBody>
            <a:bodyPr bIns="0" lIns="0" rIns="0" rtlCol="0" tIns="0" wrap="square"/>
            <a:p>
              <a:pPr defTabSz="916932"/>
              <a:endParaRPr>
                <a:solidFill>
                  <a:prstClr val="black"/>
                </a:solidFill>
              </a:endParaRPr>
            </a:p>
          </p:txBody>
        </p:sp>
        <p:sp>
          <p:nvSpPr>
            <p:cNvPr id="1049034" name="object 100"/>
            <p:cNvSpPr/>
            <p:nvPr/>
          </p:nvSpPr>
          <p:spPr>
            <a:xfrm>
              <a:off x="4163821" y="2000504"/>
              <a:ext cx="1967864" cy="1732914"/>
            </a:xfrm>
            <a:custGeom>
              <a:avLst/>
              <a:ahLst/>
              <a:rect l="l" t="t" r="r" b="b"/>
              <a:pathLst>
                <a:path w="1967864" h="1732914">
                  <a:moveTo>
                    <a:pt x="1967565" y="0"/>
                  </a:moveTo>
                  <a:lnTo>
                    <a:pt x="1930359" y="0"/>
                  </a:lnTo>
                  <a:lnTo>
                    <a:pt x="0" y="1700022"/>
                  </a:lnTo>
                  <a:lnTo>
                    <a:pt x="0" y="1732788"/>
                  </a:lnTo>
                  <a:lnTo>
                    <a:pt x="1967565" y="0"/>
                  </a:lnTo>
                  <a:close/>
                </a:path>
              </a:pathLst>
            </a:custGeom>
            <a:solidFill>
              <a:srgbClr val="E4EAEA"/>
            </a:solidFill>
          </p:spPr>
          <p:txBody>
            <a:bodyPr bIns="0" lIns="0" rIns="0" rtlCol="0" tIns="0" wrap="square"/>
            <a:p>
              <a:pPr defTabSz="916932"/>
              <a:endParaRPr>
                <a:solidFill>
                  <a:prstClr val="black"/>
                </a:solidFill>
              </a:endParaRPr>
            </a:p>
          </p:txBody>
        </p:sp>
        <p:sp>
          <p:nvSpPr>
            <p:cNvPr id="1049035" name="object 101"/>
            <p:cNvSpPr/>
            <p:nvPr/>
          </p:nvSpPr>
          <p:spPr>
            <a:xfrm>
              <a:off x="4163821" y="2000504"/>
              <a:ext cx="2005964" cy="1766570"/>
            </a:xfrm>
            <a:custGeom>
              <a:avLst/>
              <a:ahLst/>
              <a:rect l="l" t="t" r="r" b="b"/>
              <a:pathLst>
                <a:path w="2005964" h="1766569">
                  <a:moveTo>
                    <a:pt x="2005636" y="0"/>
                  </a:moveTo>
                  <a:lnTo>
                    <a:pt x="1967565" y="0"/>
                  </a:lnTo>
                  <a:lnTo>
                    <a:pt x="0" y="1732788"/>
                  </a:lnTo>
                  <a:lnTo>
                    <a:pt x="0" y="1766316"/>
                  </a:lnTo>
                  <a:lnTo>
                    <a:pt x="2005636" y="0"/>
                  </a:lnTo>
                  <a:close/>
                </a:path>
              </a:pathLst>
            </a:custGeom>
            <a:solidFill>
              <a:srgbClr val="E4E9E9"/>
            </a:solidFill>
          </p:spPr>
          <p:txBody>
            <a:bodyPr bIns="0" lIns="0" rIns="0" rtlCol="0" tIns="0" wrap="square"/>
            <a:p>
              <a:pPr defTabSz="916932"/>
              <a:endParaRPr>
                <a:solidFill>
                  <a:prstClr val="black"/>
                </a:solidFill>
              </a:endParaRPr>
            </a:p>
          </p:txBody>
        </p:sp>
        <p:sp>
          <p:nvSpPr>
            <p:cNvPr id="1049036" name="object 102"/>
            <p:cNvSpPr/>
            <p:nvPr/>
          </p:nvSpPr>
          <p:spPr>
            <a:xfrm>
              <a:off x="4163822" y="2000503"/>
              <a:ext cx="2082164" cy="1833880"/>
            </a:xfrm>
            <a:custGeom>
              <a:avLst/>
              <a:ahLst/>
              <a:rect l="l" t="t" r="r" b="b"/>
              <a:pathLst>
                <a:path w="2082164" h="1833879">
                  <a:moveTo>
                    <a:pt x="2081771" y="0"/>
                  </a:moveTo>
                  <a:lnTo>
                    <a:pt x="2043696" y="0"/>
                  </a:lnTo>
                  <a:lnTo>
                    <a:pt x="2005634" y="0"/>
                  </a:lnTo>
                  <a:lnTo>
                    <a:pt x="0" y="1766316"/>
                  </a:lnTo>
                  <a:lnTo>
                    <a:pt x="0" y="1799844"/>
                  </a:lnTo>
                  <a:lnTo>
                    <a:pt x="0" y="1833372"/>
                  </a:lnTo>
                  <a:lnTo>
                    <a:pt x="2081771" y="0"/>
                  </a:lnTo>
                  <a:close/>
                </a:path>
              </a:pathLst>
            </a:custGeom>
            <a:solidFill>
              <a:srgbClr val="E3E9E9"/>
            </a:solidFill>
          </p:spPr>
          <p:txBody>
            <a:bodyPr bIns="0" lIns="0" rIns="0" rtlCol="0" tIns="0" wrap="square"/>
            <a:p>
              <a:pPr defTabSz="916932"/>
              <a:endParaRPr>
                <a:solidFill>
                  <a:prstClr val="black"/>
                </a:solidFill>
              </a:endParaRPr>
            </a:p>
          </p:txBody>
        </p:sp>
        <p:sp>
          <p:nvSpPr>
            <p:cNvPr id="1049037" name="object 103"/>
            <p:cNvSpPr/>
            <p:nvPr/>
          </p:nvSpPr>
          <p:spPr>
            <a:xfrm>
              <a:off x="4163821" y="2000504"/>
              <a:ext cx="2118995" cy="1866264"/>
            </a:xfrm>
            <a:custGeom>
              <a:avLst/>
              <a:ahLst/>
              <a:rect l="l" t="t" r="r" b="b"/>
              <a:pathLst>
                <a:path w="2118995" h="1866264">
                  <a:moveTo>
                    <a:pt x="2118983" y="0"/>
                  </a:moveTo>
                  <a:lnTo>
                    <a:pt x="2081777" y="0"/>
                  </a:lnTo>
                  <a:lnTo>
                    <a:pt x="0" y="1833372"/>
                  </a:lnTo>
                  <a:lnTo>
                    <a:pt x="0" y="1866138"/>
                  </a:lnTo>
                  <a:lnTo>
                    <a:pt x="2118983" y="0"/>
                  </a:lnTo>
                  <a:close/>
                </a:path>
              </a:pathLst>
            </a:custGeom>
            <a:solidFill>
              <a:srgbClr val="E2E9E9"/>
            </a:solidFill>
          </p:spPr>
          <p:txBody>
            <a:bodyPr bIns="0" lIns="0" rIns="0" rtlCol="0" tIns="0" wrap="square"/>
            <a:p>
              <a:pPr defTabSz="916932"/>
              <a:endParaRPr>
                <a:solidFill>
                  <a:prstClr val="black"/>
                </a:solidFill>
              </a:endParaRPr>
            </a:p>
          </p:txBody>
        </p:sp>
        <p:sp>
          <p:nvSpPr>
            <p:cNvPr id="1049038" name="object 104"/>
            <p:cNvSpPr/>
            <p:nvPr/>
          </p:nvSpPr>
          <p:spPr>
            <a:xfrm>
              <a:off x="4163821" y="2000504"/>
              <a:ext cx="2157095" cy="1899920"/>
            </a:xfrm>
            <a:custGeom>
              <a:avLst/>
              <a:ahLst/>
              <a:rect l="l" t="t" r="r" b="b"/>
              <a:pathLst>
                <a:path w="2157095" h="1899919">
                  <a:moveTo>
                    <a:pt x="2157053" y="0"/>
                  </a:moveTo>
                  <a:lnTo>
                    <a:pt x="2118983" y="0"/>
                  </a:lnTo>
                  <a:lnTo>
                    <a:pt x="0" y="1866138"/>
                  </a:lnTo>
                  <a:lnTo>
                    <a:pt x="0" y="1899666"/>
                  </a:lnTo>
                  <a:lnTo>
                    <a:pt x="2157053" y="0"/>
                  </a:lnTo>
                  <a:close/>
                </a:path>
              </a:pathLst>
            </a:custGeom>
            <a:solidFill>
              <a:srgbClr val="E2E8E8"/>
            </a:solidFill>
          </p:spPr>
          <p:txBody>
            <a:bodyPr bIns="0" lIns="0" rIns="0" rtlCol="0" tIns="0" wrap="square"/>
            <a:p>
              <a:pPr defTabSz="916932"/>
              <a:endParaRPr>
                <a:solidFill>
                  <a:prstClr val="black"/>
                </a:solidFill>
              </a:endParaRPr>
            </a:p>
          </p:txBody>
        </p:sp>
        <p:sp>
          <p:nvSpPr>
            <p:cNvPr id="1049039" name="object 105"/>
            <p:cNvSpPr/>
            <p:nvPr/>
          </p:nvSpPr>
          <p:spPr>
            <a:xfrm>
              <a:off x="4163822" y="2000503"/>
              <a:ext cx="2232660" cy="1965960"/>
            </a:xfrm>
            <a:custGeom>
              <a:avLst/>
              <a:ahLst/>
              <a:rect l="l" t="t" r="r" b="b"/>
              <a:pathLst>
                <a:path w="2232660" h="1965960">
                  <a:moveTo>
                    <a:pt x="2232329" y="0"/>
                  </a:moveTo>
                  <a:lnTo>
                    <a:pt x="2195118" y="0"/>
                  </a:lnTo>
                  <a:lnTo>
                    <a:pt x="2157044" y="0"/>
                  </a:lnTo>
                  <a:lnTo>
                    <a:pt x="0" y="1899666"/>
                  </a:lnTo>
                  <a:lnTo>
                    <a:pt x="0" y="1933194"/>
                  </a:lnTo>
                  <a:lnTo>
                    <a:pt x="0" y="1965960"/>
                  </a:lnTo>
                  <a:lnTo>
                    <a:pt x="2232329" y="0"/>
                  </a:lnTo>
                  <a:close/>
                </a:path>
              </a:pathLst>
            </a:custGeom>
            <a:solidFill>
              <a:srgbClr val="E1E8E8"/>
            </a:solidFill>
          </p:spPr>
          <p:txBody>
            <a:bodyPr bIns="0" lIns="0" rIns="0" rtlCol="0" tIns="0" wrap="square"/>
            <a:p>
              <a:pPr defTabSz="916932"/>
              <a:endParaRPr>
                <a:solidFill>
                  <a:prstClr val="black"/>
                </a:solidFill>
              </a:endParaRPr>
            </a:p>
          </p:txBody>
        </p:sp>
        <p:sp>
          <p:nvSpPr>
            <p:cNvPr id="1049040" name="object 106"/>
            <p:cNvSpPr/>
            <p:nvPr/>
          </p:nvSpPr>
          <p:spPr>
            <a:xfrm>
              <a:off x="4163821" y="2000504"/>
              <a:ext cx="2270760" cy="1999614"/>
            </a:xfrm>
            <a:custGeom>
              <a:avLst/>
              <a:ahLst/>
              <a:rect l="l" t="t" r="r" b="b"/>
              <a:pathLst>
                <a:path w="2270760" h="1999614">
                  <a:moveTo>
                    <a:pt x="2270400" y="0"/>
                  </a:moveTo>
                  <a:lnTo>
                    <a:pt x="2232330" y="0"/>
                  </a:lnTo>
                  <a:lnTo>
                    <a:pt x="0" y="1965960"/>
                  </a:lnTo>
                  <a:lnTo>
                    <a:pt x="0" y="1999488"/>
                  </a:lnTo>
                  <a:lnTo>
                    <a:pt x="2270400" y="0"/>
                  </a:lnTo>
                  <a:close/>
                </a:path>
              </a:pathLst>
            </a:custGeom>
            <a:solidFill>
              <a:srgbClr val="E1E7E7"/>
            </a:solidFill>
          </p:spPr>
          <p:txBody>
            <a:bodyPr bIns="0" lIns="0" rIns="0" rtlCol="0" tIns="0" wrap="square"/>
            <a:p>
              <a:pPr defTabSz="916932"/>
              <a:endParaRPr>
                <a:solidFill>
                  <a:prstClr val="black"/>
                </a:solidFill>
              </a:endParaRPr>
            </a:p>
          </p:txBody>
        </p:sp>
        <p:sp>
          <p:nvSpPr>
            <p:cNvPr id="1049041" name="object 107"/>
            <p:cNvSpPr/>
            <p:nvPr/>
          </p:nvSpPr>
          <p:spPr>
            <a:xfrm>
              <a:off x="4163821" y="2000504"/>
              <a:ext cx="2308860" cy="2033270"/>
            </a:xfrm>
            <a:custGeom>
              <a:avLst/>
              <a:ahLst/>
              <a:rect l="l" t="t" r="r" b="b"/>
              <a:pathLst>
                <a:path w="2308860" h="2033269">
                  <a:moveTo>
                    <a:pt x="2308471" y="0"/>
                  </a:moveTo>
                  <a:lnTo>
                    <a:pt x="2270400" y="0"/>
                  </a:lnTo>
                  <a:lnTo>
                    <a:pt x="0" y="1999488"/>
                  </a:lnTo>
                  <a:lnTo>
                    <a:pt x="0" y="2033016"/>
                  </a:lnTo>
                  <a:lnTo>
                    <a:pt x="2308471" y="0"/>
                  </a:lnTo>
                  <a:close/>
                </a:path>
              </a:pathLst>
            </a:custGeom>
            <a:solidFill>
              <a:srgbClr val="E0E7E7"/>
            </a:solidFill>
          </p:spPr>
          <p:txBody>
            <a:bodyPr bIns="0" lIns="0" rIns="0" rtlCol="0" tIns="0" wrap="square"/>
            <a:p>
              <a:pPr defTabSz="916932"/>
              <a:endParaRPr>
                <a:solidFill>
                  <a:prstClr val="black"/>
                </a:solidFill>
              </a:endParaRPr>
            </a:p>
          </p:txBody>
        </p:sp>
        <p:sp>
          <p:nvSpPr>
            <p:cNvPr id="1049042" name="object 108"/>
            <p:cNvSpPr/>
            <p:nvPr/>
          </p:nvSpPr>
          <p:spPr>
            <a:xfrm>
              <a:off x="4163822" y="2000503"/>
              <a:ext cx="2383790" cy="2099310"/>
            </a:xfrm>
            <a:custGeom>
              <a:avLst/>
              <a:ahLst/>
              <a:rect l="l" t="t" r="r" b="b"/>
              <a:pathLst>
                <a:path w="2383790" h="2099310">
                  <a:moveTo>
                    <a:pt x="2383739" y="0"/>
                  </a:moveTo>
                  <a:lnTo>
                    <a:pt x="2346541" y="0"/>
                  </a:lnTo>
                  <a:lnTo>
                    <a:pt x="2308466" y="0"/>
                  </a:lnTo>
                  <a:lnTo>
                    <a:pt x="0" y="2033016"/>
                  </a:lnTo>
                  <a:lnTo>
                    <a:pt x="0" y="2066544"/>
                  </a:lnTo>
                  <a:lnTo>
                    <a:pt x="0" y="2099310"/>
                  </a:lnTo>
                  <a:lnTo>
                    <a:pt x="2383739" y="0"/>
                  </a:lnTo>
                  <a:close/>
                </a:path>
              </a:pathLst>
            </a:custGeom>
            <a:solidFill>
              <a:srgbClr val="DFE7E7"/>
            </a:solidFill>
          </p:spPr>
          <p:txBody>
            <a:bodyPr bIns="0" lIns="0" rIns="0" rtlCol="0" tIns="0" wrap="square"/>
            <a:p>
              <a:pPr defTabSz="916932"/>
              <a:endParaRPr>
                <a:solidFill>
                  <a:prstClr val="black"/>
                </a:solidFill>
              </a:endParaRPr>
            </a:p>
          </p:txBody>
        </p:sp>
        <p:sp>
          <p:nvSpPr>
            <p:cNvPr id="1049043" name="object 109"/>
            <p:cNvSpPr/>
            <p:nvPr/>
          </p:nvSpPr>
          <p:spPr>
            <a:xfrm>
              <a:off x="4163822" y="2000503"/>
              <a:ext cx="2459990" cy="2166620"/>
            </a:xfrm>
            <a:custGeom>
              <a:avLst/>
              <a:ahLst/>
              <a:rect l="l" t="t" r="r" b="b"/>
              <a:pathLst>
                <a:path w="2459990" h="2166620">
                  <a:moveTo>
                    <a:pt x="2459888" y="0"/>
                  </a:moveTo>
                  <a:lnTo>
                    <a:pt x="2421813" y="0"/>
                  </a:lnTo>
                  <a:lnTo>
                    <a:pt x="2383739" y="0"/>
                  </a:lnTo>
                  <a:lnTo>
                    <a:pt x="0" y="2099310"/>
                  </a:lnTo>
                  <a:lnTo>
                    <a:pt x="0" y="2132838"/>
                  </a:lnTo>
                  <a:lnTo>
                    <a:pt x="0" y="2166366"/>
                  </a:lnTo>
                  <a:lnTo>
                    <a:pt x="2459888" y="0"/>
                  </a:lnTo>
                  <a:close/>
                </a:path>
              </a:pathLst>
            </a:custGeom>
            <a:solidFill>
              <a:srgbClr val="DEE6E6"/>
            </a:solidFill>
          </p:spPr>
          <p:txBody>
            <a:bodyPr bIns="0" lIns="0" rIns="0" rtlCol="0" tIns="0" wrap="square"/>
            <a:p>
              <a:pPr defTabSz="916932"/>
              <a:endParaRPr>
                <a:solidFill>
                  <a:prstClr val="black"/>
                </a:solidFill>
              </a:endParaRPr>
            </a:p>
          </p:txBody>
        </p:sp>
        <p:sp>
          <p:nvSpPr>
            <p:cNvPr id="1049044" name="object 110"/>
            <p:cNvSpPr/>
            <p:nvPr/>
          </p:nvSpPr>
          <p:spPr>
            <a:xfrm>
              <a:off x="4163821" y="2000504"/>
              <a:ext cx="2498090" cy="2200275"/>
            </a:xfrm>
            <a:custGeom>
              <a:avLst/>
              <a:ahLst/>
              <a:rect l="l" t="t" r="r" b="b"/>
              <a:pathLst>
                <a:path w="2498090" h="2200275">
                  <a:moveTo>
                    <a:pt x="2497960" y="0"/>
                  </a:moveTo>
                  <a:lnTo>
                    <a:pt x="2459889" y="0"/>
                  </a:lnTo>
                  <a:lnTo>
                    <a:pt x="0" y="2166366"/>
                  </a:lnTo>
                  <a:lnTo>
                    <a:pt x="0" y="2199894"/>
                  </a:lnTo>
                  <a:lnTo>
                    <a:pt x="2497960" y="0"/>
                  </a:lnTo>
                  <a:close/>
                </a:path>
              </a:pathLst>
            </a:custGeom>
            <a:solidFill>
              <a:srgbClr val="DDE5E5"/>
            </a:solidFill>
          </p:spPr>
          <p:txBody>
            <a:bodyPr bIns="0" lIns="0" rIns="0" rtlCol="0" tIns="0" wrap="square"/>
            <a:p>
              <a:pPr defTabSz="916932"/>
              <a:endParaRPr>
                <a:solidFill>
                  <a:prstClr val="black"/>
                </a:solidFill>
              </a:endParaRPr>
            </a:p>
          </p:txBody>
        </p:sp>
        <p:sp>
          <p:nvSpPr>
            <p:cNvPr id="1049045" name="object 111"/>
            <p:cNvSpPr/>
            <p:nvPr/>
          </p:nvSpPr>
          <p:spPr>
            <a:xfrm>
              <a:off x="4163822" y="2000503"/>
              <a:ext cx="2573655" cy="2266315"/>
            </a:xfrm>
            <a:custGeom>
              <a:avLst/>
              <a:ahLst/>
              <a:rect l="l" t="t" r="r" b="b"/>
              <a:pathLst>
                <a:path w="2573654" h="2266315">
                  <a:moveTo>
                    <a:pt x="2573236" y="0"/>
                  </a:moveTo>
                  <a:lnTo>
                    <a:pt x="2535161" y="0"/>
                  </a:lnTo>
                  <a:lnTo>
                    <a:pt x="2497950" y="0"/>
                  </a:lnTo>
                  <a:lnTo>
                    <a:pt x="0" y="2199894"/>
                  </a:lnTo>
                  <a:lnTo>
                    <a:pt x="0" y="2232660"/>
                  </a:lnTo>
                  <a:lnTo>
                    <a:pt x="0" y="2266188"/>
                  </a:lnTo>
                  <a:lnTo>
                    <a:pt x="2573236" y="0"/>
                  </a:lnTo>
                  <a:close/>
                </a:path>
              </a:pathLst>
            </a:custGeom>
            <a:solidFill>
              <a:srgbClr val="DCE5E5"/>
            </a:solidFill>
          </p:spPr>
          <p:txBody>
            <a:bodyPr bIns="0" lIns="0" rIns="0" rtlCol="0" tIns="0" wrap="square"/>
            <a:p>
              <a:pPr defTabSz="916932"/>
              <a:endParaRPr>
                <a:solidFill>
                  <a:prstClr val="black"/>
                </a:solidFill>
              </a:endParaRPr>
            </a:p>
          </p:txBody>
        </p:sp>
        <p:sp>
          <p:nvSpPr>
            <p:cNvPr id="1049046" name="object 112"/>
            <p:cNvSpPr/>
            <p:nvPr/>
          </p:nvSpPr>
          <p:spPr>
            <a:xfrm>
              <a:off x="4163821" y="2000504"/>
              <a:ext cx="2611755" cy="2299970"/>
            </a:xfrm>
            <a:custGeom>
              <a:avLst/>
              <a:ahLst/>
              <a:rect l="l" t="t" r="r" b="b"/>
              <a:pathLst>
                <a:path w="2611754" h="2299969">
                  <a:moveTo>
                    <a:pt x="2611307" y="0"/>
                  </a:moveTo>
                  <a:lnTo>
                    <a:pt x="2573236" y="0"/>
                  </a:lnTo>
                  <a:lnTo>
                    <a:pt x="0" y="2266188"/>
                  </a:lnTo>
                  <a:lnTo>
                    <a:pt x="0" y="2299716"/>
                  </a:lnTo>
                  <a:lnTo>
                    <a:pt x="2611307" y="0"/>
                  </a:lnTo>
                  <a:close/>
                </a:path>
              </a:pathLst>
            </a:custGeom>
            <a:solidFill>
              <a:srgbClr val="DBE4E4"/>
            </a:solidFill>
          </p:spPr>
          <p:txBody>
            <a:bodyPr bIns="0" lIns="0" rIns="0" rtlCol="0" tIns="0" wrap="square"/>
            <a:p>
              <a:pPr defTabSz="916932"/>
              <a:endParaRPr>
                <a:solidFill>
                  <a:prstClr val="black"/>
                </a:solidFill>
              </a:endParaRPr>
            </a:p>
          </p:txBody>
        </p:sp>
        <p:sp>
          <p:nvSpPr>
            <p:cNvPr id="1049047" name="object 113"/>
            <p:cNvSpPr/>
            <p:nvPr/>
          </p:nvSpPr>
          <p:spPr>
            <a:xfrm>
              <a:off x="4163822" y="2000503"/>
              <a:ext cx="2686685" cy="2366010"/>
            </a:xfrm>
            <a:custGeom>
              <a:avLst/>
              <a:ahLst/>
              <a:rect l="l" t="t" r="r" b="b"/>
              <a:pathLst>
                <a:path w="2686684" h="2366010">
                  <a:moveTo>
                    <a:pt x="2686583" y="0"/>
                  </a:moveTo>
                  <a:lnTo>
                    <a:pt x="2649372" y="0"/>
                  </a:lnTo>
                  <a:lnTo>
                    <a:pt x="2611297" y="0"/>
                  </a:lnTo>
                  <a:lnTo>
                    <a:pt x="0" y="2299716"/>
                  </a:lnTo>
                  <a:lnTo>
                    <a:pt x="0" y="2333244"/>
                  </a:lnTo>
                  <a:lnTo>
                    <a:pt x="0" y="2366010"/>
                  </a:lnTo>
                  <a:lnTo>
                    <a:pt x="2686583" y="0"/>
                  </a:lnTo>
                  <a:close/>
                </a:path>
              </a:pathLst>
            </a:custGeom>
            <a:solidFill>
              <a:srgbClr val="DAE4E4"/>
            </a:solidFill>
          </p:spPr>
          <p:txBody>
            <a:bodyPr bIns="0" lIns="0" rIns="0" rtlCol="0" tIns="0" wrap="square"/>
            <a:p>
              <a:pPr defTabSz="916932"/>
              <a:endParaRPr>
                <a:solidFill>
                  <a:prstClr val="black"/>
                </a:solidFill>
              </a:endParaRPr>
            </a:p>
          </p:txBody>
        </p:sp>
        <p:sp>
          <p:nvSpPr>
            <p:cNvPr id="1049048" name="object 114"/>
            <p:cNvSpPr/>
            <p:nvPr/>
          </p:nvSpPr>
          <p:spPr>
            <a:xfrm>
              <a:off x="4163822" y="2000503"/>
              <a:ext cx="2762885" cy="2433320"/>
            </a:xfrm>
            <a:custGeom>
              <a:avLst/>
              <a:ahLst/>
              <a:rect l="l" t="t" r="r" b="b"/>
              <a:pathLst>
                <a:path w="2762884" h="2433320">
                  <a:moveTo>
                    <a:pt x="2762720" y="0"/>
                  </a:moveTo>
                  <a:lnTo>
                    <a:pt x="2724645" y="0"/>
                  </a:lnTo>
                  <a:lnTo>
                    <a:pt x="2686583" y="0"/>
                  </a:lnTo>
                  <a:lnTo>
                    <a:pt x="0" y="2366010"/>
                  </a:lnTo>
                  <a:lnTo>
                    <a:pt x="0" y="2399538"/>
                  </a:lnTo>
                  <a:lnTo>
                    <a:pt x="0" y="2433066"/>
                  </a:lnTo>
                  <a:lnTo>
                    <a:pt x="2762720" y="0"/>
                  </a:lnTo>
                  <a:close/>
                </a:path>
              </a:pathLst>
            </a:custGeom>
            <a:solidFill>
              <a:srgbClr val="D9E3E3"/>
            </a:solidFill>
          </p:spPr>
          <p:txBody>
            <a:bodyPr bIns="0" lIns="0" rIns="0" rtlCol="0" tIns="0" wrap="square"/>
            <a:p>
              <a:pPr defTabSz="916932"/>
              <a:endParaRPr>
                <a:solidFill>
                  <a:prstClr val="black"/>
                </a:solidFill>
              </a:endParaRPr>
            </a:p>
          </p:txBody>
        </p:sp>
        <p:sp>
          <p:nvSpPr>
            <p:cNvPr id="1049049" name="object 115"/>
            <p:cNvSpPr/>
            <p:nvPr/>
          </p:nvSpPr>
          <p:spPr>
            <a:xfrm>
              <a:off x="4163821" y="2000504"/>
              <a:ext cx="2800985" cy="2466975"/>
            </a:xfrm>
            <a:custGeom>
              <a:avLst/>
              <a:ahLst/>
              <a:rect l="l" t="t" r="r" b="b"/>
              <a:pathLst>
                <a:path w="2800984" h="2466975">
                  <a:moveTo>
                    <a:pt x="2800795" y="0"/>
                  </a:moveTo>
                  <a:lnTo>
                    <a:pt x="2762724" y="0"/>
                  </a:lnTo>
                  <a:lnTo>
                    <a:pt x="0" y="2433066"/>
                  </a:lnTo>
                  <a:lnTo>
                    <a:pt x="0" y="2466594"/>
                  </a:lnTo>
                  <a:lnTo>
                    <a:pt x="2800795" y="0"/>
                  </a:lnTo>
                  <a:close/>
                </a:path>
              </a:pathLst>
            </a:custGeom>
            <a:solidFill>
              <a:srgbClr val="D8E2E2"/>
            </a:solidFill>
          </p:spPr>
          <p:txBody>
            <a:bodyPr bIns="0" lIns="0" rIns="0" rtlCol="0" tIns="0" wrap="square"/>
            <a:p>
              <a:pPr defTabSz="916932"/>
              <a:endParaRPr>
                <a:solidFill>
                  <a:prstClr val="black"/>
                </a:solidFill>
              </a:endParaRPr>
            </a:p>
          </p:txBody>
        </p:sp>
        <p:sp>
          <p:nvSpPr>
            <p:cNvPr id="1049050" name="object 116"/>
            <p:cNvSpPr/>
            <p:nvPr/>
          </p:nvSpPr>
          <p:spPr>
            <a:xfrm>
              <a:off x="4163822" y="2000503"/>
              <a:ext cx="2876550" cy="2533015"/>
            </a:xfrm>
            <a:custGeom>
              <a:avLst/>
              <a:ahLst/>
              <a:rect l="l" t="t" r="r" b="b"/>
              <a:pathLst>
                <a:path w="2876550" h="2533015">
                  <a:moveTo>
                    <a:pt x="2876067" y="0"/>
                  </a:moveTo>
                  <a:lnTo>
                    <a:pt x="2837992" y="0"/>
                  </a:lnTo>
                  <a:lnTo>
                    <a:pt x="2800794" y="0"/>
                  </a:lnTo>
                  <a:lnTo>
                    <a:pt x="0" y="2466594"/>
                  </a:lnTo>
                  <a:lnTo>
                    <a:pt x="0" y="2499360"/>
                  </a:lnTo>
                  <a:lnTo>
                    <a:pt x="0" y="2532888"/>
                  </a:lnTo>
                  <a:lnTo>
                    <a:pt x="2876067" y="0"/>
                  </a:lnTo>
                  <a:close/>
                </a:path>
              </a:pathLst>
            </a:custGeom>
            <a:solidFill>
              <a:srgbClr val="D7E2E2"/>
            </a:solidFill>
          </p:spPr>
          <p:txBody>
            <a:bodyPr bIns="0" lIns="0" rIns="0" rtlCol="0" tIns="0" wrap="square"/>
            <a:p>
              <a:pPr defTabSz="916932"/>
              <a:endParaRPr>
                <a:solidFill>
                  <a:prstClr val="black"/>
                </a:solidFill>
              </a:endParaRPr>
            </a:p>
          </p:txBody>
        </p:sp>
        <p:sp>
          <p:nvSpPr>
            <p:cNvPr id="1049051" name="object 117"/>
            <p:cNvSpPr/>
            <p:nvPr/>
          </p:nvSpPr>
          <p:spPr>
            <a:xfrm>
              <a:off x="4163821" y="2000504"/>
              <a:ext cx="2914650" cy="2566670"/>
            </a:xfrm>
            <a:custGeom>
              <a:avLst/>
              <a:ahLst/>
              <a:rect l="l" t="t" r="r" b="b"/>
              <a:pathLst>
                <a:path w="2914650" h="2566669">
                  <a:moveTo>
                    <a:pt x="2914142" y="0"/>
                  </a:moveTo>
                  <a:lnTo>
                    <a:pt x="2876071" y="0"/>
                  </a:lnTo>
                  <a:lnTo>
                    <a:pt x="0" y="2532888"/>
                  </a:lnTo>
                  <a:lnTo>
                    <a:pt x="0" y="2566416"/>
                  </a:lnTo>
                  <a:lnTo>
                    <a:pt x="2914142" y="0"/>
                  </a:lnTo>
                  <a:close/>
                </a:path>
              </a:pathLst>
            </a:custGeom>
            <a:solidFill>
              <a:srgbClr val="D6E1E1"/>
            </a:solidFill>
          </p:spPr>
          <p:txBody>
            <a:bodyPr bIns="0" lIns="0" rIns="0" rtlCol="0" tIns="0" wrap="square"/>
            <a:p>
              <a:pPr defTabSz="916932"/>
              <a:endParaRPr>
                <a:solidFill>
                  <a:prstClr val="black"/>
                </a:solidFill>
              </a:endParaRPr>
            </a:p>
          </p:txBody>
        </p:sp>
        <p:sp>
          <p:nvSpPr>
            <p:cNvPr id="1049052" name="object 118"/>
            <p:cNvSpPr/>
            <p:nvPr/>
          </p:nvSpPr>
          <p:spPr>
            <a:xfrm>
              <a:off x="4163822" y="2000503"/>
              <a:ext cx="2989580" cy="2632710"/>
            </a:xfrm>
            <a:custGeom>
              <a:avLst/>
              <a:ahLst/>
              <a:rect l="l" t="t" r="r" b="b"/>
              <a:pathLst>
                <a:path w="2989579" h="2632710">
                  <a:moveTo>
                    <a:pt x="2989415" y="0"/>
                  </a:moveTo>
                  <a:lnTo>
                    <a:pt x="2951340" y="0"/>
                  </a:lnTo>
                  <a:lnTo>
                    <a:pt x="2914142" y="0"/>
                  </a:lnTo>
                  <a:lnTo>
                    <a:pt x="0" y="2566416"/>
                  </a:lnTo>
                  <a:lnTo>
                    <a:pt x="0" y="2599182"/>
                  </a:lnTo>
                  <a:lnTo>
                    <a:pt x="0" y="2632710"/>
                  </a:lnTo>
                  <a:lnTo>
                    <a:pt x="2989415" y="0"/>
                  </a:lnTo>
                  <a:close/>
                </a:path>
              </a:pathLst>
            </a:custGeom>
            <a:solidFill>
              <a:srgbClr val="D5E1E1"/>
            </a:solidFill>
          </p:spPr>
          <p:txBody>
            <a:bodyPr bIns="0" lIns="0" rIns="0" rtlCol="0" tIns="0" wrap="square"/>
            <a:p>
              <a:pPr defTabSz="916932"/>
              <a:endParaRPr>
                <a:solidFill>
                  <a:prstClr val="black"/>
                </a:solidFill>
              </a:endParaRPr>
            </a:p>
          </p:txBody>
        </p:sp>
        <p:sp>
          <p:nvSpPr>
            <p:cNvPr id="1049053" name="object 119"/>
            <p:cNvSpPr/>
            <p:nvPr/>
          </p:nvSpPr>
          <p:spPr>
            <a:xfrm>
              <a:off x="4163821" y="2000504"/>
              <a:ext cx="3027680" cy="2666365"/>
            </a:xfrm>
            <a:custGeom>
              <a:avLst/>
              <a:ahLst/>
              <a:rect l="l" t="t" r="r" b="b"/>
              <a:pathLst>
                <a:path w="3027679" h="2666365">
                  <a:moveTo>
                    <a:pt x="3027489" y="0"/>
                  </a:moveTo>
                  <a:lnTo>
                    <a:pt x="2989418" y="0"/>
                  </a:lnTo>
                  <a:lnTo>
                    <a:pt x="0" y="2632710"/>
                  </a:lnTo>
                  <a:lnTo>
                    <a:pt x="0" y="2666238"/>
                  </a:lnTo>
                  <a:lnTo>
                    <a:pt x="3027489" y="0"/>
                  </a:lnTo>
                  <a:close/>
                </a:path>
              </a:pathLst>
            </a:custGeom>
            <a:solidFill>
              <a:srgbClr val="D4E0E0"/>
            </a:solidFill>
          </p:spPr>
          <p:txBody>
            <a:bodyPr bIns="0" lIns="0" rIns="0" rtlCol="0" tIns="0" wrap="square"/>
            <a:p>
              <a:pPr defTabSz="916932"/>
              <a:endParaRPr>
                <a:solidFill>
                  <a:prstClr val="black"/>
                </a:solidFill>
              </a:endParaRPr>
            </a:p>
          </p:txBody>
        </p:sp>
        <p:sp>
          <p:nvSpPr>
            <p:cNvPr id="1049054" name="object 120"/>
            <p:cNvSpPr/>
            <p:nvPr/>
          </p:nvSpPr>
          <p:spPr>
            <a:xfrm>
              <a:off x="4163821" y="2000504"/>
              <a:ext cx="3065780" cy="2700020"/>
            </a:xfrm>
            <a:custGeom>
              <a:avLst/>
              <a:ahLst/>
              <a:rect l="l" t="t" r="r" b="b"/>
              <a:pathLst>
                <a:path w="3065779" h="2700019">
                  <a:moveTo>
                    <a:pt x="3065560" y="0"/>
                  </a:moveTo>
                  <a:lnTo>
                    <a:pt x="3027489" y="0"/>
                  </a:lnTo>
                  <a:lnTo>
                    <a:pt x="0" y="2666238"/>
                  </a:lnTo>
                  <a:lnTo>
                    <a:pt x="0" y="2699766"/>
                  </a:lnTo>
                  <a:lnTo>
                    <a:pt x="3065560" y="0"/>
                  </a:lnTo>
                  <a:close/>
                </a:path>
              </a:pathLst>
            </a:custGeom>
            <a:solidFill>
              <a:srgbClr val="D3E0E0"/>
            </a:solidFill>
          </p:spPr>
          <p:txBody>
            <a:bodyPr bIns="0" lIns="0" rIns="0" rtlCol="0" tIns="0" wrap="square"/>
            <a:p>
              <a:pPr defTabSz="916932"/>
              <a:endParaRPr>
                <a:solidFill>
                  <a:prstClr val="black"/>
                </a:solidFill>
              </a:endParaRPr>
            </a:p>
          </p:txBody>
        </p:sp>
        <p:sp>
          <p:nvSpPr>
            <p:cNvPr id="1049055" name="object 121"/>
            <p:cNvSpPr/>
            <p:nvPr/>
          </p:nvSpPr>
          <p:spPr>
            <a:xfrm>
              <a:off x="4163822" y="2000503"/>
              <a:ext cx="3141345" cy="2766060"/>
            </a:xfrm>
            <a:custGeom>
              <a:avLst/>
              <a:ahLst/>
              <a:rect l="l" t="t" r="r" b="b"/>
              <a:pathLst>
                <a:path w="3141345" h="2766060">
                  <a:moveTo>
                    <a:pt x="3140824" y="0"/>
                  </a:moveTo>
                  <a:lnTo>
                    <a:pt x="3102762" y="0"/>
                  </a:lnTo>
                  <a:lnTo>
                    <a:pt x="3065551" y="0"/>
                  </a:lnTo>
                  <a:lnTo>
                    <a:pt x="0" y="2699766"/>
                  </a:lnTo>
                  <a:lnTo>
                    <a:pt x="0" y="2732532"/>
                  </a:lnTo>
                  <a:lnTo>
                    <a:pt x="0" y="2766060"/>
                  </a:lnTo>
                  <a:lnTo>
                    <a:pt x="3140824" y="0"/>
                  </a:lnTo>
                  <a:close/>
                </a:path>
              </a:pathLst>
            </a:custGeom>
            <a:solidFill>
              <a:srgbClr val="D2DFDF"/>
            </a:solidFill>
          </p:spPr>
          <p:txBody>
            <a:bodyPr bIns="0" lIns="0" rIns="0" rtlCol="0" tIns="0" wrap="square"/>
            <a:p>
              <a:pPr defTabSz="916932"/>
              <a:endParaRPr>
                <a:solidFill>
                  <a:prstClr val="black"/>
                </a:solidFill>
              </a:endParaRPr>
            </a:p>
          </p:txBody>
        </p:sp>
        <p:sp>
          <p:nvSpPr>
            <p:cNvPr id="1049056" name="object 122"/>
            <p:cNvSpPr/>
            <p:nvPr/>
          </p:nvSpPr>
          <p:spPr>
            <a:xfrm>
              <a:off x="4163821" y="2000504"/>
              <a:ext cx="3179445" cy="2799715"/>
            </a:xfrm>
            <a:custGeom>
              <a:avLst/>
              <a:ahLst/>
              <a:rect l="l" t="t" r="r" b="b"/>
              <a:pathLst>
                <a:path w="3179445" h="2799715">
                  <a:moveTo>
                    <a:pt x="3178907" y="0"/>
                  </a:moveTo>
                  <a:lnTo>
                    <a:pt x="3140836" y="0"/>
                  </a:lnTo>
                  <a:lnTo>
                    <a:pt x="0" y="2766060"/>
                  </a:lnTo>
                  <a:lnTo>
                    <a:pt x="0" y="2799588"/>
                  </a:lnTo>
                  <a:lnTo>
                    <a:pt x="3178907" y="0"/>
                  </a:lnTo>
                  <a:close/>
                </a:path>
              </a:pathLst>
            </a:custGeom>
            <a:solidFill>
              <a:srgbClr val="D1DFDF"/>
            </a:solidFill>
          </p:spPr>
          <p:txBody>
            <a:bodyPr bIns="0" lIns="0" rIns="0" rtlCol="0" tIns="0" wrap="square"/>
            <a:p>
              <a:pPr defTabSz="916932"/>
              <a:endParaRPr>
                <a:solidFill>
                  <a:prstClr val="black"/>
                </a:solidFill>
              </a:endParaRPr>
            </a:p>
          </p:txBody>
        </p:sp>
        <p:sp>
          <p:nvSpPr>
            <p:cNvPr id="1049057" name="object 123"/>
            <p:cNvSpPr/>
            <p:nvPr/>
          </p:nvSpPr>
          <p:spPr>
            <a:xfrm>
              <a:off x="4163821" y="2000504"/>
              <a:ext cx="3217545" cy="2833370"/>
            </a:xfrm>
            <a:custGeom>
              <a:avLst/>
              <a:ahLst/>
              <a:rect l="l" t="t" r="r" b="b"/>
              <a:pathLst>
                <a:path w="3217545" h="2833369">
                  <a:moveTo>
                    <a:pt x="3216978" y="0"/>
                  </a:moveTo>
                  <a:lnTo>
                    <a:pt x="3178907" y="0"/>
                  </a:lnTo>
                  <a:lnTo>
                    <a:pt x="0" y="2799588"/>
                  </a:lnTo>
                  <a:lnTo>
                    <a:pt x="0" y="2833116"/>
                  </a:lnTo>
                  <a:lnTo>
                    <a:pt x="3216978" y="0"/>
                  </a:lnTo>
                  <a:close/>
                </a:path>
              </a:pathLst>
            </a:custGeom>
            <a:solidFill>
              <a:srgbClr val="CFDEDE"/>
            </a:solidFill>
          </p:spPr>
          <p:txBody>
            <a:bodyPr bIns="0" lIns="0" rIns="0" rtlCol="0" tIns="0" wrap="square"/>
            <a:p>
              <a:pPr defTabSz="916932"/>
              <a:endParaRPr>
                <a:solidFill>
                  <a:prstClr val="black"/>
                </a:solidFill>
              </a:endParaRPr>
            </a:p>
          </p:txBody>
        </p:sp>
        <p:sp>
          <p:nvSpPr>
            <p:cNvPr id="1049058" name="object 124"/>
            <p:cNvSpPr/>
            <p:nvPr/>
          </p:nvSpPr>
          <p:spPr>
            <a:xfrm>
              <a:off x="4163821" y="2000504"/>
              <a:ext cx="3254375" cy="2866390"/>
            </a:xfrm>
            <a:custGeom>
              <a:avLst/>
              <a:ahLst/>
              <a:rect l="l" t="t" r="r" b="b"/>
              <a:pathLst>
                <a:path w="3254375" h="2866390">
                  <a:moveTo>
                    <a:pt x="3254183" y="0"/>
                  </a:moveTo>
                  <a:lnTo>
                    <a:pt x="3216978" y="0"/>
                  </a:lnTo>
                  <a:lnTo>
                    <a:pt x="0" y="2833116"/>
                  </a:lnTo>
                  <a:lnTo>
                    <a:pt x="0" y="2865882"/>
                  </a:lnTo>
                  <a:lnTo>
                    <a:pt x="3254183" y="0"/>
                  </a:lnTo>
                  <a:close/>
                </a:path>
              </a:pathLst>
            </a:custGeom>
            <a:solidFill>
              <a:srgbClr val="CFDDDD"/>
            </a:solidFill>
          </p:spPr>
          <p:txBody>
            <a:bodyPr bIns="0" lIns="0" rIns="0" rtlCol="0" tIns="0" wrap="square"/>
            <a:p>
              <a:pPr defTabSz="916932"/>
              <a:endParaRPr>
                <a:solidFill>
                  <a:prstClr val="black"/>
                </a:solidFill>
              </a:endParaRPr>
            </a:p>
          </p:txBody>
        </p:sp>
        <p:sp>
          <p:nvSpPr>
            <p:cNvPr id="1049059" name="object 125"/>
            <p:cNvSpPr/>
            <p:nvPr/>
          </p:nvSpPr>
          <p:spPr>
            <a:xfrm>
              <a:off x="4163821" y="2000504"/>
              <a:ext cx="3292475" cy="2899410"/>
            </a:xfrm>
            <a:custGeom>
              <a:avLst/>
              <a:ahLst/>
              <a:rect l="l" t="t" r="r" b="b"/>
              <a:pathLst>
                <a:path w="3292475" h="2899410">
                  <a:moveTo>
                    <a:pt x="3292254" y="0"/>
                  </a:moveTo>
                  <a:lnTo>
                    <a:pt x="3254183" y="0"/>
                  </a:lnTo>
                  <a:lnTo>
                    <a:pt x="0" y="2865882"/>
                  </a:lnTo>
                  <a:lnTo>
                    <a:pt x="0" y="2899410"/>
                  </a:lnTo>
                  <a:lnTo>
                    <a:pt x="3292254" y="0"/>
                  </a:lnTo>
                  <a:close/>
                </a:path>
              </a:pathLst>
            </a:custGeom>
            <a:solidFill>
              <a:srgbClr val="CEDDDD"/>
            </a:solidFill>
          </p:spPr>
          <p:txBody>
            <a:bodyPr bIns="0" lIns="0" rIns="0" rtlCol="0" tIns="0" wrap="square"/>
            <a:p>
              <a:pPr defTabSz="916932"/>
              <a:endParaRPr>
                <a:solidFill>
                  <a:prstClr val="black"/>
                </a:solidFill>
              </a:endParaRPr>
            </a:p>
          </p:txBody>
        </p:sp>
        <p:sp>
          <p:nvSpPr>
            <p:cNvPr id="1049060" name="object 126"/>
            <p:cNvSpPr/>
            <p:nvPr/>
          </p:nvSpPr>
          <p:spPr>
            <a:xfrm>
              <a:off x="4163821" y="2000504"/>
              <a:ext cx="3330575" cy="2933065"/>
            </a:xfrm>
            <a:custGeom>
              <a:avLst/>
              <a:ahLst/>
              <a:rect l="l" t="t" r="r" b="b"/>
              <a:pathLst>
                <a:path w="3330575" h="2933065">
                  <a:moveTo>
                    <a:pt x="3330325" y="0"/>
                  </a:moveTo>
                  <a:lnTo>
                    <a:pt x="3292254" y="0"/>
                  </a:lnTo>
                  <a:lnTo>
                    <a:pt x="0" y="2899410"/>
                  </a:lnTo>
                  <a:lnTo>
                    <a:pt x="0" y="2932938"/>
                  </a:lnTo>
                  <a:lnTo>
                    <a:pt x="3330325" y="0"/>
                  </a:lnTo>
                  <a:close/>
                </a:path>
              </a:pathLst>
            </a:custGeom>
            <a:solidFill>
              <a:srgbClr val="CDDCDC"/>
            </a:solidFill>
          </p:spPr>
          <p:txBody>
            <a:bodyPr bIns="0" lIns="0" rIns="0" rtlCol="0" tIns="0" wrap="square"/>
            <a:p>
              <a:pPr defTabSz="916932"/>
              <a:endParaRPr>
                <a:solidFill>
                  <a:prstClr val="black"/>
                </a:solidFill>
              </a:endParaRPr>
            </a:p>
          </p:txBody>
        </p:sp>
        <p:sp>
          <p:nvSpPr>
            <p:cNvPr id="1049061" name="object 127"/>
            <p:cNvSpPr/>
            <p:nvPr/>
          </p:nvSpPr>
          <p:spPr>
            <a:xfrm>
              <a:off x="4163821" y="2000504"/>
              <a:ext cx="3368675" cy="2966720"/>
            </a:xfrm>
            <a:custGeom>
              <a:avLst/>
              <a:ahLst/>
              <a:rect l="l" t="t" r="r" b="b"/>
              <a:pathLst>
                <a:path w="3368675" h="2966719">
                  <a:moveTo>
                    <a:pt x="3368395" y="0"/>
                  </a:moveTo>
                  <a:lnTo>
                    <a:pt x="3330325" y="0"/>
                  </a:lnTo>
                  <a:lnTo>
                    <a:pt x="0" y="2932938"/>
                  </a:lnTo>
                  <a:lnTo>
                    <a:pt x="0" y="2966466"/>
                  </a:lnTo>
                  <a:lnTo>
                    <a:pt x="3368395" y="0"/>
                  </a:lnTo>
                  <a:close/>
                </a:path>
              </a:pathLst>
            </a:custGeom>
            <a:solidFill>
              <a:srgbClr val="CCDCDC"/>
            </a:solidFill>
          </p:spPr>
          <p:txBody>
            <a:bodyPr bIns="0" lIns="0" rIns="0" rtlCol="0" tIns="0" wrap="square"/>
            <a:p>
              <a:pPr defTabSz="916932"/>
              <a:endParaRPr>
                <a:solidFill>
                  <a:prstClr val="black"/>
                </a:solidFill>
              </a:endParaRPr>
            </a:p>
          </p:txBody>
        </p:sp>
        <p:sp>
          <p:nvSpPr>
            <p:cNvPr id="1049062" name="object 128"/>
            <p:cNvSpPr/>
            <p:nvPr/>
          </p:nvSpPr>
          <p:spPr>
            <a:xfrm>
              <a:off x="4163822" y="2000503"/>
              <a:ext cx="3444240" cy="3032760"/>
            </a:xfrm>
            <a:custGeom>
              <a:avLst/>
              <a:ahLst/>
              <a:rect l="l" t="t" r="r" b="b"/>
              <a:pathLst>
                <a:path w="3444240" h="3032760">
                  <a:moveTo>
                    <a:pt x="3443668" y="0"/>
                  </a:moveTo>
                  <a:lnTo>
                    <a:pt x="3405594" y="0"/>
                  </a:lnTo>
                  <a:lnTo>
                    <a:pt x="3368395" y="0"/>
                  </a:lnTo>
                  <a:lnTo>
                    <a:pt x="0" y="2966466"/>
                  </a:lnTo>
                  <a:lnTo>
                    <a:pt x="0" y="2999232"/>
                  </a:lnTo>
                  <a:lnTo>
                    <a:pt x="0" y="3032760"/>
                  </a:lnTo>
                  <a:lnTo>
                    <a:pt x="3443668" y="0"/>
                  </a:lnTo>
                  <a:close/>
                </a:path>
              </a:pathLst>
            </a:custGeom>
            <a:solidFill>
              <a:srgbClr val="CBDBDB"/>
            </a:solidFill>
          </p:spPr>
          <p:txBody>
            <a:bodyPr bIns="0" lIns="0" rIns="0" rtlCol="0" tIns="0" wrap="square"/>
            <a:p>
              <a:pPr defTabSz="916932"/>
              <a:endParaRPr>
                <a:solidFill>
                  <a:prstClr val="black"/>
                </a:solidFill>
              </a:endParaRPr>
            </a:p>
          </p:txBody>
        </p:sp>
        <p:sp>
          <p:nvSpPr>
            <p:cNvPr id="1049063" name="object 129"/>
            <p:cNvSpPr/>
            <p:nvPr/>
          </p:nvSpPr>
          <p:spPr>
            <a:xfrm>
              <a:off x="4163821" y="2000504"/>
              <a:ext cx="3482340" cy="3066415"/>
            </a:xfrm>
            <a:custGeom>
              <a:avLst/>
              <a:ahLst/>
              <a:rect l="l" t="t" r="r" b="b"/>
              <a:pathLst>
                <a:path w="3482340" h="3066415">
                  <a:moveTo>
                    <a:pt x="3481742" y="0"/>
                  </a:moveTo>
                  <a:lnTo>
                    <a:pt x="3443672" y="0"/>
                  </a:lnTo>
                  <a:lnTo>
                    <a:pt x="0" y="3032760"/>
                  </a:lnTo>
                  <a:lnTo>
                    <a:pt x="0" y="3066288"/>
                  </a:lnTo>
                  <a:lnTo>
                    <a:pt x="3481742" y="0"/>
                  </a:lnTo>
                  <a:close/>
                </a:path>
              </a:pathLst>
            </a:custGeom>
            <a:solidFill>
              <a:srgbClr val="CADBDB"/>
            </a:solidFill>
          </p:spPr>
          <p:txBody>
            <a:bodyPr bIns="0" lIns="0" rIns="0" rtlCol="0" tIns="0" wrap="square"/>
            <a:p>
              <a:pPr defTabSz="916932"/>
              <a:endParaRPr>
                <a:solidFill>
                  <a:prstClr val="black"/>
                </a:solidFill>
              </a:endParaRPr>
            </a:p>
          </p:txBody>
        </p:sp>
        <p:sp>
          <p:nvSpPr>
            <p:cNvPr id="1049064" name="object 130"/>
            <p:cNvSpPr/>
            <p:nvPr/>
          </p:nvSpPr>
          <p:spPr>
            <a:xfrm>
              <a:off x="4163821" y="2000504"/>
              <a:ext cx="3520440" cy="3100070"/>
            </a:xfrm>
            <a:custGeom>
              <a:avLst/>
              <a:ahLst/>
              <a:rect l="l" t="t" r="r" b="b"/>
              <a:pathLst>
                <a:path w="3520440" h="3100069">
                  <a:moveTo>
                    <a:pt x="3519813" y="0"/>
                  </a:moveTo>
                  <a:lnTo>
                    <a:pt x="3481742" y="0"/>
                  </a:lnTo>
                  <a:lnTo>
                    <a:pt x="0" y="3066288"/>
                  </a:lnTo>
                  <a:lnTo>
                    <a:pt x="0" y="3099816"/>
                  </a:lnTo>
                  <a:lnTo>
                    <a:pt x="3519813" y="0"/>
                  </a:lnTo>
                  <a:close/>
                </a:path>
              </a:pathLst>
            </a:custGeom>
            <a:solidFill>
              <a:srgbClr val="C9DADA"/>
            </a:solidFill>
          </p:spPr>
          <p:txBody>
            <a:bodyPr bIns="0" lIns="0" rIns="0" rtlCol="0" tIns="0" wrap="square"/>
            <a:p>
              <a:pPr defTabSz="916932"/>
              <a:endParaRPr>
                <a:solidFill>
                  <a:prstClr val="black"/>
                </a:solidFill>
              </a:endParaRPr>
            </a:p>
          </p:txBody>
        </p:sp>
        <p:sp>
          <p:nvSpPr>
            <p:cNvPr id="1049065" name="object 131"/>
            <p:cNvSpPr/>
            <p:nvPr/>
          </p:nvSpPr>
          <p:spPr>
            <a:xfrm>
              <a:off x="4163821" y="2000504"/>
              <a:ext cx="3557270" cy="3133090"/>
            </a:xfrm>
            <a:custGeom>
              <a:avLst/>
              <a:ahLst/>
              <a:rect l="l" t="t" r="r" b="b"/>
              <a:pathLst>
                <a:path w="3557270" h="3133090">
                  <a:moveTo>
                    <a:pt x="3557019" y="0"/>
                  </a:moveTo>
                  <a:lnTo>
                    <a:pt x="3519813" y="0"/>
                  </a:lnTo>
                  <a:lnTo>
                    <a:pt x="0" y="3099816"/>
                  </a:lnTo>
                  <a:lnTo>
                    <a:pt x="0" y="3132582"/>
                  </a:lnTo>
                  <a:lnTo>
                    <a:pt x="3557019" y="0"/>
                  </a:lnTo>
                  <a:close/>
                </a:path>
              </a:pathLst>
            </a:custGeom>
            <a:solidFill>
              <a:srgbClr val="C8DADA"/>
            </a:solidFill>
          </p:spPr>
          <p:txBody>
            <a:bodyPr bIns="0" lIns="0" rIns="0" rtlCol="0" tIns="0" wrap="square"/>
            <a:p>
              <a:pPr defTabSz="916932"/>
              <a:endParaRPr>
                <a:solidFill>
                  <a:prstClr val="black"/>
                </a:solidFill>
              </a:endParaRPr>
            </a:p>
          </p:txBody>
        </p:sp>
        <p:sp>
          <p:nvSpPr>
            <p:cNvPr id="1049066" name="object 132"/>
            <p:cNvSpPr/>
            <p:nvPr/>
          </p:nvSpPr>
          <p:spPr>
            <a:xfrm>
              <a:off x="4163821" y="2000504"/>
              <a:ext cx="3595370" cy="3166110"/>
            </a:xfrm>
            <a:custGeom>
              <a:avLst/>
              <a:ahLst/>
              <a:rect l="l" t="t" r="r" b="b"/>
              <a:pathLst>
                <a:path w="3595370" h="3166110">
                  <a:moveTo>
                    <a:pt x="3595089" y="0"/>
                  </a:moveTo>
                  <a:lnTo>
                    <a:pt x="3557019" y="0"/>
                  </a:lnTo>
                  <a:lnTo>
                    <a:pt x="0" y="3132582"/>
                  </a:lnTo>
                  <a:lnTo>
                    <a:pt x="0" y="3166110"/>
                  </a:lnTo>
                  <a:lnTo>
                    <a:pt x="3595089" y="0"/>
                  </a:lnTo>
                  <a:close/>
                </a:path>
              </a:pathLst>
            </a:custGeom>
            <a:solidFill>
              <a:srgbClr val="C7D9D9"/>
            </a:solidFill>
          </p:spPr>
          <p:txBody>
            <a:bodyPr bIns="0" lIns="0" rIns="0" rtlCol="0" tIns="0" wrap="square"/>
            <a:p>
              <a:pPr defTabSz="916932"/>
              <a:endParaRPr>
                <a:solidFill>
                  <a:prstClr val="black"/>
                </a:solidFill>
              </a:endParaRPr>
            </a:p>
          </p:txBody>
        </p:sp>
        <p:sp>
          <p:nvSpPr>
            <p:cNvPr id="1049067" name="object 133"/>
            <p:cNvSpPr/>
            <p:nvPr/>
          </p:nvSpPr>
          <p:spPr>
            <a:xfrm>
              <a:off x="4163821" y="2000504"/>
              <a:ext cx="3633470" cy="3199765"/>
            </a:xfrm>
            <a:custGeom>
              <a:avLst/>
              <a:ahLst/>
              <a:rect l="l" t="t" r="r" b="b"/>
              <a:pathLst>
                <a:path w="3633470" h="3199765">
                  <a:moveTo>
                    <a:pt x="3633160" y="0"/>
                  </a:moveTo>
                  <a:lnTo>
                    <a:pt x="3595089" y="0"/>
                  </a:lnTo>
                  <a:lnTo>
                    <a:pt x="0" y="3166110"/>
                  </a:lnTo>
                  <a:lnTo>
                    <a:pt x="0" y="3199638"/>
                  </a:lnTo>
                  <a:lnTo>
                    <a:pt x="3633160" y="0"/>
                  </a:lnTo>
                  <a:close/>
                </a:path>
              </a:pathLst>
            </a:custGeom>
            <a:solidFill>
              <a:srgbClr val="C6D9D9"/>
            </a:solidFill>
          </p:spPr>
          <p:txBody>
            <a:bodyPr bIns="0" lIns="0" rIns="0" rtlCol="0" tIns="0" wrap="square"/>
            <a:p>
              <a:pPr defTabSz="916932"/>
              <a:endParaRPr>
                <a:solidFill>
                  <a:prstClr val="black"/>
                </a:solidFill>
              </a:endParaRPr>
            </a:p>
          </p:txBody>
        </p:sp>
        <p:sp>
          <p:nvSpPr>
            <p:cNvPr id="1049068" name="object 134"/>
            <p:cNvSpPr/>
            <p:nvPr/>
          </p:nvSpPr>
          <p:spPr>
            <a:xfrm>
              <a:off x="4163822" y="2000503"/>
              <a:ext cx="3709035" cy="3266440"/>
            </a:xfrm>
            <a:custGeom>
              <a:avLst/>
              <a:ahLst/>
              <a:rect l="l" t="t" r="r" b="b"/>
              <a:pathLst>
                <a:path w="3709034" h="3266440">
                  <a:moveTo>
                    <a:pt x="3708425" y="0"/>
                  </a:moveTo>
                  <a:lnTo>
                    <a:pt x="3670363" y="0"/>
                  </a:lnTo>
                  <a:lnTo>
                    <a:pt x="3633152" y="0"/>
                  </a:lnTo>
                  <a:lnTo>
                    <a:pt x="0" y="3199638"/>
                  </a:lnTo>
                  <a:lnTo>
                    <a:pt x="0" y="3232404"/>
                  </a:lnTo>
                  <a:lnTo>
                    <a:pt x="0" y="3265944"/>
                  </a:lnTo>
                  <a:lnTo>
                    <a:pt x="3708425" y="0"/>
                  </a:lnTo>
                  <a:close/>
                </a:path>
              </a:pathLst>
            </a:custGeom>
            <a:solidFill>
              <a:srgbClr val="C5D8D8"/>
            </a:solidFill>
          </p:spPr>
          <p:txBody>
            <a:bodyPr bIns="0" lIns="0" rIns="0" rtlCol="0" tIns="0" wrap="square"/>
            <a:p>
              <a:pPr defTabSz="916932"/>
              <a:endParaRPr>
                <a:solidFill>
                  <a:prstClr val="black"/>
                </a:solidFill>
              </a:endParaRPr>
            </a:p>
          </p:txBody>
        </p:sp>
        <p:sp>
          <p:nvSpPr>
            <p:cNvPr id="1049069" name="object 135"/>
            <p:cNvSpPr/>
            <p:nvPr/>
          </p:nvSpPr>
          <p:spPr>
            <a:xfrm>
              <a:off x="4163821" y="2000504"/>
              <a:ext cx="3747135" cy="3299460"/>
            </a:xfrm>
            <a:custGeom>
              <a:avLst/>
              <a:ahLst/>
              <a:rect l="l" t="t" r="r" b="b"/>
              <a:pathLst>
                <a:path w="3747134" h="3299460">
                  <a:moveTo>
                    <a:pt x="3746507" y="0"/>
                  </a:moveTo>
                  <a:lnTo>
                    <a:pt x="3708436" y="0"/>
                  </a:lnTo>
                  <a:lnTo>
                    <a:pt x="0" y="3265932"/>
                  </a:lnTo>
                  <a:lnTo>
                    <a:pt x="0" y="3299460"/>
                  </a:lnTo>
                  <a:lnTo>
                    <a:pt x="3746507" y="0"/>
                  </a:lnTo>
                  <a:close/>
                </a:path>
              </a:pathLst>
            </a:custGeom>
            <a:solidFill>
              <a:srgbClr val="C4D7D7"/>
            </a:solidFill>
          </p:spPr>
          <p:txBody>
            <a:bodyPr bIns="0" lIns="0" rIns="0" rtlCol="0" tIns="0" wrap="square"/>
            <a:p>
              <a:pPr defTabSz="916932"/>
              <a:endParaRPr>
                <a:solidFill>
                  <a:prstClr val="black"/>
                </a:solidFill>
              </a:endParaRPr>
            </a:p>
          </p:txBody>
        </p:sp>
        <p:sp>
          <p:nvSpPr>
            <p:cNvPr id="1049070" name="object 136"/>
            <p:cNvSpPr/>
            <p:nvPr/>
          </p:nvSpPr>
          <p:spPr>
            <a:xfrm>
              <a:off x="4163821" y="2000504"/>
              <a:ext cx="3784600" cy="3333115"/>
            </a:xfrm>
            <a:custGeom>
              <a:avLst/>
              <a:ahLst/>
              <a:rect l="l" t="t" r="r" b="b"/>
              <a:pathLst>
                <a:path w="3784600" h="3333115">
                  <a:moveTo>
                    <a:pt x="3784578" y="0"/>
                  </a:moveTo>
                  <a:lnTo>
                    <a:pt x="3746507" y="0"/>
                  </a:lnTo>
                  <a:lnTo>
                    <a:pt x="0" y="3299460"/>
                  </a:lnTo>
                  <a:lnTo>
                    <a:pt x="0" y="3332988"/>
                  </a:lnTo>
                  <a:lnTo>
                    <a:pt x="3784578" y="0"/>
                  </a:lnTo>
                  <a:close/>
                </a:path>
              </a:pathLst>
            </a:custGeom>
            <a:solidFill>
              <a:srgbClr val="C3D7D7"/>
            </a:solidFill>
          </p:spPr>
          <p:txBody>
            <a:bodyPr bIns="0" lIns="0" rIns="0" rtlCol="0" tIns="0" wrap="square"/>
            <a:p>
              <a:pPr defTabSz="916932"/>
              <a:endParaRPr>
                <a:solidFill>
                  <a:prstClr val="black"/>
                </a:solidFill>
              </a:endParaRPr>
            </a:p>
          </p:txBody>
        </p:sp>
        <p:sp>
          <p:nvSpPr>
            <p:cNvPr id="1049071" name="object 137"/>
            <p:cNvSpPr/>
            <p:nvPr/>
          </p:nvSpPr>
          <p:spPr>
            <a:xfrm>
              <a:off x="4163821" y="2000504"/>
              <a:ext cx="3822065" cy="3366135"/>
            </a:xfrm>
            <a:custGeom>
              <a:avLst/>
              <a:ahLst/>
              <a:rect l="l" t="t" r="r" b="b"/>
              <a:pathLst>
                <a:path w="3822065" h="3366135">
                  <a:moveTo>
                    <a:pt x="3821783" y="0"/>
                  </a:moveTo>
                  <a:lnTo>
                    <a:pt x="3784578" y="0"/>
                  </a:lnTo>
                  <a:lnTo>
                    <a:pt x="0" y="3332988"/>
                  </a:lnTo>
                  <a:lnTo>
                    <a:pt x="0" y="3365754"/>
                  </a:lnTo>
                  <a:lnTo>
                    <a:pt x="3821783" y="0"/>
                  </a:lnTo>
                  <a:close/>
                </a:path>
              </a:pathLst>
            </a:custGeom>
            <a:solidFill>
              <a:srgbClr val="C2D6D6"/>
            </a:solidFill>
          </p:spPr>
          <p:txBody>
            <a:bodyPr bIns="0" lIns="0" rIns="0" rtlCol="0" tIns="0" wrap="square"/>
            <a:p>
              <a:pPr defTabSz="916932"/>
              <a:endParaRPr>
                <a:solidFill>
                  <a:prstClr val="black"/>
                </a:solidFill>
              </a:endParaRPr>
            </a:p>
          </p:txBody>
        </p:sp>
        <p:sp>
          <p:nvSpPr>
            <p:cNvPr id="1049072" name="object 138"/>
            <p:cNvSpPr/>
            <p:nvPr/>
          </p:nvSpPr>
          <p:spPr>
            <a:xfrm>
              <a:off x="4163821" y="2000504"/>
              <a:ext cx="3860165" cy="3399790"/>
            </a:xfrm>
            <a:custGeom>
              <a:avLst/>
              <a:ahLst/>
              <a:rect l="l" t="t" r="r" b="b"/>
              <a:pathLst>
                <a:path w="3860165" h="3399790">
                  <a:moveTo>
                    <a:pt x="3859854" y="0"/>
                  </a:moveTo>
                  <a:lnTo>
                    <a:pt x="3821783" y="0"/>
                  </a:lnTo>
                  <a:lnTo>
                    <a:pt x="0" y="3365754"/>
                  </a:lnTo>
                  <a:lnTo>
                    <a:pt x="0" y="3399282"/>
                  </a:lnTo>
                  <a:lnTo>
                    <a:pt x="3859854" y="0"/>
                  </a:lnTo>
                  <a:close/>
                </a:path>
              </a:pathLst>
            </a:custGeom>
            <a:solidFill>
              <a:srgbClr val="C1D6D6"/>
            </a:solidFill>
          </p:spPr>
          <p:txBody>
            <a:bodyPr bIns="0" lIns="0" rIns="0" rtlCol="0" tIns="0" wrap="square"/>
            <a:p>
              <a:pPr defTabSz="916932"/>
              <a:endParaRPr>
                <a:solidFill>
                  <a:prstClr val="black"/>
                </a:solidFill>
              </a:endParaRPr>
            </a:p>
          </p:txBody>
        </p:sp>
        <p:sp>
          <p:nvSpPr>
            <p:cNvPr id="1049073" name="object 139"/>
            <p:cNvSpPr/>
            <p:nvPr/>
          </p:nvSpPr>
          <p:spPr>
            <a:xfrm>
              <a:off x="4163821" y="2000504"/>
              <a:ext cx="3898265" cy="3432810"/>
            </a:xfrm>
            <a:custGeom>
              <a:avLst/>
              <a:ahLst/>
              <a:rect l="l" t="t" r="r" b="b"/>
              <a:pathLst>
                <a:path w="3898265" h="3432810">
                  <a:moveTo>
                    <a:pt x="3897925" y="0"/>
                  </a:moveTo>
                  <a:lnTo>
                    <a:pt x="3859854" y="0"/>
                  </a:lnTo>
                  <a:lnTo>
                    <a:pt x="0" y="3399281"/>
                  </a:lnTo>
                  <a:lnTo>
                    <a:pt x="0" y="3432809"/>
                  </a:lnTo>
                  <a:lnTo>
                    <a:pt x="3897925" y="0"/>
                  </a:lnTo>
                  <a:close/>
                </a:path>
              </a:pathLst>
            </a:custGeom>
            <a:solidFill>
              <a:srgbClr val="C0D5D5"/>
            </a:solidFill>
          </p:spPr>
          <p:txBody>
            <a:bodyPr bIns="0" lIns="0" rIns="0" rtlCol="0" tIns="0" wrap="square"/>
            <a:p>
              <a:pPr defTabSz="916932"/>
              <a:endParaRPr>
                <a:solidFill>
                  <a:prstClr val="black"/>
                </a:solidFill>
              </a:endParaRPr>
            </a:p>
          </p:txBody>
        </p:sp>
        <p:sp>
          <p:nvSpPr>
            <p:cNvPr id="1049074" name="object 140"/>
            <p:cNvSpPr/>
            <p:nvPr/>
          </p:nvSpPr>
          <p:spPr>
            <a:xfrm>
              <a:off x="4163821" y="2000504"/>
              <a:ext cx="3936365" cy="3466465"/>
            </a:xfrm>
            <a:custGeom>
              <a:avLst/>
              <a:ahLst/>
              <a:rect l="l" t="t" r="r" b="b"/>
              <a:pathLst>
                <a:path w="3936364" h="3466465">
                  <a:moveTo>
                    <a:pt x="3935996" y="0"/>
                  </a:moveTo>
                  <a:lnTo>
                    <a:pt x="3897925" y="0"/>
                  </a:lnTo>
                  <a:lnTo>
                    <a:pt x="0" y="3432809"/>
                  </a:lnTo>
                  <a:lnTo>
                    <a:pt x="0" y="3466337"/>
                  </a:lnTo>
                  <a:lnTo>
                    <a:pt x="3935996" y="0"/>
                  </a:lnTo>
                  <a:close/>
                </a:path>
              </a:pathLst>
            </a:custGeom>
            <a:solidFill>
              <a:srgbClr val="BED4D4"/>
            </a:solidFill>
          </p:spPr>
          <p:txBody>
            <a:bodyPr bIns="0" lIns="0" rIns="0" rtlCol="0" tIns="0" wrap="square"/>
            <a:p>
              <a:pPr defTabSz="916932"/>
              <a:endParaRPr>
                <a:solidFill>
                  <a:prstClr val="black"/>
                </a:solidFill>
              </a:endParaRPr>
            </a:p>
          </p:txBody>
        </p:sp>
        <p:sp>
          <p:nvSpPr>
            <p:cNvPr id="1049075" name="object 141"/>
            <p:cNvSpPr/>
            <p:nvPr/>
          </p:nvSpPr>
          <p:spPr>
            <a:xfrm>
              <a:off x="4163821" y="2000504"/>
              <a:ext cx="3973829" cy="3499485"/>
            </a:xfrm>
            <a:custGeom>
              <a:avLst/>
              <a:ahLst/>
              <a:rect l="l" t="t" r="r" b="b"/>
              <a:pathLst>
                <a:path w="3973829" h="3499485">
                  <a:moveTo>
                    <a:pt x="3973201" y="0"/>
                  </a:moveTo>
                  <a:lnTo>
                    <a:pt x="3935996" y="0"/>
                  </a:lnTo>
                  <a:lnTo>
                    <a:pt x="0" y="3466337"/>
                  </a:lnTo>
                  <a:lnTo>
                    <a:pt x="0" y="3499104"/>
                  </a:lnTo>
                  <a:lnTo>
                    <a:pt x="3973201" y="0"/>
                  </a:lnTo>
                  <a:close/>
                </a:path>
              </a:pathLst>
            </a:custGeom>
            <a:solidFill>
              <a:srgbClr val="BDD4D4"/>
            </a:solidFill>
          </p:spPr>
          <p:txBody>
            <a:bodyPr bIns="0" lIns="0" rIns="0" rtlCol="0" tIns="0" wrap="square"/>
            <a:p>
              <a:pPr defTabSz="916932"/>
              <a:endParaRPr>
                <a:solidFill>
                  <a:prstClr val="black"/>
                </a:solidFill>
              </a:endParaRPr>
            </a:p>
          </p:txBody>
        </p:sp>
        <p:sp>
          <p:nvSpPr>
            <p:cNvPr id="1049076" name="object 142"/>
            <p:cNvSpPr/>
            <p:nvPr/>
          </p:nvSpPr>
          <p:spPr>
            <a:xfrm>
              <a:off x="4163821" y="2000504"/>
              <a:ext cx="4011295" cy="3533140"/>
            </a:xfrm>
            <a:custGeom>
              <a:avLst/>
              <a:ahLst/>
              <a:rect l="l" t="t" r="r" b="b"/>
              <a:pathLst>
                <a:path w="4011295" h="3533140">
                  <a:moveTo>
                    <a:pt x="4011272" y="0"/>
                  </a:moveTo>
                  <a:lnTo>
                    <a:pt x="3973201" y="0"/>
                  </a:lnTo>
                  <a:lnTo>
                    <a:pt x="0" y="3499104"/>
                  </a:lnTo>
                  <a:lnTo>
                    <a:pt x="0" y="3532631"/>
                  </a:lnTo>
                  <a:lnTo>
                    <a:pt x="4011272" y="0"/>
                  </a:lnTo>
                  <a:close/>
                </a:path>
              </a:pathLst>
            </a:custGeom>
            <a:solidFill>
              <a:srgbClr val="BCD3D3"/>
            </a:solidFill>
          </p:spPr>
          <p:txBody>
            <a:bodyPr bIns="0" lIns="0" rIns="0" rtlCol="0" tIns="0" wrap="square"/>
            <a:p>
              <a:pPr defTabSz="916932"/>
              <a:endParaRPr>
                <a:solidFill>
                  <a:prstClr val="black"/>
                </a:solidFill>
              </a:endParaRPr>
            </a:p>
          </p:txBody>
        </p:sp>
        <p:sp>
          <p:nvSpPr>
            <p:cNvPr id="1049077" name="object 143"/>
            <p:cNvSpPr/>
            <p:nvPr/>
          </p:nvSpPr>
          <p:spPr>
            <a:xfrm>
              <a:off x="4163821" y="2000504"/>
              <a:ext cx="4049395" cy="3566160"/>
            </a:xfrm>
            <a:custGeom>
              <a:avLst/>
              <a:ahLst/>
              <a:rect l="l" t="t" r="r" b="b"/>
              <a:pathLst>
                <a:path w="4049395" h="3566160">
                  <a:moveTo>
                    <a:pt x="4049343" y="0"/>
                  </a:moveTo>
                  <a:lnTo>
                    <a:pt x="4011272" y="0"/>
                  </a:lnTo>
                  <a:lnTo>
                    <a:pt x="0" y="3532631"/>
                  </a:lnTo>
                  <a:lnTo>
                    <a:pt x="0" y="3566159"/>
                  </a:lnTo>
                  <a:lnTo>
                    <a:pt x="4049343" y="0"/>
                  </a:lnTo>
                  <a:close/>
                </a:path>
              </a:pathLst>
            </a:custGeom>
            <a:solidFill>
              <a:srgbClr val="BBD3D3"/>
            </a:solidFill>
          </p:spPr>
          <p:txBody>
            <a:bodyPr bIns="0" lIns="0" rIns="0" rtlCol="0" tIns="0" wrap="square"/>
            <a:p>
              <a:pPr defTabSz="916932"/>
              <a:endParaRPr>
                <a:solidFill>
                  <a:prstClr val="black"/>
                </a:solidFill>
              </a:endParaRPr>
            </a:p>
          </p:txBody>
        </p:sp>
        <p:sp>
          <p:nvSpPr>
            <p:cNvPr id="1049078" name="object 144"/>
            <p:cNvSpPr/>
            <p:nvPr/>
          </p:nvSpPr>
          <p:spPr>
            <a:xfrm>
              <a:off x="4163821" y="2000504"/>
              <a:ext cx="4087495" cy="3599815"/>
            </a:xfrm>
            <a:custGeom>
              <a:avLst/>
              <a:ahLst/>
              <a:rect l="l" t="t" r="r" b="b"/>
              <a:pathLst>
                <a:path w="4087495" h="3599815">
                  <a:moveTo>
                    <a:pt x="4087413" y="0"/>
                  </a:moveTo>
                  <a:lnTo>
                    <a:pt x="4049343" y="0"/>
                  </a:lnTo>
                  <a:lnTo>
                    <a:pt x="0" y="3566159"/>
                  </a:lnTo>
                  <a:lnTo>
                    <a:pt x="0" y="3599687"/>
                  </a:lnTo>
                  <a:lnTo>
                    <a:pt x="4087413" y="0"/>
                  </a:lnTo>
                  <a:close/>
                </a:path>
              </a:pathLst>
            </a:custGeom>
            <a:solidFill>
              <a:srgbClr val="BAD2D2"/>
            </a:solidFill>
          </p:spPr>
          <p:txBody>
            <a:bodyPr bIns="0" lIns="0" rIns="0" rtlCol="0" tIns="0" wrap="square"/>
            <a:p>
              <a:pPr defTabSz="916932"/>
              <a:endParaRPr>
                <a:solidFill>
                  <a:prstClr val="black"/>
                </a:solidFill>
              </a:endParaRPr>
            </a:p>
          </p:txBody>
        </p:sp>
        <p:sp>
          <p:nvSpPr>
            <p:cNvPr id="1049079" name="object 145"/>
            <p:cNvSpPr/>
            <p:nvPr/>
          </p:nvSpPr>
          <p:spPr>
            <a:xfrm>
              <a:off x="4163821" y="2000504"/>
              <a:ext cx="4124960" cy="3632835"/>
            </a:xfrm>
            <a:custGeom>
              <a:avLst/>
              <a:ahLst/>
              <a:rect l="l" t="t" r="r" b="b"/>
              <a:pathLst>
                <a:path w="4124960" h="3632835">
                  <a:moveTo>
                    <a:pt x="4124619" y="0"/>
                  </a:moveTo>
                  <a:lnTo>
                    <a:pt x="4087413" y="0"/>
                  </a:lnTo>
                  <a:lnTo>
                    <a:pt x="0" y="3599687"/>
                  </a:lnTo>
                  <a:lnTo>
                    <a:pt x="0" y="3632454"/>
                  </a:lnTo>
                  <a:lnTo>
                    <a:pt x="4124619" y="0"/>
                  </a:lnTo>
                  <a:close/>
                </a:path>
              </a:pathLst>
            </a:custGeom>
            <a:solidFill>
              <a:srgbClr val="B9D1D1"/>
            </a:solidFill>
          </p:spPr>
          <p:txBody>
            <a:bodyPr bIns="0" lIns="0" rIns="0" rtlCol="0" tIns="0" wrap="square"/>
            <a:p>
              <a:pPr defTabSz="916932"/>
              <a:endParaRPr>
                <a:solidFill>
                  <a:prstClr val="black"/>
                </a:solidFill>
              </a:endParaRPr>
            </a:p>
          </p:txBody>
        </p:sp>
        <p:sp>
          <p:nvSpPr>
            <p:cNvPr id="1049080" name="object 146"/>
            <p:cNvSpPr/>
            <p:nvPr/>
          </p:nvSpPr>
          <p:spPr>
            <a:xfrm>
              <a:off x="4163821" y="2000504"/>
              <a:ext cx="4163060" cy="3666490"/>
            </a:xfrm>
            <a:custGeom>
              <a:avLst/>
              <a:ahLst/>
              <a:rect l="l" t="t" r="r" b="b"/>
              <a:pathLst>
                <a:path w="4163060" h="3666490">
                  <a:moveTo>
                    <a:pt x="4162690" y="0"/>
                  </a:moveTo>
                  <a:lnTo>
                    <a:pt x="4124619" y="0"/>
                  </a:lnTo>
                  <a:lnTo>
                    <a:pt x="0" y="3632454"/>
                  </a:lnTo>
                  <a:lnTo>
                    <a:pt x="0" y="3665981"/>
                  </a:lnTo>
                  <a:lnTo>
                    <a:pt x="4162690" y="0"/>
                  </a:lnTo>
                  <a:close/>
                </a:path>
              </a:pathLst>
            </a:custGeom>
            <a:solidFill>
              <a:srgbClr val="B8D1D1"/>
            </a:solidFill>
          </p:spPr>
          <p:txBody>
            <a:bodyPr bIns="0" lIns="0" rIns="0" rtlCol="0" tIns="0" wrap="square"/>
            <a:p>
              <a:pPr defTabSz="916932"/>
              <a:endParaRPr>
                <a:solidFill>
                  <a:prstClr val="black"/>
                </a:solidFill>
              </a:endParaRPr>
            </a:p>
          </p:txBody>
        </p:sp>
        <p:sp>
          <p:nvSpPr>
            <p:cNvPr id="1049081" name="object 147"/>
            <p:cNvSpPr/>
            <p:nvPr/>
          </p:nvSpPr>
          <p:spPr>
            <a:xfrm>
              <a:off x="4163821" y="2000504"/>
              <a:ext cx="4201160" cy="3699510"/>
            </a:xfrm>
            <a:custGeom>
              <a:avLst/>
              <a:ahLst/>
              <a:rect l="l" t="t" r="r" b="b"/>
              <a:pathLst>
                <a:path w="4201160" h="3699510">
                  <a:moveTo>
                    <a:pt x="4200760" y="0"/>
                  </a:moveTo>
                  <a:lnTo>
                    <a:pt x="4162690" y="0"/>
                  </a:lnTo>
                  <a:lnTo>
                    <a:pt x="0" y="3665981"/>
                  </a:lnTo>
                  <a:lnTo>
                    <a:pt x="0" y="3699509"/>
                  </a:lnTo>
                  <a:lnTo>
                    <a:pt x="4200760" y="0"/>
                  </a:lnTo>
                  <a:close/>
                </a:path>
              </a:pathLst>
            </a:custGeom>
            <a:solidFill>
              <a:srgbClr val="B7D0D0"/>
            </a:solidFill>
          </p:spPr>
          <p:txBody>
            <a:bodyPr bIns="0" lIns="0" rIns="0" rtlCol="0" tIns="0" wrap="square"/>
            <a:p>
              <a:pPr defTabSz="916932"/>
              <a:endParaRPr>
                <a:solidFill>
                  <a:prstClr val="black"/>
                </a:solidFill>
              </a:endParaRPr>
            </a:p>
          </p:txBody>
        </p:sp>
        <p:sp>
          <p:nvSpPr>
            <p:cNvPr id="1049082" name="object 148"/>
            <p:cNvSpPr/>
            <p:nvPr/>
          </p:nvSpPr>
          <p:spPr>
            <a:xfrm>
              <a:off x="4163821" y="2000504"/>
              <a:ext cx="4239260" cy="3733165"/>
            </a:xfrm>
            <a:custGeom>
              <a:avLst/>
              <a:ahLst/>
              <a:rect l="l" t="t" r="r" b="b"/>
              <a:pathLst>
                <a:path w="4239260" h="3733165">
                  <a:moveTo>
                    <a:pt x="4238831" y="0"/>
                  </a:moveTo>
                  <a:lnTo>
                    <a:pt x="4200760" y="0"/>
                  </a:lnTo>
                  <a:lnTo>
                    <a:pt x="0" y="3699509"/>
                  </a:lnTo>
                  <a:lnTo>
                    <a:pt x="0" y="3733037"/>
                  </a:lnTo>
                  <a:lnTo>
                    <a:pt x="4238831" y="0"/>
                  </a:lnTo>
                  <a:close/>
                </a:path>
              </a:pathLst>
            </a:custGeom>
            <a:solidFill>
              <a:srgbClr val="B6D0D0"/>
            </a:solidFill>
          </p:spPr>
          <p:txBody>
            <a:bodyPr bIns="0" lIns="0" rIns="0" rtlCol="0" tIns="0" wrap="square"/>
            <a:p>
              <a:pPr defTabSz="916932"/>
              <a:endParaRPr>
                <a:solidFill>
                  <a:prstClr val="black"/>
                </a:solidFill>
              </a:endParaRPr>
            </a:p>
          </p:txBody>
        </p:sp>
        <p:sp>
          <p:nvSpPr>
            <p:cNvPr id="1049083" name="object 149"/>
            <p:cNvSpPr/>
            <p:nvPr/>
          </p:nvSpPr>
          <p:spPr>
            <a:xfrm>
              <a:off x="4163821" y="2000504"/>
              <a:ext cx="4276090" cy="3766185"/>
            </a:xfrm>
            <a:custGeom>
              <a:avLst/>
              <a:ahLst/>
              <a:rect l="l" t="t" r="r" b="b"/>
              <a:pathLst>
                <a:path w="4276089" h="3766185">
                  <a:moveTo>
                    <a:pt x="4276037" y="0"/>
                  </a:moveTo>
                  <a:lnTo>
                    <a:pt x="4238831" y="0"/>
                  </a:lnTo>
                  <a:lnTo>
                    <a:pt x="0" y="3733037"/>
                  </a:lnTo>
                  <a:lnTo>
                    <a:pt x="0" y="3765804"/>
                  </a:lnTo>
                  <a:lnTo>
                    <a:pt x="4276037" y="0"/>
                  </a:lnTo>
                  <a:close/>
                </a:path>
              </a:pathLst>
            </a:custGeom>
            <a:solidFill>
              <a:srgbClr val="B5CFCF"/>
            </a:solidFill>
          </p:spPr>
          <p:txBody>
            <a:bodyPr bIns="0" lIns="0" rIns="0" rtlCol="0" tIns="0" wrap="square"/>
            <a:p>
              <a:pPr defTabSz="916932"/>
              <a:endParaRPr>
                <a:solidFill>
                  <a:prstClr val="black"/>
                </a:solidFill>
              </a:endParaRPr>
            </a:p>
          </p:txBody>
        </p:sp>
        <p:sp>
          <p:nvSpPr>
            <p:cNvPr id="1049084" name="object 150"/>
            <p:cNvSpPr/>
            <p:nvPr/>
          </p:nvSpPr>
          <p:spPr>
            <a:xfrm>
              <a:off x="4163821" y="2000504"/>
              <a:ext cx="4314190" cy="3799840"/>
            </a:xfrm>
            <a:custGeom>
              <a:avLst/>
              <a:ahLst/>
              <a:rect l="l" t="t" r="r" b="b"/>
              <a:pathLst>
                <a:path w="4314189" h="3799840">
                  <a:moveTo>
                    <a:pt x="4314107" y="0"/>
                  </a:moveTo>
                  <a:lnTo>
                    <a:pt x="4276037" y="0"/>
                  </a:lnTo>
                  <a:lnTo>
                    <a:pt x="0" y="3765804"/>
                  </a:lnTo>
                  <a:lnTo>
                    <a:pt x="0" y="3799331"/>
                  </a:lnTo>
                  <a:lnTo>
                    <a:pt x="4314107" y="0"/>
                  </a:lnTo>
                  <a:close/>
                </a:path>
              </a:pathLst>
            </a:custGeom>
            <a:solidFill>
              <a:srgbClr val="B4CFCF"/>
            </a:solidFill>
          </p:spPr>
          <p:txBody>
            <a:bodyPr bIns="0" lIns="0" rIns="0" rtlCol="0" tIns="0" wrap="square"/>
            <a:p>
              <a:pPr defTabSz="916932"/>
              <a:endParaRPr>
                <a:solidFill>
                  <a:prstClr val="black"/>
                </a:solidFill>
              </a:endParaRPr>
            </a:p>
          </p:txBody>
        </p:sp>
        <p:sp>
          <p:nvSpPr>
            <p:cNvPr id="1049085" name="object 151"/>
            <p:cNvSpPr/>
            <p:nvPr/>
          </p:nvSpPr>
          <p:spPr>
            <a:xfrm>
              <a:off x="4163821" y="2000504"/>
              <a:ext cx="4352290" cy="3832860"/>
            </a:xfrm>
            <a:custGeom>
              <a:avLst/>
              <a:ahLst/>
              <a:rect l="l" t="t" r="r" b="b"/>
              <a:pathLst>
                <a:path w="4352289" h="3832860">
                  <a:moveTo>
                    <a:pt x="4352178" y="0"/>
                  </a:moveTo>
                  <a:lnTo>
                    <a:pt x="4314107" y="0"/>
                  </a:lnTo>
                  <a:lnTo>
                    <a:pt x="0" y="3799331"/>
                  </a:lnTo>
                  <a:lnTo>
                    <a:pt x="0" y="3832859"/>
                  </a:lnTo>
                  <a:lnTo>
                    <a:pt x="4352178" y="0"/>
                  </a:lnTo>
                  <a:close/>
                </a:path>
              </a:pathLst>
            </a:custGeom>
            <a:solidFill>
              <a:srgbClr val="B3CECE"/>
            </a:solidFill>
          </p:spPr>
          <p:txBody>
            <a:bodyPr bIns="0" lIns="0" rIns="0" rtlCol="0" tIns="0" wrap="square"/>
            <a:p>
              <a:pPr defTabSz="916932"/>
              <a:endParaRPr>
                <a:solidFill>
                  <a:prstClr val="black"/>
                </a:solidFill>
              </a:endParaRPr>
            </a:p>
          </p:txBody>
        </p:sp>
        <p:sp>
          <p:nvSpPr>
            <p:cNvPr id="1049086" name="object 152"/>
            <p:cNvSpPr/>
            <p:nvPr/>
          </p:nvSpPr>
          <p:spPr>
            <a:xfrm>
              <a:off x="4163821" y="2000504"/>
              <a:ext cx="4389755" cy="3865879"/>
            </a:xfrm>
            <a:custGeom>
              <a:avLst/>
              <a:ahLst/>
              <a:rect l="l" t="t" r="r" b="b"/>
              <a:pathLst>
                <a:path w="4389755" h="3865879">
                  <a:moveTo>
                    <a:pt x="4389384" y="0"/>
                  </a:moveTo>
                  <a:lnTo>
                    <a:pt x="4352178" y="0"/>
                  </a:lnTo>
                  <a:lnTo>
                    <a:pt x="0" y="3832859"/>
                  </a:lnTo>
                  <a:lnTo>
                    <a:pt x="0" y="3865625"/>
                  </a:lnTo>
                  <a:lnTo>
                    <a:pt x="4389384" y="0"/>
                  </a:lnTo>
                  <a:close/>
                </a:path>
              </a:pathLst>
            </a:custGeom>
            <a:solidFill>
              <a:srgbClr val="B2CECE"/>
            </a:solidFill>
          </p:spPr>
          <p:txBody>
            <a:bodyPr bIns="0" lIns="0" rIns="0" rtlCol="0" tIns="0" wrap="square"/>
            <a:p>
              <a:pPr defTabSz="916932"/>
              <a:endParaRPr>
                <a:solidFill>
                  <a:prstClr val="black"/>
                </a:solidFill>
              </a:endParaRPr>
            </a:p>
          </p:txBody>
        </p:sp>
        <p:sp>
          <p:nvSpPr>
            <p:cNvPr id="1049087" name="object 153"/>
            <p:cNvSpPr/>
            <p:nvPr/>
          </p:nvSpPr>
          <p:spPr>
            <a:xfrm>
              <a:off x="4163821" y="2000504"/>
              <a:ext cx="4427855" cy="3899535"/>
            </a:xfrm>
            <a:custGeom>
              <a:avLst/>
              <a:ahLst/>
              <a:rect l="l" t="t" r="r" b="b"/>
              <a:pathLst>
                <a:path w="4427855" h="3899535">
                  <a:moveTo>
                    <a:pt x="4427454" y="0"/>
                  </a:moveTo>
                  <a:lnTo>
                    <a:pt x="4389384" y="0"/>
                  </a:lnTo>
                  <a:lnTo>
                    <a:pt x="0" y="3865625"/>
                  </a:lnTo>
                  <a:lnTo>
                    <a:pt x="0" y="3899154"/>
                  </a:lnTo>
                  <a:lnTo>
                    <a:pt x="4427454" y="0"/>
                  </a:lnTo>
                  <a:close/>
                </a:path>
              </a:pathLst>
            </a:custGeom>
            <a:solidFill>
              <a:srgbClr val="B1CDCD"/>
            </a:solidFill>
          </p:spPr>
          <p:txBody>
            <a:bodyPr bIns="0" lIns="0" rIns="0" rtlCol="0" tIns="0" wrap="square"/>
            <a:p>
              <a:pPr defTabSz="916932"/>
              <a:endParaRPr>
                <a:solidFill>
                  <a:prstClr val="black"/>
                </a:solidFill>
              </a:endParaRPr>
            </a:p>
          </p:txBody>
        </p:sp>
        <p:sp>
          <p:nvSpPr>
            <p:cNvPr id="1049088" name="object 154"/>
            <p:cNvSpPr/>
            <p:nvPr/>
          </p:nvSpPr>
          <p:spPr>
            <a:xfrm>
              <a:off x="4163821" y="2000504"/>
              <a:ext cx="4465955" cy="3933190"/>
            </a:xfrm>
            <a:custGeom>
              <a:avLst/>
              <a:ahLst/>
              <a:rect l="l" t="t" r="r" b="b"/>
              <a:pathLst>
                <a:path w="4465955" h="3933190">
                  <a:moveTo>
                    <a:pt x="4465525" y="0"/>
                  </a:moveTo>
                  <a:lnTo>
                    <a:pt x="4427454" y="0"/>
                  </a:lnTo>
                  <a:lnTo>
                    <a:pt x="0" y="3899154"/>
                  </a:lnTo>
                  <a:lnTo>
                    <a:pt x="0" y="3932681"/>
                  </a:lnTo>
                  <a:lnTo>
                    <a:pt x="4465525" y="0"/>
                  </a:lnTo>
                  <a:close/>
                </a:path>
              </a:pathLst>
            </a:custGeom>
            <a:solidFill>
              <a:srgbClr val="B0CCCC"/>
            </a:solidFill>
          </p:spPr>
          <p:txBody>
            <a:bodyPr bIns="0" lIns="0" rIns="0" rtlCol="0" tIns="0" wrap="square"/>
            <a:p>
              <a:pPr defTabSz="916932"/>
              <a:endParaRPr>
                <a:solidFill>
                  <a:prstClr val="black"/>
                </a:solidFill>
              </a:endParaRPr>
            </a:p>
          </p:txBody>
        </p:sp>
        <p:sp>
          <p:nvSpPr>
            <p:cNvPr id="1049089" name="object 155"/>
            <p:cNvSpPr/>
            <p:nvPr/>
          </p:nvSpPr>
          <p:spPr>
            <a:xfrm>
              <a:off x="4163821" y="2000504"/>
              <a:ext cx="4504055" cy="3966210"/>
            </a:xfrm>
            <a:custGeom>
              <a:avLst/>
              <a:ahLst/>
              <a:rect l="l" t="t" r="r" b="b"/>
              <a:pathLst>
                <a:path w="4504055" h="3966210">
                  <a:moveTo>
                    <a:pt x="4503596" y="0"/>
                  </a:moveTo>
                  <a:lnTo>
                    <a:pt x="4465525" y="0"/>
                  </a:lnTo>
                  <a:lnTo>
                    <a:pt x="0" y="3932681"/>
                  </a:lnTo>
                  <a:lnTo>
                    <a:pt x="0" y="3966209"/>
                  </a:lnTo>
                  <a:lnTo>
                    <a:pt x="4503596" y="0"/>
                  </a:lnTo>
                  <a:close/>
                </a:path>
              </a:pathLst>
            </a:custGeom>
            <a:solidFill>
              <a:srgbClr val="AFCCCC"/>
            </a:solidFill>
          </p:spPr>
          <p:txBody>
            <a:bodyPr bIns="0" lIns="0" rIns="0" rtlCol="0" tIns="0" wrap="square"/>
            <a:p>
              <a:pPr defTabSz="916932"/>
              <a:endParaRPr>
                <a:solidFill>
                  <a:prstClr val="black"/>
                </a:solidFill>
              </a:endParaRPr>
            </a:p>
          </p:txBody>
        </p:sp>
        <p:sp>
          <p:nvSpPr>
            <p:cNvPr id="1049090" name="object 156"/>
            <p:cNvSpPr/>
            <p:nvPr/>
          </p:nvSpPr>
          <p:spPr>
            <a:xfrm>
              <a:off x="4163821" y="2000504"/>
              <a:ext cx="4540885" cy="3999229"/>
            </a:xfrm>
            <a:custGeom>
              <a:avLst/>
              <a:ahLst/>
              <a:rect l="l" t="t" r="r" b="b"/>
              <a:pathLst>
                <a:path w="4540885" h="3999229">
                  <a:moveTo>
                    <a:pt x="4540801" y="0"/>
                  </a:moveTo>
                  <a:lnTo>
                    <a:pt x="4503596" y="0"/>
                  </a:lnTo>
                  <a:lnTo>
                    <a:pt x="0" y="3966209"/>
                  </a:lnTo>
                  <a:lnTo>
                    <a:pt x="0" y="3998975"/>
                  </a:lnTo>
                  <a:lnTo>
                    <a:pt x="4540801" y="0"/>
                  </a:lnTo>
                  <a:close/>
                </a:path>
              </a:pathLst>
            </a:custGeom>
            <a:solidFill>
              <a:srgbClr val="ADCBCB"/>
            </a:solidFill>
          </p:spPr>
          <p:txBody>
            <a:bodyPr bIns="0" lIns="0" rIns="0" rtlCol="0" tIns="0" wrap="square"/>
            <a:p>
              <a:pPr defTabSz="916932"/>
              <a:endParaRPr>
                <a:solidFill>
                  <a:prstClr val="black"/>
                </a:solidFill>
              </a:endParaRPr>
            </a:p>
          </p:txBody>
        </p:sp>
        <p:sp>
          <p:nvSpPr>
            <p:cNvPr id="1049091" name="object 157"/>
            <p:cNvSpPr/>
            <p:nvPr/>
          </p:nvSpPr>
          <p:spPr>
            <a:xfrm>
              <a:off x="4163821" y="2000504"/>
              <a:ext cx="4578985" cy="4032885"/>
            </a:xfrm>
            <a:custGeom>
              <a:avLst/>
              <a:ahLst/>
              <a:rect l="l" t="t" r="r" b="b"/>
              <a:pathLst>
                <a:path w="4578985" h="4032885">
                  <a:moveTo>
                    <a:pt x="4578872" y="0"/>
                  </a:moveTo>
                  <a:lnTo>
                    <a:pt x="4540801" y="0"/>
                  </a:lnTo>
                  <a:lnTo>
                    <a:pt x="0" y="3998976"/>
                  </a:lnTo>
                  <a:lnTo>
                    <a:pt x="0" y="4032504"/>
                  </a:lnTo>
                  <a:lnTo>
                    <a:pt x="4578872" y="0"/>
                  </a:lnTo>
                  <a:close/>
                </a:path>
              </a:pathLst>
            </a:custGeom>
            <a:solidFill>
              <a:srgbClr val="ACCBCB"/>
            </a:solidFill>
          </p:spPr>
          <p:txBody>
            <a:bodyPr bIns="0" lIns="0" rIns="0" rtlCol="0" tIns="0" wrap="square"/>
            <a:p>
              <a:pPr defTabSz="916932"/>
              <a:endParaRPr>
                <a:solidFill>
                  <a:prstClr val="black"/>
                </a:solidFill>
              </a:endParaRPr>
            </a:p>
          </p:txBody>
        </p:sp>
        <p:sp>
          <p:nvSpPr>
            <p:cNvPr id="1049092" name="object 158"/>
            <p:cNvSpPr/>
            <p:nvPr/>
          </p:nvSpPr>
          <p:spPr>
            <a:xfrm>
              <a:off x="4163821" y="2000504"/>
              <a:ext cx="4598035" cy="4049395"/>
            </a:xfrm>
            <a:custGeom>
              <a:avLst/>
              <a:ahLst/>
              <a:rect l="l" t="t" r="r" b="b"/>
              <a:pathLst>
                <a:path w="4598035" h="4049395">
                  <a:moveTo>
                    <a:pt x="4597907" y="16763"/>
                  </a:moveTo>
                  <a:lnTo>
                    <a:pt x="4597907" y="0"/>
                  </a:lnTo>
                  <a:lnTo>
                    <a:pt x="4578872" y="0"/>
                  </a:lnTo>
                  <a:lnTo>
                    <a:pt x="0" y="4032504"/>
                  </a:lnTo>
                  <a:lnTo>
                    <a:pt x="0" y="4049268"/>
                  </a:lnTo>
                  <a:lnTo>
                    <a:pt x="19035" y="4049268"/>
                  </a:lnTo>
                  <a:lnTo>
                    <a:pt x="4597907" y="16763"/>
                  </a:lnTo>
                  <a:close/>
                </a:path>
              </a:pathLst>
            </a:custGeom>
            <a:solidFill>
              <a:srgbClr val="AACACA"/>
            </a:solidFill>
          </p:spPr>
          <p:txBody>
            <a:bodyPr bIns="0" lIns="0" rIns="0" rtlCol="0" tIns="0" wrap="square"/>
            <a:p>
              <a:pPr defTabSz="916932"/>
              <a:endParaRPr>
                <a:solidFill>
                  <a:prstClr val="black"/>
                </a:solidFill>
              </a:endParaRPr>
            </a:p>
          </p:txBody>
        </p:sp>
        <p:sp>
          <p:nvSpPr>
            <p:cNvPr id="1049093" name="object 159"/>
            <p:cNvSpPr/>
            <p:nvPr/>
          </p:nvSpPr>
          <p:spPr>
            <a:xfrm>
              <a:off x="4182857" y="2017268"/>
              <a:ext cx="4578985" cy="4032885"/>
            </a:xfrm>
            <a:custGeom>
              <a:avLst/>
              <a:ahLst/>
              <a:rect l="l" t="t" r="r" b="b"/>
              <a:pathLst>
                <a:path w="4578984" h="4032885">
                  <a:moveTo>
                    <a:pt x="4578872" y="33527"/>
                  </a:moveTo>
                  <a:lnTo>
                    <a:pt x="4578872" y="0"/>
                  </a:lnTo>
                  <a:lnTo>
                    <a:pt x="0" y="4032504"/>
                  </a:lnTo>
                  <a:lnTo>
                    <a:pt x="38070" y="4032504"/>
                  </a:lnTo>
                  <a:lnTo>
                    <a:pt x="4578872" y="33527"/>
                  </a:lnTo>
                  <a:close/>
                </a:path>
              </a:pathLst>
            </a:custGeom>
            <a:solidFill>
              <a:srgbClr val="A9C9C9"/>
            </a:solidFill>
          </p:spPr>
          <p:txBody>
            <a:bodyPr bIns="0" lIns="0" rIns="0" rtlCol="0" tIns="0" wrap="square"/>
            <a:p>
              <a:pPr defTabSz="916932"/>
              <a:endParaRPr>
                <a:solidFill>
                  <a:prstClr val="black"/>
                </a:solidFill>
              </a:endParaRPr>
            </a:p>
          </p:txBody>
        </p:sp>
        <p:sp>
          <p:nvSpPr>
            <p:cNvPr id="1049094" name="object 160"/>
            <p:cNvSpPr/>
            <p:nvPr/>
          </p:nvSpPr>
          <p:spPr>
            <a:xfrm>
              <a:off x="4220927" y="2050796"/>
              <a:ext cx="4540885" cy="3999229"/>
            </a:xfrm>
            <a:custGeom>
              <a:avLst/>
              <a:ahLst/>
              <a:rect l="l" t="t" r="r" b="b"/>
              <a:pathLst>
                <a:path w="4540884" h="3999229">
                  <a:moveTo>
                    <a:pt x="4540801" y="32765"/>
                  </a:moveTo>
                  <a:lnTo>
                    <a:pt x="4540801" y="0"/>
                  </a:lnTo>
                  <a:lnTo>
                    <a:pt x="0" y="3998976"/>
                  </a:lnTo>
                  <a:lnTo>
                    <a:pt x="37205" y="3998976"/>
                  </a:lnTo>
                  <a:lnTo>
                    <a:pt x="4540801" y="32765"/>
                  </a:lnTo>
                  <a:close/>
                </a:path>
              </a:pathLst>
            </a:custGeom>
            <a:solidFill>
              <a:srgbClr val="A8C9C9"/>
            </a:solidFill>
          </p:spPr>
          <p:txBody>
            <a:bodyPr bIns="0" lIns="0" rIns="0" rtlCol="0" tIns="0" wrap="square"/>
            <a:p>
              <a:pPr defTabSz="916932"/>
              <a:endParaRPr>
                <a:solidFill>
                  <a:prstClr val="black"/>
                </a:solidFill>
              </a:endParaRPr>
            </a:p>
          </p:txBody>
        </p:sp>
        <p:sp>
          <p:nvSpPr>
            <p:cNvPr id="1049095" name="object 161"/>
            <p:cNvSpPr/>
            <p:nvPr/>
          </p:nvSpPr>
          <p:spPr>
            <a:xfrm>
              <a:off x="4258133" y="2083562"/>
              <a:ext cx="4504055" cy="3966210"/>
            </a:xfrm>
            <a:custGeom>
              <a:avLst/>
              <a:ahLst/>
              <a:rect l="l" t="t" r="r" b="b"/>
              <a:pathLst>
                <a:path w="4504055" h="3966210">
                  <a:moveTo>
                    <a:pt x="4503596" y="33527"/>
                  </a:moveTo>
                  <a:lnTo>
                    <a:pt x="4503596" y="0"/>
                  </a:lnTo>
                  <a:lnTo>
                    <a:pt x="0" y="3966210"/>
                  </a:lnTo>
                  <a:lnTo>
                    <a:pt x="38070" y="3966210"/>
                  </a:lnTo>
                  <a:lnTo>
                    <a:pt x="4503596" y="33527"/>
                  </a:lnTo>
                  <a:close/>
                </a:path>
              </a:pathLst>
            </a:custGeom>
            <a:solidFill>
              <a:srgbClr val="A7C8C8"/>
            </a:solidFill>
          </p:spPr>
          <p:txBody>
            <a:bodyPr bIns="0" lIns="0" rIns="0" rtlCol="0" tIns="0" wrap="square"/>
            <a:p>
              <a:pPr defTabSz="916932"/>
              <a:endParaRPr>
                <a:solidFill>
                  <a:prstClr val="black"/>
                </a:solidFill>
              </a:endParaRPr>
            </a:p>
          </p:txBody>
        </p:sp>
        <p:sp>
          <p:nvSpPr>
            <p:cNvPr id="1049096" name="object 162"/>
            <p:cNvSpPr/>
            <p:nvPr/>
          </p:nvSpPr>
          <p:spPr>
            <a:xfrm>
              <a:off x="4296204" y="2117090"/>
              <a:ext cx="4465955" cy="3933190"/>
            </a:xfrm>
            <a:custGeom>
              <a:avLst/>
              <a:ahLst/>
              <a:rect l="l" t="t" r="r" b="b"/>
              <a:pathLst>
                <a:path w="4465955" h="3933190">
                  <a:moveTo>
                    <a:pt x="4465525" y="33528"/>
                  </a:moveTo>
                  <a:lnTo>
                    <a:pt x="4465525" y="0"/>
                  </a:lnTo>
                  <a:lnTo>
                    <a:pt x="0" y="3932682"/>
                  </a:lnTo>
                  <a:lnTo>
                    <a:pt x="38070" y="3932681"/>
                  </a:lnTo>
                  <a:lnTo>
                    <a:pt x="4465525" y="33528"/>
                  </a:lnTo>
                  <a:close/>
                </a:path>
              </a:pathLst>
            </a:custGeom>
            <a:solidFill>
              <a:srgbClr val="A6C7C7"/>
            </a:solidFill>
          </p:spPr>
          <p:txBody>
            <a:bodyPr bIns="0" lIns="0" rIns="0" rtlCol="0" tIns="0" wrap="square"/>
            <a:p>
              <a:pPr defTabSz="916932"/>
              <a:endParaRPr>
                <a:solidFill>
                  <a:prstClr val="black"/>
                </a:solidFill>
              </a:endParaRPr>
            </a:p>
          </p:txBody>
        </p:sp>
        <p:sp>
          <p:nvSpPr>
            <p:cNvPr id="1049097" name="object 163"/>
            <p:cNvSpPr/>
            <p:nvPr/>
          </p:nvSpPr>
          <p:spPr>
            <a:xfrm>
              <a:off x="4334274" y="2150618"/>
              <a:ext cx="4427855" cy="3899535"/>
            </a:xfrm>
            <a:custGeom>
              <a:avLst/>
              <a:ahLst/>
              <a:rect l="l" t="t" r="r" b="b"/>
              <a:pathLst>
                <a:path w="4427855" h="3899535">
                  <a:moveTo>
                    <a:pt x="4427454" y="33527"/>
                  </a:moveTo>
                  <a:lnTo>
                    <a:pt x="4427454" y="0"/>
                  </a:lnTo>
                  <a:lnTo>
                    <a:pt x="0" y="3899154"/>
                  </a:lnTo>
                  <a:lnTo>
                    <a:pt x="38070" y="3899154"/>
                  </a:lnTo>
                  <a:lnTo>
                    <a:pt x="4427454" y="33527"/>
                  </a:lnTo>
                  <a:close/>
                </a:path>
              </a:pathLst>
            </a:custGeom>
            <a:solidFill>
              <a:srgbClr val="A4C7C7"/>
            </a:solidFill>
          </p:spPr>
          <p:txBody>
            <a:bodyPr bIns="0" lIns="0" rIns="0" rtlCol="0" tIns="0" wrap="square"/>
            <a:p>
              <a:pPr defTabSz="916932"/>
              <a:endParaRPr>
                <a:solidFill>
                  <a:prstClr val="black"/>
                </a:solidFill>
              </a:endParaRPr>
            </a:p>
          </p:txBody>
        </p:sp>
        <p:sp>
          <p:nvSpPr>
            <p:cNvPr id="1049098" name="object 164"/>
            <p:cNvSpPr/>
            <p:nvPr/>
          </p:nvSpPr>
          <p:spPr>
            <a:xfrm>
              <a:off x="4372345" y="2184146"/>
              <a:ext cx="4389755" cy="3865879"/>
            </a:xfrm>
            <a:custGeom>
              <a:avLst/>
              <a:ahLst/>
              <a:rect l="l" t="t" r="r" b="b"/>
              <a:pathLst>
                <a:path w="4389755" h="3865879">
                  <a:moveTo>
                    <a:pt x="4389384" y="32765"/>
                  </a:moveTo>
                  <a:lnTo>
                    <a:pt x="4389384" y="0"/>
                  </a:lnTo>
                  <a:lnTo>
                    <a:pt x="0" y="3865626"/>
                  </a:lnTo>
                  <a:lnTo>
                    <a:pt x="37205" y="3865625"/>
                  </a:lnTo>
                  <a:lnTo>
                    <a:pt x="4389384" y="32765"/>
                  </a:lnTo>
                  <a:close/>
                </a:path>
              </a:pathLst>
            </a:custGeom>
            <a:solidFill>
              <a:srgbClr val="A3C6C6"/>
            </a:solidFill>
          </p:spPr>
          <p:txBody>
            <a:bodyPr bIns="0" lIns="0" rIns="0" rtlCol="0" tIns="0" wrap="square"/>
            <a:p>
              <a:pPr defTabSz="916932"/>
              <a:endParaRPr>
                <a:solidFill>
                  <a:prstClr val="black"/>
                </a:solidFill>
              </a:endParaRPr>
            </a:p>
          </p:txBody>
        </p:sp>
        <p:sp>
          <p:nvSpPr>
            <p:cNvPr id="1049099" name="object 165"/>
            <p:cNvSpPr/>
            <p:nvPr/>
          </p:nvSpPr>
          <p:spPr>
            <a:xfrm>
              <a:off x="4409551" y="2216912"/>
              <a:ext cx="4352290" cy="3832860"/>
            </a:xfrm>
            <a:custGeom>
              <a:avLst/>
              <a:ahLst/>
              <a:rect l="l" t="t" r="r" b="b"/>
              <a:pathLst>
                <a:path w="4352290" h="3832860">
                  <a:moveTo>
                    <a:pt x="4352178" y="33527"/>
                  </a:moveTo>
                  <a:lnTo>
                    <a:pt x="4352178" y="0"/>
                  </a:lnTo>
                  <a:lnTo>
                    <a:pt x="0" y="3832860"/>
                  </a:lnTo>
                  <a:lnTo>
                    <a:pt x="38070" y="3832860"/>
                  </a:lnTo>
                  <a:lnTo>
                    <a:pt x="4352178" y="33527"/>
                  </a:lnTo>
                  <a:close/>
                </a:path>
              </a:pathLst>
            </a:custGeom>
            <a:solidFill>
              <a:srgbClr val="A2C6C6"/>
            </a:solidFill>
          </p:spPr>
          <p:txBody>
            <a:bodyPr bIns="0" lIns="0" rIns="0" rtlCol="0" tIns="0" wrap="square"/>
            <a:p>
              <a:pPr defTabSz="916932"/>
              <a:endParaRPr>
                <a:solidFill>
                  <a:prstClr val="black"/>
                </a:solidFill>
              </a:endParaRPr>
            </a:p>
          </p:txBody>
        </p:sp>
        <p:sp>
          <p:nvSpPr>
            <p:cNvPr id="1049100" name="object 166"/>
            <p:cNvSpPr/>
            <p:nvPr/>
          </p:nvSpPr>
          <p:spPr>
            <a:xfrm>
              <a:off x="4447621" y="2250440"/>
              <a:ext cx="4314190" cy="3799840"/>
            </a:xfrm>
            <a:custGeom>
              <a:avLst/>
              <a:ahLst/>
              <a:rect l="l" t="t" r="r" b="b"/>
              <a:pathLst>
                <a:path w="4314190" h="3799840">
                  <a:moveTo>
                    <a:pt x="4314107" y="33528"/>
                  </a:moveTo>
                  <a:lnTo>
                    <a:pt x="4314107" y="0"/>
                  </a:lnTo>
                  <a:lnTo>
                    <a:pt x="0" y="3799332"/>
                  </a:lnTo>
                  <a:lnTo>
                    <a:pt x="38070" y="3799332"/>
                  </a:lnTo>
                  <a:lnTo>
                    <a:pt x="4314107" y="33528"/>
                  </a:lnTo>
                  <a:close/>
                </a:path>
              </a:pathLst>
            </a:custGeom>
            <a:solidFill>
              <a:srgbClr val="A1C5C5"/>
            </a:solidFill>
          </p:spPr>
          <p:txBody>
            <a:bodyPr bIns="0" lIns="0" rIns="0" rtlCol="0" tIns="0" wrap="square"/>
            <a:p>
              <a:pPr defTabSz="916932"/>
              <a:endParaRPr>
                <a:solidFill>
                  <a:prstClr val="black"/>
                </a:solidFill>
              </a:endParaRPr>
            </a:p>
          </p:txBody>
        </p:sp>
        <p:sp>
          <p:nvSpPr>
            <p:cNvPr id="1049101" name="object 167"/>
            <p:cNvSpPr/>
            <p:nvPr/>
          </p:nvSpPr>
          <p:spPr>
            <a:xfrm>
              <a:off x="4485692" y="2283968"/>
              <a:ext cx="4276090" cy="3766185"/>
            </a:xfrm>
            <a:custGeom>
              <a:avLst/>
              <a:ahLst/>
              <a:rect l="l" t="t" r="r" b="b"/>
              <a:pathLst>
                <a:path w="4276090" h="3766185">
                  <a:moveTo>
                    <a:pt x="4276037" y="32765"/>
                  </a:moveTo>
                  <a:lnTo>
                    <a:pt x="4276037" y="0"/>
                  </a:lnTo>
                  <a:lnTo>
                    <a:pt x="0" y="3765804"/>
                  </a:lnTo>
                  <a:lnTo>
                    <a:pt x="37205" y="3765804"/>
                  </a:lnTo>
                  <a:lnTo>
                    <a:pt x="4276037" y="32765"/>
                  </a:lnTo>
                  <a:close/>
                </a:path>
              </a:pathLst>
            </a:custGeom>
            <a:solidFill>
              <a:srgbClr val="A0C4C4"/>
            </a:solidFill>
          </p:spPr>
          <p:txBody>
            <a:bodyPr bIns="0" lIns="0" rIns="0" rtlCol="0" tIns="0" wrap="square"/>
            <a:p>
              <a:pPr defTabSz="916932"/>
              <a:endParaRPr>
                <a:solidFill>
                  <a:prstClr val="black"/>
                </a:solidFill>
              </a:endParaRPr>
            </a:p>
          </p:txBody>
        </p:sp>
        <p:sp>
          <p:nvSpPr>
            <p:cNvPr id="1049102" name="object 168"/>
            <p:cNvSpPr/>
            <p:nvPr/>
          </p:nvSpPr>
          <p:spPr>
            <a:xfrm>
              <a:off x="4522898" y="2316734"/>
              <a:ext cx="4239260" cy="3733165"/>
            </a:xfrm>
            <a:custGeom>
              <a:avLst/>
              <a:ahLst/>
              <a:rect l="l" t="t" r="r" b="b"/>
              <a:pathLst>
                <a:path w="4239259" h="3733165">
                  <a:moveTo>
                    <a:pt x="4238831" y="33528"/>
                  </a:moveTo>
                  <a:lnTo>
                    <a:pt x="4238831" y="0"/>
                  </a:lnTo>
                  <a:lnTo>
                    <a:pt x="0" y="3733038"/>
                  </a:lnTo>
                  <a:lnTo>
                    <a:pt x="38070" y="3733038"/>
                  </a:lnTo>
                  <a:lnTo>
                    <a:pt x="4238831" y="33528"/>
                  </a:lnTo>
                  <a:close/>
                </a:path>
              </a:pathLst>
            </a:custGeom>
            <a:solidFill>
              <a:srgbClr val="9EC4C4"/>
            </a:solidFill>
          </p:spPr>
          <p:txBody>
            <a:bodyPr bIns="0" lIns="0" rIns="0" rtlCol="0" tIns="0" wrap="square"/>
            <a:p>
              <a:pPr defTabSz="916932"/>
              <a:endParaRPr>
                <a:solidFill>
                  <a:prstClr val="black"/>
                </a:solidFill>
              </a:endParaRPr>
            </a:p>
          </p:txBody>
        </p:sp>
        <p:sp>
          <p:nvSpPr>
            <p:cNvPr id="1049103" name="object 169"/>
            <p:cNvSpPr/>
            <p:nvPr/>
          </p:nvSpPr>
          <p:spPr>
            <a:xfrm>
              <a:off x="4560968" y="2350262"/>
              <a:ext cx="4201160" cy="3699510"/>
            </a:xfrm>
            <a:custGeom>
              <a:avLst/>
              <a:ahLst/>
              <a:rect l="l" t="t" r="r" b="b"/>
              <a:pathLst>
                <a:path w="4201159" h="3699510">
                  <a:moveTo>
                    <a:pt x="4200760" y="33527"/>
                  </a:moveTo>
                  <a:lnTo>
                    <a:pt x="4200760" y="0"/>
                  </a:lnTo>
                  <a:lnTo>
                    <a:pt x="0" y="3699510"/>
                  </a:lnTo>
                  <a:lnTo>
                    <a:pt x="38070" y="3699510"/>
                  </a:lnTo>
                  <a:lnTo>
                    <a:pt x="4200760" y="33527"/>
                  </a:lnTo>
                  <a:close/>
                </a:path>
              </a:pathLst>
            </a:custGeom>
            <a:solidFill>
              <a:srgbClr val="9DC3C3"/>
            </a:solidFill>
          </p:spPr>
          <p:txBody>
            <a:bodyPr bIns="0" lIns="0" rIns="0" rtlCol="0" tIns="0" wrap="square"/>
            <a:p>
              <a:pPr defTabSz="916932"/>
              <a:endParaRPr>
                <a:solidFill>
                  <a:prstClr val="black"/>
                </a:solidFill>
              </a:endParaRPr>
            </a:p>
          </p:txBody>
        </p:sp>
        <p:sp>
          <p:nvSpPr>
            <p:cNvPr id="1049104" name="object 170"/>
            <p:cNvSpPr/>
            <p:nvPr/>
          </p:nvSpPr>
          <p:spPr>
            <a:xfrm>
              <a:off x="4599039" y="2383790"/>
              <a:ext cx="4163060" cy="3666490"/>
            </a:xfrm>
            <a:custGeom>
              <a:avLst/>
              <a:ahLst/>
              <a:rect l="l" t="t" r="r" b="b"/>
              <a:pathLst>
                <a:path w="4163059" h="3666490">
                  <a:moveTo>
                    <a:pt x="4162690" y="33528"/>
                  </a:moveTo>
                  <a:lnTo>
                    <a:pt x="4162690" y="0"/>
                  </a:lnTo>
                  <a:lnTo>
                    <a:pt x="0" y="3665982"/>
                  </a:lnTo>
                  <a:lnTo>
                    <a:pt x="38070" y="3665982"/>
                  </a:lnTo>
                  <a:lnTo>
                    <a:pt x="4162690" y="33528"/>
                  </a:lnTo>
                  <a:close/>
                </a:path>
              </a:pathLst>
            </a:custGeom>
            <a:solidFill>
              <a:srgbClr val="9CC3C3"/>
            </a:solidFill>
          </p:spPr>
          <p:txBody>
            <a:bodyPr bIns="0" lIns="0" rIns="0" rtlCol="0" tIns="0" wrap="square"/>
            <a:p>
              <a:pPr defTabSz="916932"/>
              <a:endParaRPr>
                <a:solidFill>
                  <a:prstClr val="black"/>
                </a:solidFill>
              </a:endParaRPr>
            </a:p>
          </p:txBody>
        </p:sp>
        <p:sp>
          <p:nvSpPr>
            <p:cNvPr id="1049105" name="object 171"/>
            <p:cNvSpPr/>
            <p:nvPr/>
          </p:nvSpPr>
          <p:spPr>
            <a:xfrm>
              <a:off x="4637110" y="2417318"/>
              <a:ext cx="4124960" cy="3632835"/>
            </a:xfrm>
            <a:custGeom>
              <a:avLst/>
              <a:ahLst/>
              <a:rect l="l" t="t" r="r" b="b"/>
              <a:pathLst>
                <a:path w="4124959" h="3632835">
                  <a:moveTo>
                    <a:pt x="4124619" y="32765"/>
                  </a:moveTo>
                  <a:lnTo>
                    <a:pt x="4124619" y="0"/>
                  </a:lnTo>
                  <a:lnTo>
                    <a:pt x="0" y="3632454"/>
                  </a:lnTo>
                  <a:lnTo>
                    <a:pt x="37205" y="3632454"/>
                  </a:lnTo>
                  <a:lnTo>
                    <a:pt x="4124619" y="32765"/>
                  </a:lnTo>
                  <a:close/>
                </a:path>
              </a:pathLst>
            </a:custGeom>
            <a:solidFill>
              <a:srgbClr val="9BC2C2"/>
            </a:solidFill>
          </p:spPr>
          <p:txBody>
            <a:bodyPr bIns="0" lIns="0" rIns="0" rtlCol="0" tIns="0" wrap="square"/>
            <a:p>
              <a:pPr defTabSz="916932"/>
              <a:endParaRPr>
                <a:solidFill>
                  <a:prstClr val="black"/>
                </a:solidFill>
              </a:endParaRPr>
            </a:p>
          </p:txBody>
        </p:sp>
        <p:sp>
          <p:nvSpPr>
            <p:cNvPr id="1049106" name="object 172"/>
            <p:cNvSpPr/>
            <p:nvPr/>
          </p:nvSpPr>
          <p:spPr>
            <a:xfrm>
              <a:off x="4674315" y="2450084"/>
              <a:ext cx="4087495" cy="3599815"/>
            </a:xfrm>
            <a:custGeom>
              <a:avLst/>
              <a:ahLst/>
              <a:rect l="l" t="t" r="r" b="b"/>
              <a:pathLst>
                <a:path w="4087495" h="3599815">
                  <a:moveTo>
                    <a:pt x="4087413" y="33528"/>
                  </a:moveTo>
                  <a:lnTo>
                    <a:pt x="4087413" y="0"/>
                  </a:lnTo>
                  <a:lnTo>
                    <a:pt x="0" y="3599688"/>
                  </a:lnTo>
                  <a:lnTo>
                    <a:pt x="38070" y="3599688"/>
                  </a:lnTo>
                  <a:lnTo>
                    <a:pt x="4087413" y="33528"/>
                  </a:lnTo>
                  <a:close/>
                </a:path>
              </a:pathLst>
            </a:custGeom>
            <a:solidFill>
              <a:srgbClr val="9AC2C2"/>
            </a:solidFill>
          </p:spPr>
          <p:txBody>
            <a:bodyPr bIns="0" lIns="0" rIns="0" rtlCol="0" tIns="0" wrap="square"/>
            <a:p>
              <a:pPr defTabSz="916932"/>
              <a:endParaRPr>
                <a:solidFill>
                  <a:prstClr val="black"/>
                </a:solidFill>
              </a:endParaRPr>
            </a:p>
          </p:txBody>
        </p:sp>
        <p:sp>
          <p:nvSpPr>
            <p:cNvPr id="1049107" name="object 173"/>
            <p:cNvSpPr/>
            <p:nvPr/>
          </p:nvSpPr>
          <p:spPr>
            <a:xfrm>
              <a:off x="4712386" y="2483612"/>
              <a:ext cx="4049395" cy="3566160"/>
            </a:xfrm>
            <a:custGeom>
              <a:avLst/>
              <a:ahLst/>
              <a:rect l="l" t="t" r="r" b="b"/>
              <a:pathLst>
                <a:path w="4049395" h="3566160">
                  <a:moveTo>
                    <a:pt x="4049343" y="33527"/>
                  </a:moveTo>
                  <a:lnTo>
                    <a:pt x="4049343" y="0"/>
                  </a:lnTo>
                  <a:lnTo>
                    <a:pt x="0" y="3566160"/>
                  </a:lnTo>
                  <a:lnTo>
                    <a:pt x="38070" y="3566160"/>
                  </a:lnTo>
                  <a:lnTo>
                    <a:pt x="4049343" y="33527"/>
                  </a:lnTo>
                  <a:close/>
                </a:path>
              </a:pathLst>
            </a:custGeom>
            <a:solidFill>
              <a:srgbClr val="98C1C1"/>
            </a:solidFill>
          </p:spPr>
          <p:txBody>
            <a:bodyPr bIns="0" lIns="0" rIns="0" rtlCol="0" tIns="0" wrap="square"/>
            <a:p>
              <a:pPr defTabSz="916932"/>
              <a:endParaRPr>
                <a:solidFill>
                  <a:prstClr val="black"/>
                </a:solidFill>
              </a:endParaRPr>
            </a:p>
          </p:txBody>
        </p:sp>
        <p:sp>
          <p:nvSpPr>
            <p:cNvPr id="1049108" name="object 174"/>
            <p:cNvSpPr/>
            <p:nvPr/>
          </p:nvSpPr>
          <p:spPr>
            <a:xfrm>
              <a:off x="4750457" y="2517140"/>
              <a:ext cx="4011295" cy="3533140"/>
            </a:xfrm>
            <a:custGeom>
              <a:avLst/>
              <a:ahLst/>
              <a:rect l="l" t="t" r="r" b="b"/>
              <a:pathLst>
                <a:path w="4011295" h="3533140">
                  <a:moveTo>
                    <a:pt x="4011272" y="33528"/>
                  </a:moveTo>
                  <a:lnTo>
                    <a:pt x="4011272" y="0"/>
                  </a:lnTo>
                  <a:lnTo>
                    <a:pt x="0" y="3532632"/>
                  </a:lnTo>
                  <a:lnTo>
                    <a:pt x="38070" y="3532632"/>
                  </a:lnTo>
                  <a:lnTo>
                    <a:pt x="4011272" y="33528"/>
                  </a:lnTo>
                  <a:close/>
                </a:path>
              </a:pathLst>
            </a:custGeom>
            <a:solidFill>
              <a:srgbClr val="97C0C0"/>
            </a:solidFill>
          </p:spPr>
          <p:txBody>
            <a:bodyPr bIns="0" lIns="0" rIns="0" rtlCol="0" tIns="0" wrap="square"/>
            <a:p>
              <a:pPr defTabSz="916932"/>
              <a:endParaRPr>
                <a:solidFill>
                  <a:prstClr val="black"/>
                </a:solidFill>
              </a:endParaRPr>
            </a:p>
          </p:txBody>
        </p:sp>
        <p:sp>
          <p:nvSpPr>
            <p:cNvPr id="1049109" name="object 175"/>
            <p:cNvSpPr/>
            <p:nvPr/>
          </p:nvSpPr>
          <p:spPr>
            <a:xfrm>
              <a:off x="4788528" y="2550668"/>
              <a:ext cx="3973829" cy="3499485"/>
            </a:xfrm>
            <a:custGeom>
              <a:avLst/>
              <a:ahLst/>
              <a:rect l="l" t="t" r="r" b="b"/>
              <a:pathLst>
                <a:path w="3973829" h="3499485">
                  <a:moveTo>
                    <a:pt x="3973201" y="32765"/>
                  </a:moveTo>
                  <a:lnTo>
                    <a:pt x="3973201" y="0"/>
                  </a:lnTo>
                  <a:lnTo>
                    <a:pt x="0" y="3499104"/>
                  </a:lnTo>
                  <a:lnTo>
                    <a:pt x="37205" y="3499104"/>
                  </a:lnTo>
                  <a:lnTo>
                    <a:pt x="3973201" y="32765"/>
                  </a:lnTo>
                  <a:close/>
                </a:path>
              </a:pathLst>
            </a:custGeom>
            <a:solidFill>
              <a:srgbClr val="96C0C0"/>
            </a:solidFill>
          </p:spPr>
          <p:txBody>
            <a:bodyPr bIns="0" lIns="0" rIns="0" rtlCol="0" tIns="0" wrap="square"/>
            <a:p>
              <a:pPr defTabSz="916932"/>
              <a:endParaRPr>
                <a:solidFill>
                  <a:prstClr val="black"/>
                </a:solidFill>
              </a:endParaRPr>
            </a:p>
          </p:txBody>
        </p:sp>
        <p:sp>
          <p:nvSpPr>
            <p:cNvPr id="1049110" name="object 176"/>
            <p:cNvSpPr/>
            <p:nvPr/>
          </p:nvSpPr>
          <p:spPr>
            <a:xfrm>
              <a:off x="4825733" y="2583434"/>
              <a:ext cx="3936365" cy="3466465"/>
            </a:xfrm>
            <a:custGeom>
              <a:avLst/>
              <a:ahLst/>
              <a:rect l="l" t="t" r="r" b="b"/>
              <a:pathLst>
                <a:path w="3936365" h="3466465">
                  <a:moveTo>
                    <a:pt x="3935996" y="33528"/>
                  </a:moveTo>
                  <a:lnTo>
                    <a:pt x="3935996" y="0"/>
                  </a:lnTo>
                  <a:lnTo>
                    <a:pt x="0" y="3466338"/>
                  </a:lnTo>
                  <a:lnTo>
                    <a:pt x="38070" y="3466338"/>
                  </a:lnTo>
                  <a:lnTo>
                    <a:pt x="3935996" y="33528"/>
                  </a:lnTo>
                  <a:close/>
                </a:path>
              </a:pathLst>
            </a:custGeom>
            <a:solidFill>
              <a:srgbClr val="95BFBF"/>
            </a:solidFill>
          </p:spPr>
          <p:txBody>
            <a:bodyPr bIns="0" lIns="0" rIns="0" rtlCol="0" tIns="0" wrap="square"/>
            <a:p>
              <a:pPr defTabSz="916932"/>
              <a:endParaRPr>
                <a:solidFill>
                  <a:prstClr val="black"/>
                </a:solidFill>
              </a:endParaRPr>
            </a:p>
          </p:txBody>
        </p:sp>
        <p:sp>
          <p:nvSpPr>
            <p:cNvPr id="1049111" name="object 177"/>
            <p:cNvSpPr/>
            <p:nvPr/>
          </p:nvSpPr>
          <p:spPr>
            <a:xfrm>
              <a:off x="4863804" y="2616962"/>
              <a:ext cx="3898265" cy="3432810"/>
            </a:xfrm>
            <a:custGeom>
              <a:avLst/>
              <a:ahLst/>
              <a:rect l="l" t="t" r="r" b="b"/>
              <a:pathLst>
                <a:path w="3898265" h="3432810">
                  <a:moveTo>
                    <a:pt x="3897925" y="33527"/>
                  </a:moveTo>
                  <a:lnTo>
                    <a:pt x="3897925" y="0"/>
                  </a:lnTo>
                  <a:lnTo>
                    <a:pt x="0" y="3432810"/>
                  </a:lnTo>
                  <a:lnTo>
                    <a:pt x="38070" y="3432810"/>
                  </a:lnTo>
                  <a:lnTo>
                    <a:pt x="3897925" y="33527"/>
                  </a:lnTo>
                  <a:close/>
                </a:path>
              </a:pathLst>
            </a:custGeom>
            <a:solidFill>
              <a:srgbClr val="92BEBE"/>
            </a:solidFill>
          </p:spPr>
          <p:txBody>
            <a:bodyPr bIns="0" lIns="0" rIns="0" rtlCol="0" tIns="0" wrap="square"/>
            <a:p>
              <a:pPr defTabSz="916932"/>
              <a:endParaRPr>
                <a:solidFill>
                  <a:prstClr val="black"/>
                </a:solidFill>
              </a:endParaRPr>
            </a:p>
          </p:txBody>
        </p:sp>
        <p:sp>
          <p:nvSpPr>
            <p:cNvPr id="1049112" name="object 178"/>
            <p:cNvSpPr/>
            <p:nvPr/>
          </p:nvSpPr>
          <p:spPr>
            <a:xfrm>
              <a:off x="4901875" y="2650490"/>
              <a:ext cx="3860165" cy="3399790"/>
            </a:xfrm>
            <a:custGeom>
              <a:avLst/>
              <a:ahLst/>
              <a:rect l="l" t="t" r="r" b="b"/>
              <a:pathLst>
                <a:path w="3860165" h="3399790">
                  <a:moveTo>
                    <a:pt x="3859854" y="33528"/>
                  </a:moveTo>
                  <a:lnTo>
                    <a:pt x="3859854" y="0"/>
                  </a:lnTo>
                  <a:lnTo>
                    <a:pt x="0" y="3399282"/>
                  </a:lnTo>
                  <a:lnTo>
                    <a:pt x="38070" y="3399282"/>
                  </a:lnTo>
                  <a:lnTo>
                    <a:pt x="3859854" y="33528"/>
                  </a:lnTo>
                  <a:close/>
                </a:path>
              </a:pathLst>
            </a:custGeom>
            <a:solidFill>
              <a:srgbClr val="91BEBE"/>
            </a:solidFill>
          </p:spPr>
          <p:txBody>
            <a:bodyPr bIns="0" lIns="0" rIns="0" rtlCol="0" tIns="0" wrap="square"/>
            <a:p>
              <a:pPr defTabSz="916932"/>
              <a:endParaRPr>
                <a:solidFill>
                  <a:prstClr val="black"/>
                </a:solidFill>
              </a:endParaRPr>
            </a:p>
          </p:txBody>
        </p:sp>
        <p:sp>
          <p:nvSpPr>
            <p:cNvPr id="1049113" name="object 179"/>
            <p:cNvSpPr/>
            <p:nvPr/>
          </p:nvSpPr>
          <p:spPr>
            <a:xfrm>
              <a:off x="4939945" y="2684018"/>
              <a:ext cx="3822065" cy="3366135"/>
            </a:xfrm>
            <a:custGeom>
              <a:avLst/>
              <a:ahLst/>
              <a:rect l="l" t="t" r="r" b="b"/>
              <a:pathLst>
                <a:path w="3822065" h="3366135">
                  <a:moveTo>
                    <a:pt x="3821783" y="32765"/>
                  </a:moveTo>
                  <a:lnTo>
                    <a:pt x="3821783" y="0"/>
                  </a:lnTo>
                  <a:lnTo>
                    <a:pt x="0" y="3365754"/>
                  </a:lnTo>
                  <a:lnTo>
                    <a:pt x="37205" y="3365754"/>
                  </a:lnTo>
                  <a:lnTo>
                    <a:pt x="3821783" y="32765"/>
                  </a:lnTo>
                  <a:close/>
                </a:path>
              </a:pathLst>
            </a:custGeom>
            <a:solidFill>
              <a:srgbClr val="90BDBD"/>
            </a:solidFill>
          </p:spPr>
          <p:txBody>
            <a:bodyPr bIns="0" lIns="0" rIns="0" rtlCol="0" tIns="0" wrap="square"/>
            <a:p>
              <a:pPr defTabSz="916932"/>
              <a:endParaRPr>
                <a:solidFill>
                  <a:prstClr val="black"/>
                </a:solidFill>
              </a:endParaRPr>
            </a:p>
          </p:txBody>
        </p:sp>
        <p:sp>
          <p:nvSpPr>
            <p:cNvPr id="1049114" name="object 180"/>
            <p:cNvSpPr/>
            <p:nvPr/>
          </p:nvSpPr>
          <p:spPr>
            <a:xfrm>
              <a:off x="4977151" y="2716784"/>
              <a:ext cx="3784600" cy="3333115"/>
            </a:xfrm>
            <a:custGeom>
              <a:avLst/>
              <a:ahLst/>
              <a:rect l="l" t="t" r="r" b="b"/>
              <a:pathLst>
                <a:path w="3784600" h="3333115">
                  <a:moveTo>
                    <a:pt x="3784578" y="33528"/>
                  </a:moveTo>
                  <a:lnTo>
                    <a:pt x="3784578" y="0"/>
                  </a:lnTo>
                  <a:lnTo>
                    <a:pt x="0" y="3332988"/>
                  </a:lnTo>
                  <a:lnTo>
                    <a:pt x="38070" y="3332988"/>
                  </a:lnTo>
                  <a:lnTo>
                    <a:pt x="3784578" y="33528"/>
                  </a:lnTo>
                  <a:close/>
                </a:path>
              </a:pathLst>
            </a:custGeom>
            <a:solidFill>
              <a:srgbClr val="90BCBC"/>
            </a:solidFill>
          </p:spPr>
          <p:txBody>
            <a:bodyPr bIns="0" lIns="0" rIns="0" rtlCol="0" tIns="0" wrap="square"/>
            <a:p>
              <a:pPr defTabSz="916932"/>
              <a:endParaRPr>
                <a:solidFill>
                  <a:prstClr val="black"/>
                </a:solidFill>
              </a:endParaRPr>
            </a:p>
          </p:txBody>
        </p:sp>
        <p:sp>
          <p:nvSpPr>
            <p:cNvPr id="1049115" name="object 181"/>
            <p:cNvSpPr/>
            <p:nvPr/>
          </p:nvSpPr>
          <p:spPr>
            <a:xfrm>
              <a:off x="5015222" y="2750312"/>
              <a:ext cx="3747135" cy="3299460"/>
            </a:xfrm>
            <a:custGeom>
              <a:avLst/>
              <a:ahLst/>
              <a:rect l="l" t="t" r="r" b="b"/>
              <a:pathLst>
                <a:path w="3747134" h="3299460">
                  <a:moveTo>
                    <a:pt x="3746507" y="33527"/>
                  </a:moveTo>
                  <a:lnTo>
                    <a:pt x="3746507" y="0"/>
                  </a:lnTo>
                  <a:lnTo>
                    <a:pt x="0" y="3299460"/>
                  </a:lnTo>
                  <a:lnTo>
                    <a:pt x="38070" y="3299460"/>
                  </a:lnTo>
                  <a:lnTo>
                    <a:pt x="3746507" y="33527"/>
                  </a:lnTo>
                  <a:close/>
                </a:path>
              </a:pathLst>
            </a:custGeom>
            <a:solidFill>
              <a:srgbClr val="8EBCBC"/>
            </a:solidFill>
          </p:spPr>
          <p:txBody>
            <a:bodyPr bIns="0" lIns="0" rIns="0" rtlCol="0" tIns="0" wrap="square"/>
            <a:p>
              <a:pPr defTabSz="916932"/>
              <a:endParaRPr>
                <a:solidFill>
                  <a:prstClr val="black"/>
                </a:solidFill>
              </a:endParaRPr>
            </a:p>
          </p:txBody>
        </p:sp>
        <p:sp>
          <p:nvSpPr>
            <p:cNvPr id="1049116" name="object 182"/>
            <p:cNvSpPr/>
            <p:nvPr/>
          </p:nvSpPr>
          <p:spPr>
            <a:xfrm>
              <a:off x="5053292" y="2783840"/>
              <a:ext cx="3709035" cy="3266440"/>
            </a:xfrm>
            <a:custGeom>
              <a:avLst/>
              <a:ahLst/>
              <a:rect l="l" t="t" r="r" b="b"/>
              <a:pathLst>
                <a:path w="3709034" h="3266440">
                  <a:moveTo>
                    <a:pt x="3708436" y="33527"/>
                  </a:moveTo>
                  <a:lnTo>
                    <a:pt x="3708436" y="0"/>
                  </a:lnTo>
                  <a:lnTo>
                    <a:pt x="0" y="3265932"/>
                  </a:lnTo>
                  <a:lnTo>
                    <a:pt x="38070" y="3265932"/>
                  </a:lnTo>
                  <a:lnTo>
                    <a:pt x="3708436" y="33527"/>
                  </a:lnTo>
                  <a:close/>
                </a:path>
              </a:pathLst>
            </a:custGeom>
            <a:solidFill>
              <a:srgbClr val="8DBBBB"/>
            </a:solidFill>
          </p:spPr>
          <p:txBody>
            <a:bodyPr bIns="0" lIns="0" rIns="0" rtlCol="0" tIns="0" wrap="square"/>
            <a:p>
              <a:pPr defTabSz="916932"/>
              <a:endParaRPr>
                <a:solidFill>
                  <a:prstClr val="black"/>
                </a:solidFill>
              </a:endParaRPr>
            </a:p>
          </p:txBody>
        </p:sp>
        <p:sp>
          <p:nvSpPr>
            <p:cNvPr id="1049117" name="object 183"/>
            <p:cNvSpPr/>
            <p:nvPr/>
          </p:nvSpPr>
          <p:spPr>
            <a:xfrm>
              <a:off x="5091363" y="2817368"/>
              <a:ext cx="3670935" cy="3232785"/>
            </a:xfrm>
            <a:custGeom>
              <a:avLst/>
              <a:ahLst/>
              <a:rect l="l" t="t" r="r" b="b"/>
              <a:pathLst>
                <a:path w="3670934" h="3232785">
                  <a:moveTo>
                    <a:pt x="3670366" y="32766"/>
                  </a:moveTo>
                  <a:lnTo>
                    <a:pt x="3670366" y="0"/>
                  </a:lnTo>
                  <a:lnTo>
                    <a:pt x="0" y="3232404"/>
                  </a:lnTo>
                  <a:lnTo>
                    <a:pt x="37205" y="3232404"/>
                  </a:lnTo>
                  <a:lnTo>
                    <a:pt x="3670366" y="32766"/>
                  </a:lnTo>
                  <a:close/>
                </a:path>
              </a:pathLst>
            </a:custGeom>
            <a:solidFill>
              <a:srgbClr val="8BBBBB"/>
            </a:solidFill>
          </p:spPr>
          <p:txBody>
            <a:bodyPr bIns="0" lIns="0" rIns="0" rtlCol="0" tIns="0" wrap="square"/>
            <a:p>
              <a:pPr defTabSz="916932"/>
              <a:endParaRPr>
                <a:solidFill>
                  <a:prstClr val="black"/>
                </a:solidFill>
              </a:endParaRPr>
            </a:p>
          </p:txBody>
        </p:sp>
        <p:sp>
          <p:nvSpPr>
            <p:cNvPr id="1049118" name="object 184"/>
            <p:cNvSpPr/>
            <p:nvPr/>
          </p:nvSpPr>
          <p:spPr>
            <a:xfrm>
              <a:off x="5128569" y="2850134"/>
              <a:ext cx="3633470" cy="3199765"/>
            </a:xfrm>
            <a:custGeom>
              <a:avLst/>
              <a:ahLst/>
              <a:rect l="l" t="t" r="r" b="b"/>
              <a:pathLst>
                <a:path w="3633470" h="3199765">
                  <a:moveTo>
                    <a:pt x="3633160" y="33527"/>
                  </a:moveTo>
                  <a:lnTo>
                    <a:pt x="3633160" y="0"/>
                  </a:lnTo>
                  <a:lnTo>
                    <a:pt x="0" y="3199638"/>
                  </a:lnTo>
                  <a:lnTo>
                    <a:pt x="38070" y="3199638"/>
                  </a:lnTo>
                  <a:lnTo>
                    <a:pt x="3633160" y="33527"/>
                  </a:lnTo>
                  <a:close/>
                </a:path>
              </a:pathLst>
            </a:custGeom>
            <a:solidFill>
              <a:srgbClr val="89BABA"/>
            </a:solidFill>
          </p:spPr>
          <p:txBody>
            <a:bodyPr bIns="0" lIns="0" rIns="0" rtlCol="0" tIns="0" wrap="square"/>
            <a:p>
              <a:pPr defTabSz="916932"/>
              <a:endParaRPr>
                <a:solidFill>
                  <a:prstClr val="black"/>
                </a:solidFill>
              </a:endParaRPr>
            </a:p>
          </p:txBody>
        </p:sp>
        <p:sp>
          <p:nvSpPr>
            <p:cNvPr id="1049119" name="object 185"/>
            <p:cNvSpPr/>
            <p:nvPr/>
          </p:nvSpPr>
          <p:spPr>
            <a:xfrm>
              <a:off x="5166639" y="2883662"/>
              <a:ext cx="3595370" cy="3166110"/>
            </a:xfrm>
            <a:custGeom>
              <a:avLst/>
              <a:ahLst/>
              <a:rect l="l" t="t" r="r" b="b"/>
              <a:pathLst>
                <a:path w="3595370" h="3166110">
                  <a:moveTo>
                    <a:pt x="3595089" y="33527"/>
                  </a:moveTo>
                  <a:lnTo>
                    <a:pt x="3595089" y="0"/>
                  </a:lnTo>
                  <a:lnTo>
                    <a:pt x="0" y="3166110"/>
                  </a:lnTo>
                  <a:lnTo>
                    <a:pt x="38070" y="3166110"/>
                  </a:lnTo>
                  <a:lnTo>
                    <a:pt x="3595089" y="33527"/>
                  </a:lnTo>
                  <a:close/>
                </a:path>
              </a:pathLst>
            </a:custGeom>
            <a:solidFill>
              <a:srgbClr val="88BABA"/>
            </a:solidFill>
          </p:spPr>
          <p:txBody>
            <a:bodyPr bIns="0" lIns="0" rIns="0" rtlCol="0" tIns="0" wrap="square"/>
            <a:p>
              <a:pPr defTabSz="916932"/>
              <a:endParaRPr>
                <a:solidFill>
                  <a:prstClr val="black"/>
                </a:solidFill>
              </a:endParaRPr>
            </a:p>
          </p:txBody>
        </p:sp>
        <p:sp>
          <p:nvSpPr>
            <p:cNvPr id="1049120" name="object 186"/>
            <p:cNvSpPr/>
            <p:nvPr/>
          </p:nvSpPr>
          <p:spPr>
            <a:xfrm>
              <a:off x="5204710" y="2917190"/>
              <a:ext cx="3557270" cy="3133090"/>
            </a:xfrm>
            <a:custGeom>
              <a:avLst/>
              <a:ahLst/>
              <a:rect l="l" t="t" r="r" b="b"/>
              <a:pathLst>
                <a:path w="3557270" h="3133090">
                  <a:moveTo>
                    <a:pt x="3557019" y="32765"/>
                  </a:moveTo>
                  <a:lnTo>
                    <a:pt x="3557019" y="0"/>
                  </a:lnTo>
                  <a:lnTo>
                    <a:pt x="0" y="3132582"/>
                  </a:lnTo>
                  <a:lnTo>
                    <a:pt x="37205" y="3132582"/>
                  </a:lnTo>
                  <a:lnTo>
                    <a:pt x="3557019" y="32765"/>
                  </a:lnTo>
                  <a:close/>
                </a:path>
              </a:pathLst>
            </a:custGeom>
            <a:solidFill>
              <a:srgbClr val="87B9B9"/>
            </a:solidFill>
          </p:spPr>
          <p:txBody>
            <a:bodyPr bIns="0" lIns="0" rIns="0" rtlCol="0" tIns="0" wrap="square"/>
            <a:p>
              <a:pPr defTabSz="916932"/>
              <a:endParaRPr>
                <a:solidFill>
                  <a:prstClr val="black"/>
                </a:solidFill>
              </a:endParaRPr>
            </a:p>
          </p:txBody>
        </p:sp>
        <p:sp>
          <p:nvSpPr>
            <p:cNvPr id="1049121" name="object 187"/>
            <p:cNvSpPr/>
            <p:nvPr/>
          </p:nvSpPr>
          <p:spPr>
            <a:xfrm>
              <a:off x="5241916" y="2949956"/>
              <a:ext cx="3520440" cy="3100070"/>
            </a:xfrm>
            <a:custGeom>
              <a:avLst/>
              <a:ahLst/>
              <a:rect l="l" t="t" r="r" b="b"/>
              <a:pathLst>
                <a:path w="3520440" h="3100070">
                  <a:moveTo>
                    <a:pt x="3519813" y="33528"/>
                  </a:moveTo>
                  <a:lnTo>
                    <a:pt x="3519813" y="0"/>
                  </a:lnTo>
                  <a:lnTo>
                    <a:pt x="0" y="3099816"/>
                  </a:lnTo>
                  <a:lnTo>
                    <a:pt x="38070" y="3099816"/>
                  </a:lnTo>
                  <a:lnTo>
                    <a:pt x="3519813" y="33528"/>
                  </a:lnTo>
                  <a:close/>
                </a:path>
              </a:pathLst>
            </a:custGeom>
            <a:solidFill>
              <a:srgbClr val="86B8B8"/>
            </a:solidFill>
          </p:spPr>
          <p:txBody>
            <a:bodyPr bIns="0" lIns="0" rIns="0" rtlCol="0" tIns="0" wrap="square"/>
            <a:p>
              <a:pPr defTabSz="916932"/>
              <a:endParaRPr>
                <a:solidFill>
                  <a:prstClr val="black"/>
                </a:solidFill>
              </a:endParaRPr>
            </a:p>
          </p:txBody>
        </p:sp>
        <p:sp>
          <p:nvSpPr>
            <p:cNvPr id="1049122" name="object 188"/>
            <p:cNvSpPr/>
            <p:nvPr/>
          </p:nvSpPr>
          <p:spPr>
            <a:xfrm>
              <a:off x="5279986" y="2983484"/>
              <a:ext cx="3482340" cy="3066415"/>
            </a:xfrm>
            <a:custGeom>
              <a:avLst/>
              <a:ahLst/>
              <a:rect l="l" t="t" r="r" b="b"/>
              <a:pathLst>
                <a:path w="3482340" h="3066415">
                  <a:moveTo>
                    <a:pt x="3481742" y="33527"/>
                  </a:moveTo>
                  <a:lnTo>
                    <a:pt x="3481742" y="0"/>
                  </a:lnTo>
                  <a:lnTo>
                    <a:pt x="0" y="3066288"/>
                  </a:lnTo>
                  <a:lnTo>
                    <a:pt x="38070" y="3066288"/>
                  </a:lnTo>
                  <a:lnTo>
                    <a:pt x="3481742" y="33527"/>
                  </a:lnTo>
                  <a:close/>
                </a:path>
              </a:pathLst>
            </a:custGeom>
            <a:solidFill>
              <a:srgbClr val="85B8B8"/>
            </a:solidFill>
          </p:spPr>
          <p:txBody>
            <a:bodyPr bIns="0" lIns="0" rIns="0" rtlCol="0" tIns="0" wrap="square"/>
            <a:p>
              <a:pPr defTabSz="916932"/>
              <a:endParaRPr>
                <a:solidFill>
                  <a:prstClr val="black"/>
                </a:solidFill>
              </a:endParaRPr>
            </a:p>
          </p:txBody>
        </p:sp>
        <p:sp>
          <p:nvSpPr>
            <p:cNvPr id="1049123" name="object 189"/>
            <p:cNvSpPr/>
            <p:nvPr/>
          </p:nvSpPr>
          <p:spPr>
            <a:xfrm>
              <a:off x="5318057" y="3017012"/>
              <a:ext cx="3444240" cy="3032760"/>
            </a:xfrm>
            <a:custGeom>
              <a:avLst/>
              <a:ahLst/>
              <a:rect l="l" t="t" r="r" b="b"/>
              <a:pathLst>
                <a:path w="3444240" h="3032760">
                  <a:moveTo>
                    <a:pt x="3443672" y="33527"/>
                  </a:moveTo>
                  <a:lnTo>
                    <a:pt x="3443672" y="0"/>
                  </a:lnTo>
                  <a:lnTo>
                    <a:pt x="0" y="3032760"/>
                  </a:lnTo>
                  <a:lnTo>
                    <a:pt x="38070" y="3032760"/>
                  </a:lnTo>
                  <a:lnTo>
                    <a:pt x="3443672" y="33527"/>
                  </a:lnTo>
                  <a:close/>
                </a:path>
              </a:pathLst>
            </a:custGeom>
            <a:solidFill>
              <a:srgbClr val="84B7B7"/>
            </a:solidFill>
          </p:spPr>
          <p:txBody>
            <a:bodyPr bIns="0" lIns="0" rIns="0" rtlCol="0" tIns="0" wrap="square"/>
            <a:p>
              <a:pPr defTabSz="916932"/>
              <a:endParaRPr>
                <a:solidFill>
                  <a:prstClr val="black"/>
                </a:solidFill>
              </a:endParaRPr>
            </a:p>
          </p:txBody>
        </p:sp>
        <p:sp>
          <p:nvSpPr>
            <p:cNvPr id="1049124" name="object 190"/>
            <p:cNvSpPr/>
            <p:nvPr/>
          </p:nvSpPr>
          <p:spPr>
            <a:xfrm>
              <a:off x="5356128" y="3050540"/>
              <a:ext cx="3406140" cy="2999740"/>
            </a:xfrm>
            <a:custGeom>
              <a:avLst/>
              <a:ahLst/>
              <a:rect l="l" t="t" r="r" b="b"/>
              <a:pathLst>
                <a:path w="3406140" h="2999740">
                  <a:moveTo>
                    <a:pt x="3405601" y="32765"/>
                  </a:moveTo>
                  <a:lnTo>
                    <a:pt x="3405601" y="0"/>
                  </a:lnTo>
                  <a:lnTo>
                    <a:pt x="0" y="2999232"/>
                  </a:lnTo>
                  <a:lnTo>
                    <a:pt x="37205" y="2999232"/>
                  </a:lnTo>
                  <a:lnTo>
                    <a:pt x="3405601" y="32765"/>
                  </a:lnTo>
                  <a:close/>
                </a:path>
              </a:pathLst>
            </a:custGeom>
            <a:solidFill>
              <a:srgbClr val="83B7B7"/>
            </a:solidFill>
          </p:spPr>
          <p:txBody>
            <a:bodyPr bIns="0" lIns="0" rIns="0" rtlCol="0" tIns="0" wrap="square"/>
            <a:p>
              <a:pPr defTabSz="916932"/>
              <a:endParaRPr>
                <a:solidFill>
                  <a:prstClr val="black"/>
                </a:solidFill>
              </a:endParaRPr>
            </a:p>
          </p:txBody>
        </p:sp>
        <p:sp>
          <p:nvSpPr>
            <p:cNvPr id="1049125" name="object 191"/>
            <p:cNvSpPr/>
            <p:nvPr/>
          </p:nvSpPr>
          <p:spPr>
            <a:xfrm>
              <a:off x="5393333" y="3083306"/>
              <a:ext cx="3368675" cy="2966720"/>
            </a:xfrm>
            <a:custGeom>
              <a:avLst/>
              <a:ahLst/>
              <a:rect l="l" t="t" r="r" b="b"/>
              <a:pathLst>
                <a:path w="3368675" h="2966720">
                  <a:moveTo>
                    <a:pt x="3368395" y="33528"/>
                  </a:moveTo>
                  <a:lnTo>
                    <a:pt x="3368395" y="0"/>
                  </a:lnTo>
                  <a:lnTo>
                    <a:pt x="0" y="2966466"/>
                  </a:lnTo>
                  <a:lnTo>
                    <a:pt x="38070" y="2966466"/>
                  </a:lnTo>
                  <a:lnTo>
                    <a:pt x="3368395" y="33528"/>
                  </a:lnTo>
                  <a:close/>
                </a:path>
              </a:pathLst>
            </a:custGeom>
            <a:solidFill>
              <a:srgbClr val="82B6B6"/>
            </a:solidFill>
          </p:spPr>
          <p:txBody>
            <a:bodyPr bIns="0" lIns="0" rIns="0" rtlCol="0" tIns="0" wrap="square"/>
            <a:p>
              <a:pPr defTabSz="916932"/>
              <a:endParaRPr>
                <a:solidFill>
                  <a:prstClr val="black"/>
                </a:solidFill>
              </a:endParaRPr>
            </a:p>
          </p:txBody>
        </p:sp>
        <p:sp>
          <p:nvSpPr>
            <p:cNvPr id="1049126" name="object 192"/>
            <p:cNvSpPr/>
            <p:nvPr/>
          </p:nvSpPr>
          <p:spPr>
            <a:xfrm>
              <a:off x="5431404" y="3116834"/>
              <a:ext cx="3330575" cy="2933065"/>
            </a:xfrm>
            <a:custGeom>
              <a:avLst/>
              <a:ahLst/>
              <a:rect l="l" t="t" r="r" b="b"/>
              <a:pathLst>
                <a:path w="3330575" h="2933065">
                  <a:moveTo>
                    <a:pt x="3330325" y="33527"/>
                  </a:moveTo>
                  <a:lnTo>
                    <a:pt x="3330325" y="0"/>
                  </a:lnTo>
                  <a:lnTo>
                    <a:pt x="0" y="2932938"/>
                  </a:lnTo>
                  <a:lnTo>
                    <a:pt x="38070" y="2932938"/>
                  </a:lnTo>
                  <a:lnTo>
                    <a:pt x="3330325" y="33527"/>
                  </a:lnTo>
                  <a:close/>
                </a:path>
              </a:pathLst>
            </a:custGeom>
            <a:solidFill>
              <a:srgbClr val="7EB6B6"/>
            </a:solidFill>
          </p:spPr>
          <p:txBody>
            <a:bodyPr bIns="0" lIns="0" rIns="0" rtlCol="0" tIns="0" wrap="square"/>
            <a:p>
              <a:pPr defTabSz="916932"/>
              <a:endParaRPr>
                <a:solidFill>
                  <a:prstClr val="black"/>
                </a:solidFill>
              </a:endParaRPr>
            </a:p>
          </p:txBody>
        </p:sp>
        <p:sp>
          <p:nvSpPr>
            <p:cNvPr id="1049127" name="object 193"/>
            <p:cNvSpPr/>
            <p:nvPr/>
          </p:nvSpPr>
          <p:spPr>
            <a:xfrm>
              <a:off x="5469475" y="3150362"/>
              <a:ext cx="3292475" cy="2899410"/>
            </a:xfrm>
            <a:custGeom>
              <a:avLst/>
              <a:ahLst/>
              <a:rect l="l" t="t" r="r" b="b"/>
              <a:pathLst>
                <a:path w="3292475" h="2899410">
                  <a:moveTo>
                    <a:pt x="3292254" y="33527"/>
                  </a:moveTo>
                  <a:lnTo>
                    <a:pt x="3292254" y="0"/>
                  </a:lnTo>
                  <a:lnTo>
                    <a:pt x="0" y="2899410"/>
                  </a:lnTo>
                  <a:lnTo>
                    <a:pt x="38070" y="2899410"/>
                  </a:lnTo>
                  <a:lnTo>
                    <a:pt x="3292254" y="33527"/>
                  </a:lnTo>
                  <a:close/>
                </a:path>
              </a:pathLst>
            </a:custGeom>
            <a:solidFill>
              <a:srgbClr val="7DB5B5"/>
            </a:solidFill>
          </p:spPr>
          <p:txBody>
            <a:bodyPr bIns="0" lIns="0" rIns="0" rtlCol="0" tIns="0" wrap="square"/>
            <a:p>
              <a:pPr defTabSz="916932"/>
              <a:endParaRPr>
                <a:solidFill>
                  <a:prstClr val="black"/>
                </a:solidFill>
              </a:endParaRPr>
            </a:p>
          </p:txBody>
        </p:sp>
        <p:sp>
          <p:nvSpPr>
            <p:cNvPr id="1049128" name="object 194"/>
            <p:cNvSpPr/>
            <p:nvPr/>
          </p:nvSpPr>
          <p:spPr>
            <a:xfrm>
              <a:off x="5507546" y="3183890"/>
              <a:ext cx="3254375" cy="2866390"/>
            </a:xfrm>
            <a:custGeom>
              <a:avLst/>
              <a:ahLst/>
              <a:rect l="l" t="t" r="r" b="b"/>
              <a:pathLst>
                <a:path w="3254375" h="2866390">
                  <a:moveTo>
                    <a:pt x="3254183" y="32765"/>
                  </a:moveTo>
                  <a:lnTo>
                    <a:pt x="3254183" y="0"/>
                  </a:lnTo>
                  <a:lnTo>
                    <a:pt x="0" y="2865882"/>
                  </a:lnTo>
                  <a:lnTo>
                    <a:pt x="37205" y="2865882"/>
                  </a:lnTo>
                  <a:lnTo>
                    <a:pt x="3254183" y="32765"/>
                  </a:lnTo>
                  <a:close/>
                </a:path>
              </a:pathLst>
            </a:custGeom>
            <a:solidFill>
              <a:srgbClr val="7CB5B5"/>
            </a:solidFill>
          </p:spPr>
          <p:txBody>
            <a:bodyPr bIns="0" lIns="0" rIns="0" rtlCol="0" tIns="0" wrap="square"/>
            <a:p>
              <a:pPr defTabSz="916932"/>
              <a:endParaRPr>
                <a:solidFill>
                  <a:prstClr val="black"/>
                </a:solidFill>
              </a:endParaRPr>
            </a:p>
          </p:txBody>
        </p:sp>
        <p:sp>
          <p:nvSpPr>
            <p:cNvPr id="1049129" name="object 195"/>
            <p:cNvSpPr/>
            <p:nvPr/>
          </p:nvSpPr>
          <p:spPr>
            <a:xfrm>
              <a:off x="5544751" y="3216656"/>
              <a:ext cx="3217545" cy="2833370"/>
            </a:xfrm>
            <a:custGeom>
              <a:avLst/>
              <a:ahLst/>
              <a:rect l="l" t="t" r="r" b="b"/>
              <a:pathLst>
                <a:path w="3217545" h="2833370">
                  <a:moveTo>
                    <a:pt x="3216978" y="33528"/>
                  </a:moveTo>
                  <a:lnTo>
                    <a:pt x="3216978" y="0"/>
                  </a:lnTo>
                  <a:lnTo>
                    <a:pt x="0" y="2833116"/>
                  </a:lnTo>
                  <a:lnTo>
                    <a:pt x="38070" y="2833116"/>
                  </a:lnTo>
                  <a:lnTo>
                    <a:pt x="3216978" y="33528"/>
                  </a:lnTo>
                  <a:close/>
                </a:path>
              </a:pathLst>
            </a:custGeom>
            <a:solidFill>
              <a:srgbClr val="7AB4B4"/>
            </a:solidFill>
          </p:spPr>
          <p:txBody>
            <a:bodyPr bIns="0" lIns="0" rIns="0" rtlCol="0" tIns="0" wrap="square"/>
            <a:p>
              <a:pPr defTabSz="916932"/>
              <a:endParaRPr>
                <a:solidFill>
                  <a:prstClr val="black"/>
                </a:solidFill>
              </a:endParaRPr>
            </a:p>
          </p:txBody>
        </p:sp>
        <p:sp>
          <p:nvSpPr>
            <p:cNvPr id="1049130" name="object 196"/>
            <p:cNvSpPr/>
            <p:nvPr/>
          </p:nvSpPr>
          <p:spPr>
            <a:xfrm>
              <a:off x="5582822" y="3250184"/>
              <a:ext cx="3179445" cy="2799715"/>
            </a:xfrm>
            <a:custGeom>
              <a:avLst/>
              <a:ahLst/>
              <a:rect l="l" t="t" r="r" b="b"/>
              <a:pathLst>
                <a:path w="3179445" h="2799715">
                  <a:moveTo>
                    <a:pt x="3178907" y="33527"/>
                  </a:moveTo>
                  <a:lnTo>
                    <a:pt x="3178907" y="0"/>
                  </a:lnTo>
                  <a:lnTo>
                    <a:pt x="0" y="2799588"/>
                  </a:lnTo>
                  <a:lnTo>
                    <a:pt x="38070" y="2799588"/>
                  </a:lnTo>
                  <a:lnTo>
                    <a:pt x="3178907" y="33527"/>
                  </a:lnTo>
                  <a:close/>
                </a:path>
              </a:pathLst>
            </a:custGeom>
            <a:solidFill>
              <a:srgbClr val="79B3B3"/>
            </a:solidFill>
          </p:spPr>
          <p:txBody>
            <a:bodyPr bIns="0" lIns="0" rIns="0" rtlCol="0" tIns="0" wrap="square"/>
            <a:p>
              <a:pPr defTabSz="916932"/>
              <a:endParaRPr>
                <a:solidFill>
                  <a:prstClr val="black"/>
                </a:solidFill>
              </a:endParaRPr>
            </a:p>
          </p:txBody>
        </p:sp>
        <p:sp>
          <p:nvSpPr>
            <p:cNvPr id="1049131" name="object 197"/>
            <p:cNvSpPr/>
            <p:nvPr/>
          </p:nvSpPr>
          <p:spPr>
            <a:xfrm>
              <a:off x="5620893" y="3283712"/>
              <a:ext cx="3141345" cy="2766060"/>
            </a:xfrm>
            <a:custGeom>
              <a:avLst/>
              <a:ahLst/>
              <a:rect l="l" t="t" r="r" b="b"/>
              <a:pathLst>
                <a:path w="3141345" h="2766060">
                  <a:moveTo>
                    <a:pt x="3140836" y="33527"/>
                  </a:moveTo>
                  <a:lnTo>
                    <a:pt x="3140836" y="0"/>
                  </a:lnTo>
                  <a:lnTo>
                    <a:pt x="0" y="2766060"/>
                  </a:lnTo>
                  <a:lnTo>
                    <a:pt x="38070" y="2766060"/>
                  </a:lnTo>
                  <a:lnTo>
                    <a:pt x="3140836" y="33527"/>
                  </a:lnTo>
                  <a:close/>
                </a:path>
              </a:pathLst>
            </a:custGeom>
            <a:solidFill>
              <a:srgbClr val="78B3B3"/>
            </a:solidFill>
          </p:spPr>
          <p:txBody>
            <a:bodyPr bIns="0" lIns="0" rIns="0" rtlCol="0" tIns="0" wrap="square"/>
            <a:p>
              <a:pPr defTabSz="916932"/>
              <a:endParaRPr>
                <a:solidFill>
                  <a:prstClr val="black"/>
                </a:solidFill>
              </a:endParaRPr>
            </a:p>
          </p:txBody>
        </p:sp>
        <p:sp>
          <p:nvSpPr>
            <p:cNvPr id="1049132" name="object 198"/>
            <p:cNvSpPr/>
            <p:nvPr/>
          </p:nvSpPr>
          <p:spPr>
            <a:xfrm>
              <a:off x="5658963" y="3317240"/>
              <a:ext cx="3103245" cy="2733040"/>
            </a:xfrm>
            <a:custGeom>
              <a:avLst/>
              <a:ahLst/>
              <a:rect l="l" t="t" r="r" b="b"/>
              <a:pathLst>
                <a:path w="3103245" h="2733040">
                  <a:moveTo>
                    <a:pt x="3102765" y="32765"/>
                  </a:moveTo>
                  <a:lnTo>
                    <a:pt x="3102765" y="0"/>
                  </a:lnTo>
                  <a:lnTo>
                    <a:pt x="0" y="2732532"/>
                  </a:lnTo>
                  <a:lnTo>
                    <a:pt x="37205" y="2732532"/>
                  </a:lnTo>
                  <a:lnTo>
                    <a:pt x="3102765" y="32765"/>
                  </a:lnTo>
                  <a:close/>
                </a:path>
              </a:pathLst>
            </a:custGeom>
            <a:solidFill>
              <a:srgbClr val="76B2B2"/>
            </a:solidFill>
          </p:spPr>
          <p:txBody>
            <a:bodyPr bIns="0" lIns="0" rIns="0" rtlCol="0" tIns="0" wrap="square"/>
            <a:p>
              <a:pPr defTabSz="916932"/>
              <a:endParaRPr>
                <a:solidFill>
                  <a:prstClr val="black"/>
                </a:solidFill>
              </a:endParaRPr>
            </a:p>
          </p:txBody>
        </p:sp>
        <p:sp>
          <p:nvSpPr>
            <p:cNvPr id="1049133" name="object 199"/>
            <p:cNvSpPr/>
            <p:nvPr/>
          </p:nvSpPr>
          <p:spPr>
            <a:xfrm>
              <a:off x="5696169" y="3350006"/>
              <a:ext cx="3065780" cy="2700020"/>
            </a:xfrm>
            <a:custGeom>
              <a:avLst/>
              <a:ahLst/>
              <a:rect l="l" t="t" r="r" b="b"/>
              <a:pathLst>
                <a:path w="3065779" h="2700020">
                  <a:moveTo>
                    <a:pt x="3065560" y="33528"/>
                  </a:moveTo>
                  <a:lnTo>
                    <a:pt x="3065560" y="0"/>
                  </a:lnTo>
                  <a:lnTo>
                    <a:pt x="0" y="2699766"/>
                  </a:lnTo>
                  <a:lnTo>
                    <a:pt x="38070" y="2699766"/>
                  </a:lnTo>
                  <a:lnTo>
                    <a:pt x="3065560" y="33528"/>
                  </a:lnTo>
                  <a:close/>
                </a:path>
              </a:pathLst>
            </a:custGeom>
            <a:solidFill>
              <a:srgbClr val="75B2B2"/>
            </a:solidFill>
          </p:spPr>
          <p:txBody>
            <a:bodyPr bIns="0" lIns="0" rIns="0" rtlCol="0" tIns="0" wrap="square"/>
            <a:p>
              <a:pPr defTabSz="916932"/>
              <a:endParaRPr>
                <a:solidFill>
                  <a:prstClr val="black"/>
                </a:solidFill>
              </a:endParaRPr>
            </a:p>
          </p:txBody>
        </p:sp>
        <p:sp>
          <p:nvSpPr>
            <p:cNvPr id="1049134" name="object 200"/>
            <p:cNvSpPr/>
            <p:nvPr/>
          </p:nvSpPr>
          <p:spPr>
            <a:xfrm>
              <a:off x="5734240" y="3383534"/>
              <a:ext cx="3027680" cy="2666365"/>
            </a:xfrm>
            <a:custGeom>
              <a:avLst/>
              <a:ahLst/>
              <a:rect l="l" t="t" r="r" b="b"/>
              <a:pathLst>
                <a:path w="3027679" h="2666365">
                  <a:moveTo>
                    <a:pt x="3027489" y="33527"/>
                  </a:moveTo>
                  <a:lnTo>
                    <a:pt x="3027489" y="0"/>
                  </a:lnTo>
                  <a:lnTo>
                    <a:pt x="0" y="2666238"/>
                  </a:lnTo>
                  <a:lnTo>
                    <a:pt x="38070" y="2666238"/>
                  </a:lnTo>
                  <a:lnTo>
                    <a:pt x="3027489" y="33527"/>
                  </a:lnTo>
                  <a:close/>
                </a:path>
              </a:pathLst>
            </a:custGeom>
            <a:solidFill>
              <a:srgbClr val="74B1B1"/>
            </a:solidFill>
          </p:spPr>
          <p:txBody>
            <a:bodyPr bIns="0" lIns="0" rIns="0" rtlCol="0" tIns="0" wrap="square"/>
            <a:p>
              <a:pPr defTabSz="916932"/>
              <a:endParaRPr>
                <a:solidFill>
                  <a:prstClr val="black"/>
                </a:solidFill>
              </a:endParaRPr>
            </a:p>
          </p:txBody>
        </p:sp>
        <p:sp>
          <p:nvSpPr>
            <p:cNvPr id="1049135" name="object 201"/>
            <p:cNvSpPr/>
            <p:nvPr/>
          </p:nvSpPr>
          <p:spPr>
            <a:xfrm>
              <a:off x="5772310" y="3417062"/>
              <a:ext cx="2989580" cy="2632710"/>
            </a:xfrm>
            <a:custGeom>
              <a:avLst/>
              <a:ahLst/>
              <a:rect l="l" t="t" r="r" b="b"/>
              <a:pathLst>
                <a:path w="2989579" h="2632710">
                  <a:moveTo>
                    <a:pt x="2989418" y="33527"/>
                  </a:moveTo>
                  <a:lnTo>
                    <a:pt x="2989418" y="0"/>
                  </a:lnTo>
                  <a:lnTo>
                    <a:pt x="0" y="2632710"/>
                  </a:lnTo>
                  <a:lnTo>
                    <a:pt x="38070" y="2632710"/>
                  </a:lnTo>
                  <a:lnTo>
                    <a:pt x="2989418" y="33527"/>
                  </a:lnTo>
                  <a:close/>
                </a:path>
              </a:pathLst>
            </a:custGeom>
            <a:solidFill>
              <a:srgbClr val="71B0B0"/>
            </a:solidFill>
          </p:spPr>
          <p:txBody>
            <a:bodyPr bIns="0" lIns="0" rIns="0" rtlCol="0" tIns="0" wrap="square"/>
            <a:p>
              <a:pPr defTabSz="916932"/>
              <a:endParaRPr>
                <a:solidFill>
                  <a:prstClr val="black"/>
                </a:solidFill>
              </a:endParaRPr>
            </a:p>
          </p:txBody>
        </p:sp>
        <p:sp>
          <p:nvSpPr>
            <p:cNvPr id="1049136" name="object 202"/>
            <p:cNvSpPr/>
            <p:nvPr/>
          </p:nvSpPr>
          <p:spPr>
            <a:xfrm>
              <a:off x="5810381" y="3450590"/>
              <a:ext cx="2951480" cy="2599690"/>
            </a:xfrm>
            <a:custGeom>
              <a:avLst/>
              <a:ahLst/>
              <a:rect l="l" t="t" r="r" b="b"/>
              <a:pathLst>
                <a:path w="2951479" h="2599690">
                  <a:moveTo>
                    <a:pt x="2951348" y="32765"/>
                  </a:moveTo>
                  <a:lnTo>
                    <a:pt x="2951348" y="0"/>
                  </a:lnTo>
                  <a:lnTo>
                    <a:pt x="0" y="2599182"/>
                  </a:lnTo>
                  <a:lnTo>
                    <a:pt x="37205" y="2599182"/>
                  </a:lnTo>
                  <a:lnTo>
                    <a:pt x="2951348" y="32765"/>
                  </a:lnTo>
                  <a:close/>
                </a:path>
              </a:pathLst>
            </a:custGeom>
            <a:solidFill>
              <a:srgbClr val="70B0B0"/>
            </a:solidFill>
          </p:spPr>
          <p:txBody>
            <a:bodyPr bIns="0" lIns="0" rIns="0" rtlCol="0" tIns="0" wrap="square"/>
            <a:p>
              <a:pPr defTabSz="916932"/>
              <a:endParaRPr>
                <a:solidFill>
                  <a:prstClr val="black"/>
                </a:solidFill>
              </a:endParaRPr>
            </a:p>
          </p:txBody>
        </p:sp>
        <p:sp>
          <p:nvSpPr>
            <p:cNvPr id="1049137" name="object 203"/>
            <p:cNvSpPr/>
            <p:nvPr/>
          </p:nvSpPr>
          <p:spPr>
            <a:xfrm>
              <a:off x="5847587" y="3483356"/>
              <a:ext cx="2914650" cy="2566670"/>
            </a:xfrm>
            <a:custGeom>
              <a:avLst/>
              <a:ahLst/>
              <a:rect l="l" t="t" r="r" b="b"/>
              <a:pathLst>
                <a:path w="2914650" h="2566670">
                  <a:moveTo>
                    <a:pt x="2914142" y="33528"/>
                  </a:moveTo>
                  <a:lnTo>
                    <a:pt x="2914142" y="0"/>
                  </a:lnTo>
                  <a:lnTo>
                    <a:pt x="0" y="2566416"/>
                  </a:lnTo>
                  <a:lnTo>
                    <a:pt x="38070" y="2566416"/>
                  </a:lnTo>
                  <a:lnTo>
                    <a:pt x="2914142" y="33528"/>
                  </a:lnTo>
                  <a:close/>
                </a:path>
              </a:pathLst>
            </a:custGeom>
            <a:solidFill>
              <a:srgbClr val="70AFAF"/>
            </a:solidFill>
          </p:spPr>
          <p:txBody>
            <a:bodyPr bIns="0" lIns="0" rIns="0" rtlCol="0" tIns="0" wrap="square"/>
            <a:p>
              <a:pPr defTabSz="916932"/>
              <a:endParaRPr>
                <a:solidFill>
                  <a:prstClr val="black"/>
                </a:solidFill>
              </a:endParaRPr>
            </a:p>
          </p:txBody>
        </p:sp>
        <p:sp>
          <p:nvSpPr>
            <p:cNvPr id="1049138" name="object 204"/>
            <p:cNvSpPr/>
            <p:nvPr/>
          </p:nvSpPr>
          <p:spPr>
            <a:xfrm>
              <a:off x="5885657" y="3516884"/>
              <a:ext cx="2876550" cy="2533015"/>
            </a:xfrm>
            <a:custGeom>
              <a:avLst/>
              <a:ahLst/>
              <a:rect l="l" t="t" r="r" b="b"/>
              <a:pathLst>
                <a:path w="2876550" h="2533015">
                  <a:moveTo>
                    <a:pt x="2876071" y="33527"/>
                  </a:moveTo>
                  <a:lnTo>
                    <a:pt x="2876071" y="0"/>
                  </a:lnTo>
                  <a:lnTo>
                    <a:pt x="0" y="2532888"/>
                  </a:lnTo>
                  <a:lnTo>
                    <a:pt x="38070" y="2532888"/>
                  </a:lnTo>
                  <a:lnTo>
                    <a:pt x="2876071" y="33527"/>
                  </a:lnTo>
                  <a:close/>
                </a:path>
              </a:pathLst>
            </a:custGeom>
            <a:solidFill>
              <a:srgbClr val="6EAFAF"/>
            </a:solidFill>
          </p:spPr>
          <p:txBody>
            <a:bodyPr bIns="0" lIns="0" rIns="0" rtlCol="0" tIns="0" wrap="square"/>
            <a:p>
              <a:pPr defTabSz="916932"/>
              <a:endParaRPr>
                <a:solidFill>
                  <a:prstClr val="black"/>
                </a:solidFill>
              </a:endParaRPr>
            </a:p>
          </p:txBody>
        </p:sp>
        <p:sp>
          <p:nvSpPr>
            <p:cNvPr id="1049139" name="object 205"/>
            <p:cNvSpPr/>
            <p:nvPr/>
          </p:nvSpPr>
          <p:spPr>
            <a:xfrm>
              <a:off x="5923728" y="3550412"/>
              <a:ext cx="2838450" cy="2499360"/>
            </a:xfrm>
            <a:custGeom>
              <a:avLst/>
              <a:ahLst/>
              <a:rect l="l" t="t" r="r" b="b"/>
              <a:pathLst>
                <a:path w="2838450" h="2499360">
                  <a:moveTo>
                    <a:pt x="2838001" y="32765"/>
                  </a:moveTo>
                  <a:lnTo>
                    <a:pt x="2838001" y="0"/>
                  </a:lnTo>
                  <a:lnTo>
                    <a:pt x="0" y="2499360"/>
                  </a:lnTo>
                  <a:lnTo>
                    <a:pt x="37205" y="2499360"/>
                  </a:lnTo>
                  <a:lnTo>
                    <a:pt x="2838001" y="32765"/>
                  </a:lnTo>
                  <a:close/>
                </a:path>
              </a:pathLst>
            </a:custGeom>
            <a:solidFill>
              <a:srgbClr val="6DAFAF"/>
            </a:solidFill>
          </p:spPr>
          <p:txBody>
            <a:bodyPr bIns="0" lIns="0" rIns="0" rtlCol="0" tIns="0" wrap="square"/>
            <a:p>
              <a:pPr defTabSz="916932"/>
              <a:endParaRPr>
                <a:solidFill>
                  <a:prstClr val="black"/>
                </a:solidFill>
              </a:endParaRPr>
            </a:p>
          </p:txBody>
        </p:sp>
        <p:sp>
          <p:nvSpPr>
            <p:cNvPr id="1049140" name="object 206"/>
            <p:cNvSpPr/>
            <p:nvPr/>
          </p:nvSpPr>
          <p:spPr>
            <a:xfrm>
              <a:off x="5960934" y="3583178"/>
              <a:ext cx="2800985" cy="2466975"/>
            </a:xfrm>
            <a:custGeom>
              <a:avLst/>
              <a:ahLst/>
              <a:rect l="l" t="t" r="r" b="b"/>
              <a:pathLst>
                <a:path w="2800984" h="2466975">
                  <a:moveTo>
                    <a:pt x="2800795" y="33527"/>
                  </a:moveTo>
                  <a:lnTo>
                    <a:pt x="2800795" y="0"/>
                  </a:lnTo>
                  <a:lnTo>
                    <a:pt x="0" y="2466594"/>
                  </a:lnTo>
                  <a:lnTo>
                    <a:pt x="38070" y="2466594"/>
                  </a:lnTo>
                  <a:lnTo>
                    <a:pt x="2800795" y="33527"/>
                  </a:lnTo>
                  <a:close/>
                </a:path>
              </a:pathLst>
            </a:custGeom>
            <a:solidFill>
              <a:srgbClr val="6CAEAE"/>
            </a:solidFill>
          </p:spPr>
          <p:txBody>
            <a:bodyPr bIns="0" lIns="0" rIns="0" rtlCol="0" tIns="0" wrap="square"/>
            <a:p>
              <a:pPr defTabSz="916932"/>
              <a:endParaRPr>
                <a:solidFill>
                  <a:prstClr val="black"/>
                </a:solidFill>
              </a:endParaRPr>
            </a:p>
          </p:txBody>
        </p:sp>
        <p:sp>
          <p:nvSpPr>
            <p:cNvPr id="1049141" name="object 207"/>
            <p:cNvSpPr/>
            <p:nvPr/>
          </p:nvSpPr>
          <p:spPr>
            <a:xfrm>
              <a:off x="5999004" y="3616706"/>
              <a:ext cx="2762885" cy="2433320"/>
            </a:xfrm>
            <a:custGeom>
              <a:avLst/>
              <a:ahLst/>
              <a:rect l="l" t="t" r="r" b="b"/>
              <a:pathLst>
                <a:path w="2762884" h="2433320">
                  <a:moveTo>
                    <a:pt x="2762724" y="33528"/>
                  </a:moveTo>
                  <a:lnTo>
                    <a:pt x="2762724" y="0"/>
                  </a:lnTo>
                  <a:lnTo>
                    <a:pt x="0" y="2433066"/>
                  </a:lnTo>
                  <a:lnTo>
                    <a:pt x="38070" y="2433066"/>
                  </a:lnTo>
                  <a:lnTo>
                    <a:pt x="2762724" y="33528"/>
                  </a:lnTo>
                  <a:close/>
                </a:path>
              </a:pathLst>
            </a:custGeom>
            <a:solidFill>
              <a:srgbClr val="6BAEAE"/>
            </a:solidFill>
          </p:spPr>
          <p:txBody>
            <a:bodyPr bIns="0" lIns="0" rIns="0" rtlCol="0" tIns="0" wrap="square"/>
            <a:p>
              <a:pPr defTabSz="916932"/>
              <a:endParaRPr>
                <a:solidFill>
                  <a:prstClr val="black"/>
                </a:solidFill>
              </a:endParaRPr>
            </a:p>
          </p:txBody>
        </p:sp>
        <p:sp>
          <p:nvSpPr>
            <p:cNvPr id="1049142" name="object 208"/>
            <p:cNvSpPr/>
            <p:nvPr/>
          </p:nvSpPr>
          <p:spPr>
            <a:xfrm>
              <a:off x="6037075" y="3650233"/>
              <a:ext cx="2724785" cy="2399665"/>
            </a:xfrm>
            <a:custGeom>
              <a:avLst/>
              <a:ahLst/>
              <a:rect l="l" t="t" r="r" b="b"/>
              <a:pathLst>
                <a:path w="2724784" h="2399665">
                  <a:moveTo>
                    <a:pt x="2724654" y="33527"/>
                  </a:moveTo>
                  <a:lnTo>
                    <a:pt x="2724654" y="0"/>
                  </a:lnTo>
                  <a:lnTo>
                    <a:pt x="0" y="2399538"/>
                  </a:lnTo>
                  <a:lnTo>
                    <a:pt x="38070" y="2399538"/>
                  </a:lnTo>
                  <a:lnTo>
                    <a:pt x="2724654" y="33527"/>
                  </a:lnTo>
                  <a:close/>
                </a:path>
              </a:pathLst>
            </a:custGeom>
            <a:solidFill>
              <a:srgbClr val="69ADAD"/>
            </a:solidFill>
          </p:spPr>
          <p:txBody>
            <a:bodyPr bIns="0" lIns="0" rIns="0" rtlCol="0" tIns="0" wrap="square"/>
            <a:p>
              <a:pPr defTabSz="916932"/>
              <a:endParaRPr>
                <a:solidFill>
                  <a:prstClr val="black"/>
                </a:solidFill>
              </a:endParaRPr>
            </a:p>
          </p:txBody>
        </p:sp>
        <p:sp>
          <p:nvSpPr>
            <p:cNvPr id="1049143" name="object 209"/>
            <p:cNvSpPr/>
            <p:nvPr/>
          </p:nvSpPr>
          <p:spPr>
            <a:xfrm>
              <a:off x="6075146" y="3683761"/>
              <a:ext cx="2686685" cy="2366010"/>
            </a:xfrm>
            <a:custGeom>
              <a:avLst/>
              <a:ahLst/>
              <a:rect l="l" t="t" r="r" b="b"/>
              <a:pathLst>
                <a:path w="2686684" h="2366010">
                  <a:moveTo>
                    <a:pt x="2686583" y="32765"/>
                  </a:moveTo>
                  <a:lnTo>
                    <a:pt x="2686583" y="0"/>
                  </a:lnTo>
                  <a:lnTo>
                    <a:pt x="0" y="2366010"/>
                  </a:lnTo>
                  <a:lnTo>
                    <a:pt x="37205" y="2366010"/>
                  </a:lnTo>
                  <a:lnTo>
                    <a:pt x="2686583" y="32765"/>
                  </a:lnTo>
                  <a:close/>
                </a:path>
              </a:pathLst>
            </a:custGeom>
            <a:solidFill>
              <a:srgbClr val="68ADAD"/>
            </a:solidFill>
          </p:spPr>
          <p:txBody>
            <a:bodyPr bIns="0" lIns="0" rIns="0" rtlCol="0" tIns="0" wrap="square"/>
            <a:p>
              <a:pPr defTabSz="916932"/>
              <a:endParaRPr>
                <a:solidFill>
                  <a:prstClr val="black"/>
                </a:solidFill>
              </a:endParaRPr>
            </a:p>
          </p:txBody>
        </p:sp>
        <p:sp>
          <p:nvSpPr>
            <p:cNvPr id="1049144" name="object 210"/>
            <p:cNvSpPr/>
            <p:nvPr/>
          </p:nvSpPr>
          <p:spPr>
            <a:xfrm>
              <a:off x="6112351" y="3716527"/>
              <a:ext cx="2649855" cy="2333625"/>
            </a:xfrm>
            <a:custGeom>
              <a:avLst/>
              <a:ahLst/>
              <a:rect l="l" t="t" r="r" b="b"/>
              <a:pathLst>
                <a:path w="2649854" h="2333625">
                  <a:moveTo>
                    <a:pt x="2649377" y="33527"/>
                  </a:moveTo>
                  <a:lnTo>
                    <a:pt x="2649377" y="0"/>
                  </a:lnTo>
                  <a:lnTo>
                    <a:pt x="0" y="2333244"/>
                  </a:lnTo>
                  <a:lnTo>
                    <a:pt x="38070" y="2333244"/>
                  </a:lnTo>
                  <a:lnTo>
                    <a:pt x="2649377" y="33527"/>
                  </a:lnTo>
                  <a:close/>
                </a:path>
              </a:pathLst>
            </a:custGeom>
            <a:solidFill>
              <a:srgbClr val="67ACAC"/>
            </a:solidFill>
          </p:spPr>
          <p:txBody>
            <a:bodyPr bIns="0" lIns="0" rIns="0" rtlCol="0" tIns="0" wrap="square"/>
            <a:p>
              <a:pPr defTabSz="916932"/>
              <a:endParaRPr>
                <a:solidFill>
                  <a:prstClr val="black"/>
                </a:solidFill>
              </a:endParaRPr>
            </a:p>
          </p:txBody>
        </p:sp>
        <p:sp>
          <p:nvSpPr>
            <p:cNvPr id="1049145" name="object 211"/>
            <p:cNvSpPr/>
            <p:nvPr/>
          </p:nvSpPr>
          <p:spPr>
            <a:xfrm>
              <a:off x="6150422" y="3750055"/>
              <a:ext cx="2611755" cy="2299970"/>
            </a:xfrm>
            <a:custGeom>
              <a:avLst/>
              <a:ahLst/>
              <a:rect l="l" t="t" r="r" b="b"/>
              <a:pathLst>
                <a:path w="2611754" h="2299970">
                  <a:moveTo>
                    <a:pt x="2611307" y="33528"/>
                  </a:moveTo>
                  <a:lnTo>
                    <a:pt x="2611307" y="0"/>
                  </a:lnTo>
                  <a:lnTo>
                    <a:pt x="0" y="2299716"/>
                  </a:lnTo>
                  <a:lnTo>
                    <a:pt x="38070" y="2299716"/>
                  </a:lnTo>
                  <a:lnTo>
                    <a:pt x="2611307" y="33528"/>
                  </a:lnTo>
                  <a:close/>
                </a:path>
              </a:pathLst>
            </a:custGeom>
            <a:solidFill>
              <a:srgbClr val="65ACAC"/>
            </a:solidFill>
          </p:spPr>
          <p:txBody>
            <a:bodyPr bIns="0" lIns="0" rIns="0" rtlCol="0" tIns="0" wrap="square"/>
            <a:p>
              <a:pPr defTabSz="916932"/>
              <a:endParaRPr>
                <a:solidFill>
                  <a:prstClr val="black"/>
                </a:solidFill>
              </a:endParaRPr>
            </a:p>
          </p:txBody>
        </p:sp>
        <p:sp>
          <p:nvSpPr>
            <p:cNvPr id="1049146" name="object 212"/>
            <p:cNvSpPr/>
            <p:nvPr/>
          </p:nvSpPr>
          <p:spPr>
            <a:xfrm>
              <a:off x="6188493" y="3783583"/>
              <a:ext cx="2573655" cy="2266315"/>
            </a:xfrm>
            <a:custGeom>
              <a:avLst/>
              <a:ahLst/>
              <a:rect l="l" t="t" r="r" b="b"/>
              <a:pathLst>
                <a:path w="2573654" h="2266315">
                  <a:moveTo>
                    <a:pt x="2573236" y="33527"/>
                  </a:moveTo>
                  <a:lnTo>
                    <a:pt x="2573236" y="0"/>
                  </a:lnTo>
                  <a:lnTo>
                    <a:pt x="0" y="2266188"/>
                  </a:lnTo>
                  <a:lnTo>
                    <a:pt x="38070" y="2266188"/>
                  </a:lnTo>
                  <a:lnTo>
                    <a:pt x="2573236" y="33527"/>
                  </a:lnTo>
                  <a:close/>
                </a:path>
              </a:pathLst>
            </a:custGeom>
            <a:solidFill>
              <a:srgbClr val="64ABAB"/>
            </a:solidFill>
          </p:spPr>
          <p:txBody>
            <a:bodyPr bIns="0" lIns="0" rIns="0" rtlCol="0" tIns="0" wrap="square"/>
            <a:p>
              <a:pPr defTabSz="916932"/>
              <a:endParaRPr>
                <a:solidFill>
                  <a:prstClr val="black"/>
                </a:solidFill>
              </a:endParaRPr>
            </a:p>
          </p:txBody>
        </p:sp>
        <p:sp>
          <p:nvSpPr>
            <p:cNvPr id="1049147" name="object 213"/>
            <p:cNvSpPr/>
            <p:nvPr/>
          </p:nvSpPr>
          <p:spPr>
            <a:xfrm>
              <a:off x="6226564" y="3817111"/>
              <a:ext cx="2535555" cy="2232660"/>
            </a:xfrm>
            <a:custGeom>
              <a:avLst/>
              <a:ahLst/>
              <a:rect l="l" t="t" r="r" b="b"/>
              <a:pathLst>
                <a:path w="2535554" h="2232660">
                  <a:moveTo>
                    <a:pt x="2535165" y="32765"/>
                  </a:moveTo>
                  <a:lnTo>
                    <a:pt x="2535165" y="0"/>
                  </a:lnTo>
                  <a:lnTo>
                    <a:pt x="0" y="2232660"/>
                  </a:lnTo>
                  <a:lnTo>
                    <a:pt x="37205" y="2232660"/>
                  </a:lnTo>
                  <a:lnTo>
                    <a:pt x="2535165" y="32765"/>
                  </a:lnTo>
                  <a:close/>
                </a:path>
              </a:pathLst>
            </a:custGeom>
            <a:solidFill>
              <a:srgbClr val="63ABAB"/>
            </a:solidFill>
          </p:spPr>
          <p:txBody>
            <a:bodyPr bIns="0" lIns="0" rIns="0" rtlCol="0" tIns="0" wrap="square"/>
            <a:p>
              <a:pPr defTabSz="916932"/>
              <a:endParaRPr>
                <a:solidFill>
                  <a:prstClr val="black"/>
                </a:solidFill>
              </a:endParaRPr>
            </a:p>
          </p:txBody>
        </p:sp>
        <p:sp>
          <p:nvSpPr>
            <p:cNvPr id="1049148" name="object 214"/>
            <p:cNvSpPr/>
            <p:nvPr/>
          </p:nvSpPr>
          <p:spPr>
            <a:xfrm>
              <a:off x="6263769" y="3849877"/>
              <a:ext cx="2498090" cy="2200275"/>
            </a:xfrm>
            <a:custGeom>
              <a:avLst/>
              <a:ahLst/>
              <a:rect l="l" t="t" r="r" b="b"/>
              <a:pathLst>
                <a:path w="2498090" h="2200275">
                  <a:moveTo>
                    <a:pt x="2497960" y="33527"/>
                  </a:moveTo>
                  <a:lnTo>
                    <a:pt x="2497960" y="0"/>
                  </a:lnTo>
                  <a:lnTo>
                    <a:pt x="0" y="2199894"/>
                  </a:lnTo>
                  <a:lnTo>
                    <a:pt x="38070" y="2199894"/>
                  </a:lnTo>
                  <a:lnTo>
                    <a:pt x="2497960" y="33527"/>
                  </a:lnTo>
                  <a:close/>
                </a:path>
              </a:pathLst>
            </a:custGeom>
            <a:solidFill>
              <a:srgbClr val="62AAAA"/>
            </a:solidFill>
          </p:spPr>
          <p:txBody>
            <a:bodyPr bIns="0" lIns="0" rIns="0" rtlCol="0" tIns="0" wrap="square"/>
            <a:p>
              <a:pPr defTabSz="916932"/>
              <a:endParaRPr>
                <a:solidFill>
                  <a:prstClr val="black"/>
                </a:solidFill>
              </a:endParaRPr>
            </a:p>
          </p:txBody>
        </p:sp>
        <p:sp>
          <p:nvSpPr>
            <p:cNvPr id="1049149" name="object 215"/>
            <p:cNvSpPr/>
            <p:nvPr/>
          </p:nvSpPr>
          <p:spPr>
            <a:xfrm>
              <a:off x="6301840" y="3883405"/>
              <a:ext cx="2459990" cy="2166620"/>
            </a:xfrm>
            <a:custGeom>
              <a:avLst/>
              <a:ahLst/>
              <a:rect l="l" t="t" r="r" b="b"/>
              <a:pathLst>
                <a:path w="2459990" h="2166620">
                  <a:moveTo>
                    <a:pt x="2459889" y="33528"/>
                  </a:moveTo>
                  <a:lnTo>
                    <a:pt x="2459889" y="0"/>
                  </a:lnTo>
                  <a:lnTo>
                    <a:pt x="0" y="2166366"/>
                  </a:lnTo>
                  <a:lnTo>
                    <a:pt x="38070" y="2166366"/>
                  </a:lnTo>
                  <a:lnTo>
                    <a:pt x="2459889" y="33528"/>
                  </a:lnTo>
                  <a:close/>
                </a:path>
              </a:pathLst>
            </a:custGeom>
            <a:solidFill>
              <a:srgbClr val="5FA9A9"/>
            </a:solidFill>
          </p:spPr>
          <p:txBody>
            <a:bodyPr bIns="0" lIns="0" rIns="0" rtlCol="0" tIns="0" wrap="square"/>
            <a:p>
              <a:pPr defTabSz="916932"/>
              <a:endParaRPr>
                <a:solidFill>
                  <a:prstClr val="black"/>
                </a:solidFill>
              </a:endParaRPr>
            </a:p>
          </p:txBody>
        </p:sp>
        <p:sp>
          <p:nvSpPr>
            <p:cNvPr id="1049150" name="object 216"/>
            <p:cNvSpPr/>
            <p:nvPr/>
          </p:nvSpPr>
          <p:spPr>
            <a:xfrm>
              <a:off x="6339911" y="3916933"/>
              <a:ext cx="2421890" cy="2132965"/>
            </a:xfrm>
            <a:custGeom>
              <a:avLst/>
              <a:ahLst/>
              <a:rect l="l" t="t" r="r" b="b"/>
              <a:pathLst>
                <a:path w="2421890" h="2132965">
                  <a:moveTo>
                    <a:pt x="2421818" y="33527"/>
                  </a:moveTo>
                  <a:lnTo>
                    <a:pt x="2421818" y="0"/>
                  </a:lnTo>
                  <a:lnTo>
                    <a:pt x="0" y="2132838"/>
                  </a:lnTo>
                  <a:lnTo>
                    <a:pt x="38070" y="2132838"/>
                  </a:lnTo>
                  <a:lnTo>
                    <a:pt x="2421818" y="33527"/>
                  </a:lnTo>
                  <a:close/>
                </a:path>
              </a:pathLst>
            </a:custGeom>
            <a:solidFill>
              <a:srgbClr val="5EA9A9"/>
            </a:solidFill>
          </p:spPr>
          <p:txBody>
            <a:bodyPr bIns="0" lIns="0" rIns="0" rtlCol="0" tIns="0" wrap="square"/>
            <a:p>
              <a:pPr defTabSz="916932"/>
              <a:endParaRPr>
                <a:solidFill>
                  <a:prstClr val="black"/>
                </a:solidFill>
              </a:endParaRPr>
            </a:p>
          </p:txBody>
        </p:sp>
        <p:sp>
          <p:nvSpPr>
            <p:cNvPr id="1049151" name="object 217"/>
            <p:cNvSpPr/>
            <p:nvPr/>
          </p:nvSpPr>
          <p:spPr>
            <a:xfrm>
              <a:off x="6377981" y="3950461"/>
              <a:ext cx="2383790" cy="2099310"/>
            </a:xfrm>
            <a:custGeom>
              <a:avLst/>
              <a:ahLst/>
              <a:rect l="l" t="t" r="r" b="b"/>
              <a:pathLst>
                <a:path w="2383790" h="2099310">
                  <a:moveTo>
                    <a:pt x="2383747" y="32765"/>
                  </a:moveTo>
                  <a:lnTo>
                    <a:pt x="2383747" y="0"/>
                  </a:lnTo>
                  <a:lnTo>
                    <a:pt x="0" y="2099310"/>
                  </a:lnTo>
                  <a:lnTo>
                    <a:pt x="37205" y="2099310"/>
                  </a:lnTo>
                  <a:lnTo>
                    <a:pt x="2383747" y="32765"/>
                  </a:lnTo>
                  <a:close/>
                </a:path>
              </a:pathLst>
            </a:custGeom>
            <a:solidFill>
              <a:srgbClr val="5CA9A9"/>
            </a:solidFill>
          </p:spPr>
          <p:txBody>
            <a:bodyPr bIns="0" lIns="0" rIns="0" rtlCol="0" tIns="0" wrap="square"/>
            <a:p>
              <a:pPr defTabSz="916932"/>
              <a:endParaRPr>
                <a:solidFill>
                  <a:prstClr val="black"/>
                </a:solidFill>
              </a:endParaRPr>
            </a:p>
          </p:txBody>
        </p:sp>
        <p:sp>
          <p:nvSpPr>
            <p:cNvPr id="1049152" name="object 218"/>
            <p:cNvSpPr/>
            <p:nvPr/>
          </p:nvSpPr>
          <p:spPr>
            <a:xfrm>
              <a:off x="6415187" y="3983227"/>
              <a:ext cx="2346960" cy="2066925"/>
            </a:xfrm>
            <a:custGeom>
              <a:avLst/>
              <a:ahLst/>
              <a:rect l="l" t="t" r="r" b="b"/>
              <a:pathLst>
                <a:path w="2346959" h="2066925">
                  <a:moveTo>
                    <a:pt x="2346542" y="33527"/>
                  </a:moveTo>
                  <a:lnTo>
                    <a:pt x="2346542" y="0"/>
                  </a:lnTo>
                  <a:lnTo>
                    <a:pt x="0" y="2066544"/>
                  </a:lnTo>
                  <a:lnTo>
                    <a:pt x="38070" y="2066544"/>
                  </a:lnTo>
                  <a:lnTo>
                    <a:pt x="2346542" y="33527"/>
                  </a:lnTo>
                  <a:close/>
                </a:path>
              </a:pathLst>
            </a:custGeom>
            <a:solidFill>
              <a:srgbClr val="5BA8A8"/>
            </a:solidFill>
          </p:spPr>
          <p:txBody>
            <a:bodyPr bIns="0" lIns="0" rIns="0" rtlCol="0" tIns="0" wrap="square"/>
            <a:p>
              <a:pPr defTabSz="916932"/>
              <a:endParaRPr>
                <a:solidFill>
                  <a:prstClr val="black"/>
                </a:solidFill>
              </a:endParaRPr>
            </a:p>
          </p:txBody>
        </p:sp>
        <p:sp>
          <p:nvSpPr>
            <p:cNvPr id="1049153" name="object 219"/>
            <p:cNvSpPr/>
            <p:nvPr/>
          </p:nvSpPr>
          <p:spPr>
            <a:xfrm>
              <a:off x="6453258" y="4016755"/>
              <a:ext cx="2308860" cy="2033270"/>
            </a:xfrm>
            <a:custGeom>
              <a:avLst/>
              <a:ahLst/>
              <a:rect l="l" t="t" r="r" b="b"/>
              <a:pathLst>
                <a:path w="2308859" h="2033270">
                  <a:moveTo>
                    <a:pt x="2308471" y="33528"/>
                  </a:moveTo>
                  <a:lnTo>
                    <a:pt x="2308471" y="0"/>
                  </a:lnTo>
                  <a:lnTo>
                    <a:pt x="0" y="2033016"/>
                  </a:lnTo>
                  <a:lnTo>
                    <a:pt x="38070" y="2033016"/>
                  </a:lnTo>
                  <a:lnTo>
                    <a:pt x="2308471" y="33528"/>
                  </a:lnTo>
                  <a:close/>
                </a:path>
              </a:pathLst>
            </a:custGeom>
            <a:solidFill>
              <a:srgbClr val="5AA8A8"/>
            </a:solidFill>
          </p:spPr>
          <p:txBody>
            <a:bodyPr bIns="0" lIns="0" rIns="0" rtlCol="0" tIns="0" wrap="square"/>
            <a:p>
              <a:pPr defTabSz="916932"/>
              <a:endParaRPr>
                <a:solidFill>
                  <a:prstClr val="black"/>
                </a:solidFill>
              </a:endParaRPr>
            </a:p>
          </p:txBody>
        </p:sp>
        <p:sp>
          <p:nvSpPr>
            <p:cNvPr id="1049154" name="object 220"/>
            <p:cNvSpPr/>
            <p:nvPr/>
          </p:nvSpPr>
          <p:spPr>
            <a:xfrm>
              <a:off x="6491328" y="4050283"/>
              <a:ext cx="2270760" cy="1999614"/>
            </a:xfrm>
            <a:custGeom>
              <a:avLst/>
              <a:ahLst/>
              <a:rect l="l" t="t" r="r" b="b"/>
              <a:pathLst>
                <a:path w="2270759" h="1999614">
                  <a:moveTo>
                    <a:pt x="2270400" y="33527"/>
                  </a:moveTo>
                  <a:lnTo>
                    <a:pt x="2270400" y="0"/>
                  </a:lnTo>
                  <a:lnTo>
                    <a:pt x="0" y="1999488"/>
                  </a:lnTo>
                  <a:lnTo>
                    <a:pt x="38070" y="1999488"/>
                  </a:lnTo>
                  <a:lnTo>
                    <a:pt x="2270400" y="33527"/>
                  </a:lnTo>
                  <a:close/>
                </a:path>
              </a:pathLst>
            </a:custGeom>
            <a:solidFill>
              <a:srgbClr val="59A7A7"/>
            </a:solidFill>
          </p:spPr>
          <p:txBody>
            <a:bodyPr bIns="0" lIns="0" rIns="0" rtlCol="0" tIns="0" wrap="square"/>
            <a:p>
              <a:pPr defTabSz="916932"/>
              <a:endParaRPr>
                <a:solidFill>
                  <a:prstClr val="black"/>
                </a:solidFill>
              </a:endParaRPr>
            </a:p>
          </p:txBody>
        </p:sp>
        <p:sp>
          <p:nvSpPr>
            <p:cNvPr id="1049155" name="object 221"/>
            <p:cNvSpPr/>
            <p:nvPr/>
          </p:nvSpPr>
          <p:spPr>
            <a:xfrm>
              <a:off x="6529399" y="4083811"/>
              <a:ext cx="2232660" cy="1965960"/>
            </a:xfrm>
            <a:custGeom>
              <a:avLst/>
              <a:ahLst/>
              <a:rect l="l" t="t" r="r" b="b"/>
              <a:pathLst>
                <a:path w="2232659" h="1965960">
                  <a:moveTo>
                    <a:pt x="2232330" y="32765"/>
                  </a:moveTo>
                  <a:lnTo>
                    <a:pt x="2232330" y="0"/>
                  </a:lnTo>
                  <a:lnTo>
                    <a:pt x="0" y="1965960"/>
                  </a:lnTo>
                  <a:lnTo>
                    <a:pt x="37205" y="1965960"/>
                  </a:lnTo>
                  <a:lnTo>
                    <a:pt x="2232330" y="32765"/>
                  </a:lnTo>
                  <a:close/>
                </a:path>
              </a:pathLst>
            </a:custGeom>
            <a:solidFill>
              <a:srgbClr val="57A7A7"/>
            </a:solidFill>
          </p:spPr>
          <p:txBody>
            <a:bodyPr bIns="0" lIns="0" rIns="0" rtlCol="0" tIns="0" wrap="square"/>
            <a:p>
              <a:pPr defTabSz="916932"/>
              <a:endParaRPr>
                <a:solidFill>
                  <a:prstClr val="black"/>
                </a:solidFill>
              </a:endParaRPr>
            </a:p>
          </p:txBody>
        </p:sp>
        <p:sp>
          <p:nvSpPr>
            <p:cNvPr id="1049156" name="object 222"/>
            <p:cNvSpPr/>
            <p:nvPr/>
          </p:nvSpPr>
          <p:spPr>
            <a:xfrm>
              <a:off x="6566605" y="4116577"/>
              <a:ext cx="2195195" cy="1933575"/>
            </a:xfrm>
            <a:custGeom>
              <a:avLst/>
              <a:ahLst/>
              <a:rect l="l" t="t" r="r" b="b"/>
              <a:pathLst>
                <a:path w="2195195" h="1933575">
                  <a:moveTo>
                    <a:pt x="2195124" y="33527"/>
                  </a:moveTo>
                  <a:lnTo>
                    <a:pt x="2195124" y="0"/>
                  </a:lnTo>
                  <a:lnTo>
                    <a:pt x="0" y="1933194"/>
                  </a:lnTo>
                  <a:lnTo>
                    <a:pt x="38070" y="1933194"/>
                  </a:lnTo>
                  <a:lnTo>
                    <a:pt x="2195124" y="33527"/>
                  </a:lnTo>
                  <a:close/>
                </a:path>
              </a:pathLst>
            </a:custGeom>
            <a:solidFill>
              <a:srgbClr val="56A7A7"/>
            </a:solidFill>
          </p:spPr>
          <p:txBody>
            <a:bodyPr bIns="0" lIns="0" rIns="0" rtlCol="0" tIns="0" wrap="square"/>
            <a:p>
              <a:pPr defTabSz="916932"/>
              <a:endParaRPr>
                <a:solidFill>
                  <a:prstClr val="black"/>
                </a:solidFill>
              </a:endParaRPr>
            </a:p>
          </p:txBody>
        </p:sp>
        <p:sp>
          <p:nvSpPr>
            <p:cNvPr id="1049157" name="object 223"/>
            <p:cNvSpPr/>
            <p:nvPr/>
          </p:nvSpPr>
          <p:spPr>
            <a:xfrm>
              <a:off x="6604675" y="4150105"/>
              <a:ext cx="2157095" cy="1899920"/>
            </a:xfrm>
            <a:custGeom>
              <a:avLst/>
              <a:ahLst/>
              <a:rect l="l" t="t" r="r" b="b"/>
              <a:pathLst>
                <a:path w="2157095" h="1899920">
                  <a:moveTo>
                    <a:pt x="2157053" y="33528"/>
                  </a:moveTo>
                  <a:lnTo>
                    <a:pt x="2157053" y="0"/>
                  </a:lnTo>
                  <a:lnTo>
                    <a:pt x="0" y="1899666"/>
                  </a:lnTo>
                  <a:lnTo>
                    <a:pt x="38070" y="1899666"/>
                  </a:lnTo>
                  <a:lnTo>
                    <a:pt x="2157053" y="33528"/>
                  </a:lnTo>
                  <a:close/>
                </a:path>
              </a:pathLst>
            </a:custGeom>
            <a:solidFill>
              <a:srgbClr val="55A6A6"/>
            </a:solidFill>
          </p:spPr>
          <p:txBody>
            <a:bodyPr bIns="0" lIns="0" rIns="0" rtlCol="0" tIns="0" wrap="square"/>
            <a:p>
              <a:pPr defTabSz="916932"/>
              <a:endParaRPr>
                <a:solidFill>
                  <a:prstClr val="black"/>
                </a:solidFill>
              </a:endParaRPr>
            </a:p>
          </p:txBody>
        </p:sp>
        <p:sp>
          <p:nvSpPr>
            <p:cNvPr id="1049158" name="object 224"/>
            <p:cNvSpPr/>
            <p:nvPr/>
          </p:nvSpPr>
          <p:spPr>
            <a:xfrm>
              <a:off x="6642746" y="4183633"/>
              <a:ext cx="2118995" cy="1866264"/>
            </a:xfrm>
            <a:custGeom>
              <a:avLst/>
              <a:ahLst/>
              <a:rect l="l" t="t" r="r" b="b"/>
              <a:pathLst>
                <a:path w="2118995" h="1866264">
                  <a:moveTo>
                    <a:pt x="2118983" y="32765"/>
                  </a:moveTo>
                  <a:lnTo>
                    <a:pt x="2118983" y="0"/>
                  </a:lnTo>
                  <a:lnTo>
                    <a:pt x="0" y="1866138"/>
                  </a:lnTo>
                  <a:lnTo>
                    <a:pt x="37205" y="1866138"/>
                  </a:lnTo>
                  <a:lnTo>
                    <a:pt x="2118983" y="32765"/>
                  </a:lnTo>
                  <a:close/>
                </a:path>
              </a:pathLst>
            </a:custGeom>
            <a:solidFill>
              <a:srgbClr val="54A6A6"/>
            </a:solidFill>
          </p:spPr>
          <p:txBody>
            <a:bodyPr bIns="0" lIns="0" rIns="0" rtlCol="0" tIns="0" wrap="square"/>
            <a:p>
              <a:pPr defTabSz="916932"/>
              <a:endParaRPr>
                <a:solidFill>
                  <a:prstClr val="black"/>
                </a:solidFill>
              </a:endParaRPr>
            </a:p>
          </p:txBody>
        </p:sp>
        <p:sp>
          <p:nvSpPr>
            <p:cNvPr id="1049159" name="object 225"/>
            <p:cNvSpPr/>
            <p:nvPr/>
          </p:nvSpPr>
          <p:spPr>
            <a:xfrm>
              <a:off x="6679952" y="4216400"/>
              <a:ext cx="2082164" cy="1833880"/>
            </a:xfrm>
            <a:custGeom>
              <a:avLst/>
              <a:ahLst/>
              <a:rect l="l" t="t" r="r" b="b"/>
              <a:pathLst>
                <a:path w="2082165" h="1833879">
                  <a:moveTo>
                    <a:pt x="2081777" y="33527"/>
                  </a:moveTo>
                  <a:lnTo>
                    <a:pt x="2081777" y="0"/>
                  </a:lnTo>
                  <a:lnTo>
                    <a:pt x="0" y="1833372"/>
                  </a:lnTo>
                  <a:lnTo>
                    <a:pt x="38070" y="1833372"/>
                  </a:lnTo>
                  <a:lnTo>
                    <a:pt x="2081777" y="33527"/>
                  </a:lnTo>
                  <a:close/>
                </a:path>
              </a:pathLst>
            </a:custGeom>
            <a:solidFill>
              <a:srgbClr val="52A5A5"/>
            </a:solidFill>
          </p:spPr>
          <p:txBody>
            <a:bodyPr bIns="0" lIns="0" rIns="0" rtlCol="0" tIns="0" wrap="square"/>
            <a:p>
              <a:pPr defTabSz="916932"/>
              <a:endParaRPr>
                <a:solidFill>
                  <a:prstClr val="black"/>
                </a:solidFill>
              </a:endParaRPr>
            </a:p>
          </p:txBody>
        </p:sp>
        <p:sp>
          <p:nvSpPr>
            <p:cNvPr id="1049160" name="object 226"/>
            <p:cNvSpPr/>
            <p:nvPr/>
          </p:nvSpPr>
          <p:spPr>
            <a:xfrm>
              <a:off x="6718022" y="4249927"/>
              <a:ext cx="2044064" cy="1800225"/>
            </a:xfrm>
            <a:custGeom>
              <a:avLst/>
              <a:ahLst/>
              <a:rect l="l" t="t" r="r" b="b"/>
              <a:pathLst>
                <a:path w="2044065" h="1800225">
                  <a:moveTo>
                    <a:pt x="2043706" y="33527"/>
                  </a:moveTo>
                  <a:lnTo>
                    <a:pt x="2043706" y="0"/>
                  </a:lnTo>
                  <a:lnTo>
                    <a:pt x="0" y="1799844"/>
                  </a:lnTo>
                  <a:lnTo>
                    <a:pt x="38070" y="1799844"/>
                  </a:lnTo>
                  <a:lnTo>
                    <a:pt x="2043706" y="33527"/>
                  </a:lnTo>
                  <a:close/>
                </a:path>
              </a:pathLst>
            </a:custGeom>
            <a:solidFill>
              <a:srgbClr val="51A5A5"/>
            </a:solidFill>
          </p:spPr>
          <p:txBody>
            <a:bodyPr bIns="0" lIns="0" rIns="0" rtlCol="0" tIns="0" wrap="square"/>
            <a:p>
              <a:pPr defTabSz="916932"/>
              <a:endParaRPr>
                <a:solidFill>
                  <a:prstClr val="black"/>
                </a:solidFill>
              </a:endParaRPr>
            </a:p>
          </p:txBody>
        </p:sp>
        <p:sp>
          <p:nvSpPr>
            <p:cNvPr id="1049161" name="object 227"/>
            <p:cNvSpPr/>
            <p:nvPr/>
          </p:nvSpPr>
          <p:spPr>
            <a:xfrm>
              <a:off x="6756093" y="4283455"/>
              <a:ext cx="2005964" cy="1766570"/>
            </a:xfrm>
            <a:custGeom>
              <a:avLst/>
              <a:ahLst/>
              <a:rect l="l" t="t" r="r" b="b"/>
              <a:pathLst>
                <a:path w="2005965" h="1766570">
                  <a:moveTo>
                    <a:pt x="2005636" y="33528"/>
                  </a:moveTo>
                  <a:lnTo>
                    <a:pt x="2005636" y="0"/>
                  </a:lnTo>
                  <a:lnTo>
                    <a:pt x="0" y="1766316"/>
                  </a:lnTo>
                  <a:lnTo>
                    <a:pt x="38070" y="1766316"/>
                  </a:lnTo>
                  <a:lnTo>
                    <a:pt x="2005636" y="33528"/>
                  </a:lnTo>
                  <a:close/>
                </a:path>
              </a:pathLst>
            </a:custGeom>
            <a:solidFill>
              <a:srgbClr val="50A5A5"/>
            </a:solidFill>
          </p:spPr>
          <p:txBody>
            <a:bodyPr bIns="0" lIns="0" rIns="0" rtlCol="0" tIns="0" wrap="square"/>
            <a:p>
              <a:pPr defTabSz="916932"/>
              <a:endParaRPr>
                <a:solidFill>
                  <a:prstClr val="black"/>
                </a:solidFill>
              </a:endParaRPr>
            </a:p>
          </p:txBody>
        </p:sp>
        <p:sp>
          <p:nvSpPr>
            <p:cNvPr id="1049162" name="object 228"/>
            <p:cNvSpPr/>
            <p:nvPr/>
          </p:nvSpPr>
          <p:spPr>
            <a:xfrm>
              <a:off x="6794164" y="4316983"/>
              <a:ext cx="1967864" cy="1732914"/>
            </a:xfrm>
            <a:custGeom>
              <a:avLst/>
              <a:ahLst/>
              <a:rect l="l" t="t" r="r" b="b"/>
              <a:pathLst>
                <a:path w="1967865" h="1732914">
                  <a:moveTo>
                    <a:pt x="1967565" y="32765"/>
                  </a:moveTo>
                  <a:lnTo>
                    <a:pt x="1967565" y="0"/>
                  </a:lnTo>
                  <a:lnTo>
                    <a:pt x="0" y="1732788"/>
                  </a:lnTo>
                  <a:lnTo>
                    <a:pt x="37205" y="1732788"/>
                  </a:lnTo>
                  <a:lnTo>
                    <a:pt x="1967565" y="32765"/>
                  </a:lnTo>
                  <a:close/>
                </a:path>
              </a:pathLst>
            </a:custGeom>
            <a:solidFill>
              <a:srgbClr val="4FA4A4"/>
            </a:solidFill>
          </p:spPr>
          <p:txBody>
            <a:bodyPr bIns="0" lIns="0" rIns="0" rtlCol="0" tIns="0" wrap="square"/>
            <a:p>
              <a:pPr defTabSz="916932"/>
              <a:endParaRPr>
                <a:solidFill>
                  <a:prstClr val="black"/>
                </a:solidFill>
              </a:endParaRPr>
            </a:p>
          </p:txBody>
        </p:sp>
        <p:sp>
          <p:nvSpPr>
            <p:cNvPr id="1049163" name="object 229"/>
            <p:cNvSpPr/>
            <p:nvPr/>
          </p:nvSpPr>
          <p:spPr>
            <a:xfrm>
              <a:off x="6831369" y="4349750"/>
              <a:ext cx="1930400" cy="1700530"/>
            </a:xfrm>
            <a:custGeom>
              <a:avLst/>
              <a:ahLst/>
              <a:rect l="l" t="t" r="r" b="b"/>
              <a:pathLst>
                <a:path w="1930400" h="1700529">
                  <a:moveTo>
                    <a:pt x="1930359" y="33527"/>
                  </a:moveTo>
                  <a:lnTo>
                    <a:pt x="1930359" y="0"/>
                  </a:lnTo>
                  <a:lnTo>
                    <a:pt x="0" y="1700022"/>
                  </a:lnTo>
                  <a:lnTo>
                    <a:pt x="38070" y="1700022"/>
                  </a:lnTo>
                  <a:lnTo>
                    <a:pt x="1930359" y="33527"/>
                  </a:lnTo>
                  <a:close/>
                </a:path>
              </a:pathLst>
            </a:custGeom>
            <a:solidFill>
              <a:srgbClr val="4DA4A4"/>
            </a:solidFill>
          </p:spPr>
          <p:txBody>
            <a:bodyPr bIns="0" lIns="0" rIns="0" rtlCol="0" tIns="0" wrap="square"/>
            <a:p>
              <a:pPr defTabSz="916932"/>
              <a:endParaRPr>
                <a:solidFill>
                  <a:prstClr val="black"/>
                </a:solidFill>
              </a:endParaRPr>
            </a:p>
          </p:txBody>
        </p:sp>
        <p:sp>
          <p:nvSpPr>
            <p:cNvPr id="1049164" name="object 230"/>
            <p:cNvSpPr/>
            <p:nvPr/>
          </p:nvSpPr>
          <p:spPr>
            <a:xfrm>
              <a:off x="6869440" y="4383277"/>
              <a:ext cx="1892300" cy="1666875"/>
            </a:xfrm>
            <a:custGeom>
              <a:avLst/>
              <a:ahLst/>
              <a:rect l="l" t="t" r="r" b="b"/>
              <a:pathLst>
                <a:path w="1892300" h="1666875">
                  <a:moveTo>
                    <a:pt x="1892289" y="33527"/>
                  </a:moveTo>
                  <a:lnTo>
                    <a:pt x="1892289" y="0"/>
                  </a:lnTo>
                  <a:lnTo>
                    <a:pt x="0" y="1666494"/>
                  </a:lnTo>
                  <a:lnTo>
                    <a:pt x="38070" y="1666494"/>
                  </a:lnTo>
                  <a:lnTo>
                    <a:pt x="1892289" y="33527"/>
                  </a:lnTo>
                  <a:close/>
                </a:path>
              </a:pathLst>
            </a:custGeom>
            <a:solidFill>
              <a:srgbClr val="4CA4A4"/>
            </a:solidFill>
          </p:spPr>
          <p:txBody>
            <a:bodyPr bIns="0" lIns="0" rIns="0" rtlCol="0" tIns="0" wrap="square"/>
            <a:p>
              <a:pPr defTabSz="916932"/>
              <a:endParaRPr>
                <a:solidFill>
                  <a:prstClr val="black"/>
                </a:solidFill>
              </a:endParaRPr>
            </a:p>
          </p:txBody>
        </p:sp>
        <p:sp>
          <p:nvSpPr>
            <p:cNvPr id="1049165" name="object 231"/>
            <p:cNvSpPr/>
            <p:nvPr/>
          </p:nvSpPr>
          <p:spPr>
            <a:xfrm>
              <a:off x="6907511" y="4416805"/>
              <a:ext cx="1854835" cy="1633220"/>
            </a:xfrm>
            <a:custGeom>
              <a:avLst/>
              <a:ahLst/>
              <a:rect l="l" t="t" r="r" b="b"/>
              <a:pathLst>
                <a:path w="1854834" h="1633220">
                  <a:moveTo>
                    <a:pt x="1854218" y="33528"/>
                  </a:moveTo>
                  <a:lnTo>
                    <a:pt x="1854218" y="0"/>
                  </a:lnTo>
                  <a:lnTo>
                    <a:pt x="0" y="1632966"/>
                  </a:lnTo>
                  <a:lnTo>
                    <a:pt x="38070" y="1632966"/>
                  </a:lnTo>
                  <a:lnTo>
                    <a:pt x="1854218" y="33528"/>
                  </a:lnTo>
                  <a:close/>
                </a:path>
              </a:pathLst>
            </a:custGeom>
            <a:solidFill>
              <a:srgbClr val="4BA3A3"/>
            </a:solidFill>
          </p:spPr>
          <p:txBody>
            <a:bodyPr bIns="0" lIns="0" rIns="0" rtlCol="0" tIns="0" wrap="square"/>
            <a:p>
              <a:pPr defTabSz="916932"/>
              <a:endParaRPr>
                <a:solidFill>
                  <a:prstClr val="black"/>
                </a:solidFill>
              </a:endParaRPr>
            </a:p>
          </p:txBody>
        </p:sp>
        <p:sp>
          <p:nvSpPr>
            <p:cNvPr id="1049166" name="object 232"/>
            <p:cNvSpPr/>
            <p:nvPr/>
          </p:nvSpPr>
          <p:spPr>
            <a:xfrm>
              <a:off x="6945582" y="4450333"/>
              <a:ext cx="1816735" cy="1599565"/>
            </a:xfrm>
            <a:custGeom>
              <a:avLst/>
              <a:ahLst/>
              <a:rect l="l" t="t" r="r" b="b"/>
              <a:pathLst>
                <a:path w="1816734" h="1599564">
                  <a:moveTo>
                    <a:pt x="1816147" y="32765"/>
                  </a:moveTo>
                  <a:lnTo>
                    <a:pt x="1816147" y="0"/>
                  </a:lnTo>
                  <a:lnTo>
                    <a:pt x="0" y="1599438"/>
                  </a:lnTo>
                  <a:lnTo>
                    <a:pt x="37205" y="1599438"/>
                  </a:lnTo>
                  <a:lnTo>
                    <a:pt x="1816147" y="32765"/>
                  </a:lnTo>
                  <a:close/>
                </a:path>
              </a:pathLst>
            </a:custGeom>
            <a:solidFill>
              <a:srgbClr val="4AA3A3"/>
            </a:solidFill>
          </p:spPr>
          <p:txBody>
            <a:bodyPr bIns="0" lIns="0" rIns="0" rtlCol="0" tIns="0" wrap="square"/>
            <a:p>
              <a:pPr defTabSz="916932"/>
              <a:endParaRPr>
                <a:solidFill>
                  <a:prstClr val="black"/>
                </a:solidFill>
              </a:endParaRPr>
            </a:p>
          </p:txBody>
        </p:sp>
        <p:sp>
          <p:nvSpPr>
            <p:cNvPr id="1049167" name="object 233"/>
            <p:cNvSpPr/>
            <p:nvPr/>
          </p:nvSpPr>
          <p:spPr>
            <a:xfrm>
              <a:off x="6982787" y="4483100"/>
              <a:ext cx="1779270" cy="1567180"/>
            </a:xfrm>
            <a:custGeom>
              <a:avLst/>
              <a:ahLst/>
              <a:rect l="l" t="t" r="r" b="b"/>
              <a:pathLst>
                <a:path w="1779270" h="1567179">
                  <a:moveTo>
                    <a:pt x="1778942" y="33527"/>
                  </a:moveTo>
                  <a:lnTo>
                    <a:pt x="1778942" y="0"/>
                  </a:lnTo>
                  <a:lnTo>
                    <a:pt x="0" y="1566672"/>
                  </a:lnTo>
                  <a:lnTo>
                    <a:pt x="38070" y="1566672"/>
                  </a:lnTo>
                  <a:lnTo>
                    <a:pt x="1778942" y="33527"/>
                  </a:lnTo>
                  <a:close/>
                </a:path>
              </a:pathLst>
            </a:custGeom>
            <a:solidFill>
              <a:srgbClr val="47A2A2"/>
            </a:solidFill>
          </p:spPr>
          <p:txBody>
            <a:bodyPr bIns="0" lIns="0" rIns="0" rtlCol="0" tIns="0" wrap="square"/>
            <a:p>
              <a:pPr defTabSz="916932"/>
              <a:endParaRPr>
                <a:solidFill>
                  <a:prstClr val="black"/>
                </a:solidFill>
              </a:endParaRPr>
            </a:p>
          </p:txBody>
        </p:sp>
        <p:sp>
          <p:nvSpPr>
            <p:cNvPr id="1049168" name="object 234"/>
            <p:cNvSpPr/>
            <p:nvPr/>
          </p:nvSpPr>
          <p:spPr>
            <a:xfrm>
              <a:off x="7020858" y="4516627"/>
              <a:ext cx="1741170" cy="1533525"/>
            </a:xfrm>
            <a:custGeom>
              <a:avLst/>
              <a:ahLst/>
              <a:rect l="l" t="t" r="r" b="b"/>
              <a:pathLst>
                <a:path w="1741170" h="1533525">
                  <a:moveTo>
                    <a:pt x="1740871" y="33527"/>
                  </a:moveTo>
                  <a:lnTo>
                    <a:pt x="1740871" y="0"/>
                  </a:lnTo>
                  <a:lnTo>
                    <a:pt x="0" y="1533144"/>
                  </a:lnTo>
                  <a:lnTo>
                    <a:pt x="38070" y="1533144"/>
                  </a:lnTo>
                  <a:lnTo>
                    <a:pt x="1740871" y="33527"/>
                  </a:lnTo>
                  <a:close/>
                </a:path>
              </a:pathLst>
            </a:custGeom>
            <a:solidFill>
              <a:srgbClr val="46A2A2"/>
            </a:solidFill>
          </p:spPr>
          <p:txBody>
            <a:bodyPr bIns="0" lIns="0" rIns="0" rtlCol="0" tIns="0" wrap="square"/>
            <a:p>
              <a:pPr defTabSz="916932"/>
              <a:endParaRPr>
                <a:solidFill>
                  <a:prstClr val="black"/>
                </a:solidFill>
              </a:endParaRPr>
            </a:p>
          </p:txBody>
        </p:sp>
        <p:sp>
          <p:nvSpPr>
            <p:cNvPr id="1049169" name="object 235"/>
            <p:cNvSpPr/>
            <p:nvPr/>
          </p:nvSpPr>
          <p:spPr>
            <a:xfrm>
              <a:off x="7058929" y="4550155"/>
              <a:ext cx="1703070" cy="1499870"/>
            </a:xfrm>
            <a:custGeom>
              <a:avLst/>
              <a:ahLst/>
              <a:rect l="l" t="t" r="r" b="b"/>
              <a:pathLst>
                <a:path w="1703070" h="1499870">
                  <a:moveTo>
                    <a:pt x="1702800" y="33528"/>
                  </a:moveTo>
                  <a:lnTo>
                    <a:pt x="1702800" y="0"/>
                  </a:lnTo>
                  <a:lnTo>
                    <a:pt x="0" y="1499616"/>
                  </a:lnTo>
                  <a:lnTo>
                    <a:pt x="38070" y="1499616"/>
                  </a:lnTo>
                  <a:lnTo>
                    <a:pt x="1702800" y="33528"/>
                  </a:lnTo>
                  <a:close/>
                </a:path>
              </a:pathLst>
            </a:custGeom>
            <a:solidFill>
              <a:srgbClr val="45A2A2"/>
            </a:solidFill>
          </p:spPr>
          <p:txBody>
            <a:bodyPr bIns="0" lIns="0" rIns="0" rtlCol="0" tIns="0" wrap="square"/>
            <a:p>
              <a:pPr defTabSz="916932"/>
              <a:endParaRPr>
                <a:solidFill>
                  <a:prstClr val="black"/>
                </a:solidFill>
              </a:endParaRPr>
            </a:p>
          </p:txBody>
        </p:sp>
        <p:sp>
          <p:nvSpPr>
            <p:cNvPr id="1049170" name="object 236"/>
            <p:cNvSpPr/>
            <p:nvPr/>
          </p:nvSpPr>
          <p:spPr>
            <a:xfrm>
              <a:off x="7096999" y="4583683"/>
              <a:ext cx="1664970" cy="1466215"/>
            </a:xfrm>
            <a:custGeom>
              <a:avLst/>
              <a:ahLst/>
              <a:rect l="l" t="t" r="r" b="b"/>
              <a:pathLst>
                <a:path w="1664970" h="1466214">
                  <a:moveTo>
                    <a:pt x="1664729" y="32765"/>
                  </a:moveTo>
                  <a:lnTo>
                    <a:pt x="1664729" y="0"/>
                  </a:lnTo>
                  <a:lnTo>
                    <a:pt x="0" y="1466088"/>
                  </a:lnTo>
                  <a:lnTo>
                    <a:pt x="37205" y="1466088"/>
                  </a:lnTo>
                  <a:lnTo>
                    <a:pt x="1664729" y="32765"/>
                  </a:lnTo>
                  <a:close/>
                </a:path>
              </a:pathLst>
            </a:custGeom>
            <a:solidFill>
              <a:srgbClr val="43A1A1"/>
            </a:solidFill>
          </p:spPr>
          <p:txBody>
            <a:bodyPr bIns="0" lIns="0" rIns="0" rtlCol="0" tIns="0" wrap="square"/>
            <a:p>
              <a:pPr defTabSz="916932"/>
              <a:endParaRPr>
                <a:solidFill>
                  <a:prstClr val="black"/>
                </a:solidFill>
              </a:endParaRPr>
            </a:p>
          </p:txBody>
        </p:sp>
        <p:sp>
          <p:nvSpPr>
            <p:cNvPr id="1049171" name="object 237"/>
            <p:cNvSpPr/>
            <p:nvPr/>
          </p:nvSpPr>
          <p:spPr>
            <a:xfrm>
              <a:off x="7134205" y="4616450"/>
              <a:ext cx="1628139" cy="1433830"/>
            </a:xfrm>
            <a:custGeom>
              <a:avLst/>
              <a:ahLst/>
              <a:rect l="l" t="t" r="r" b="b"/>
              <a:pathLst>
                <a:path w="1628140" h="1433829">
                  <a:moveTo>
                    <a:pt x="1627524" y="33527"/>
                  </a:moveTo>
                  <a:lnTo>
                    <a:pt x="1627524" y="0"/>
                  </a:lnTo>
                  <a:lnTo>
                    <a:pt x="0" y="1433322"/>
                  </a:lnTo>
                  <a:lnTo>
                    <a:pt x="38070" y="1433322"/>
                  </a:lnTo>
                  <a:lnTo>
                    <a:pt x="1627524" y="33527"/>
                  </a:lnTo>
                  <a:close/>
                </a:path>
              </a:pathLst>
            </a:custGeom>
            <a:solidFill>
              <a:srgbClr val="42A1A1"/>
            </a:solidFill>
          </p:spPr>
          <p:txBody>
            <a:bodyPr bIns="0" lIns="0" rIns="0" rtlCol="0" tIns="0" wrap="square"/>
            <a:p>
              <a:pPr defTabSz="916932"/>
              <a:endParaRPr>
                <a:solidFill>
                  <a:prstClr val="black"/>
                </a:solidFill>
              </a:endParaRPr>
            </a:p>
          </p:txBody>
        </p:sp>
        <p:sp>
          <p:nvSpPr>
            <p:cNvPr id="1049172" name="object 238"/>
            <p:cNvSpPr/>
            <p:nvPr/>
          </p:nvSpPr>
          <p:spPr>
            <a:xfrm>
              <a:off x="7172276" y="4649977"/>
              <a:ext cx="1590040" cy="1400175"/>
            </a:xfrm>
            <a:custGeom>
              <a:avLst/>
              <a:ahLst/>
              <a:rect l="l" t="t" r="r" b="b"/>
              <a:pathLst>
                <a:path w="1590040" h="1400175">
                  <a:moveTo>
                    <a:pt x="1589453" y="33527"/>
                  </a:moveTo>
                  <a:lnTo>
                    <a:pt x="1589453" y="0"/>
                  </a:lnTo>
                  <a:lnTo>
                    <a:pt x="0" y="1399794"/>
                  </a:lnTo>
                  <a:lnTo>
                    <a:pt x="38070" y="1399794"/>
                  </a:lnTo>
                  <a:lnTo>
                    <a:pt x="1589453" y="33527"/>
                  </a:lnTo>
                  <a:close/>
                </a:path>
              </a:pathLst>
            </a:custGeom>
            <a:solidFill>
              <a:srgbClr val="41A1A1"/>
            </a:solidFill>
          </p:spPr>
          <p:txBody>
            <a:bodyPr bIns="0" lIns="0" rIns="0" rtlCol="0" tIns="0" wrap="square"/>
            <a:p>
              <a:pPr defTabSz="916932"/>
              <a:endParaRPr>
                <a:solidFill>
                  <a:prstClr val="black"/>
                </a:solidFill>
              </a:endParaRPr>
            </a:p>
          </p:txBody>
        </p:sp>
        <p:sp>
          <p:nvSpPr>
            <p:cNvPr id="1049173" name="object 239"/>
            <p:cNvSpPr/>
            <p:nvPr/>
          </p:nvSpPr>
          <p:spPr>
            <a:xfrm>
              <a:off x="7210346" y="4683505"/>
              <a:ext cx="1551940" cy="1366520"/>
            </a:xfrm>
            <a:custGeom>
              <a:avLst/>
              <a:ahLst/>
              <a:rect l="l" t="t" r="r" b="b"/>
              <a:pathLst>
                <a:path w="1551940" h="1366520">
                  <a:moveTo>
                    <a:pt x="1551382" y="33527"/>
                  </a:moveTo>
                  <a:lnTo>
                    <a:pt x="1551382" y="0"/>
                  </a:lnTo>
                  <a:lnTo>
                    <a:pt x="0" y="1366265"/>
                  </a:lnTo>
                  <a:lnTo>
                    <a:pt x="38070" y="1366265"/>
                  </a:lnTo>
                  <a:lnTo>
                    <a:pt x="1551382" y="33527"/>
                  </a:lnTo>
                  <a:close/>
                </a:path>
              </a:pathLst>
            </a:custGeom>
            <a:solidFill>
              <a:srgbClr val="40A0A0"/>
            </a:solidFill>
          </p:spPr>
          <p:txBody>
            <a:bodyPr bIns="0" lIns="0" rIns="0" rtlCol="0" tIns="0" wrap="square"/>
            <a:p>
              <a:pPr defTabSz="916932"/>
              <a:endParaRPr>
                <a:solidFill>
                  <a:prstClr val="black"/>
                </a:solidFill>
              </a:endParaRPr>
            </a:p>
          </p:txBody>
        </p:sp>
        <p:sp>
          <p:nvSpPr>
            <p:cNvPr id="1049174" name="object 240"/>
            <p:cNvSpPr/>
            <p:nvPr/>
          </p:nvSpPr>
          <p:spPr>
            <a:xfrm>
              <a:off x="7248417" y="4717033"/>
              <a:ext cx="1513840" cy="1332865"/>
            </a:xfrm>
            <a:custGeom>
              <a:avLst/>
              <a:ahLst/>
              <a:rect l="l" t="t" r="r" b="b"/>
              <a:pathLst>
                <a:path w="1513840" h="1332864">
                  <a:moveTo>
                    <a:pt x="1513312" y="32765"/>
                  </a:moveTo>
                  <a:lnTo>
                    <a:pt x="1513312" y="0"/>
                  </a:lnTo>
                  <a:lnTo>
                    <a:pt x="0" y="1332738"/>
                  </a:lnTo>
                  <a:lnTo>
                    <a:pt x="37205" y="1332738"/>
                  </a:lnTo>
                  <a:lnTo>
                    <a:pt x="1513312" y="32765"/>
                  </a:lnTo>
                  <a:close/>
                </a:path>
              </a:pathLst>
            </a:custGeom>
            <a:solidFill>
              <a:srgbClr val="3EA0A0"/>
            </a:solidFill>
          </p:spPr>
          <p:txBody>
            <a:bodyPr bIns="0" lIns="0" rIns="0" rtlCol="0" tIns="0" wrap="square"/>
            <a:p>
              <a:pPr defTabSz="916932"/>
              <a:endParaRPr>
                <a:solidFill>
                  <a:prstClr val="black"/>
                </a:solidFill>
              </a:endParaRPr>
            </a:p>
          </p:txBody>
        </p:sp>
        <p:sp>
          <p:nvSpPr>
            <p:cNvPr id="1049175" name="object 241"/>
            <p:cNvSpPr/>
            <p:nvPr/>
          </p:nvSpPr>
          <p:spPr>
            <a:xfrm>
              <a:off x="7285623" y="4749800"/>
              <a:ext cx="1476375" cy="1300480"/>
            </a:xfrm>
            <a:custGeom>
              <a:avLst/>
              <a:ahLst/>
              <a:rect l="l" t="t" r="r" b="b"/>
              <a:pathLst>
                <a:path w="1476375" h="1300479">
                  <a:moveTo>
                    <a:pt x="1476106" y="33527"/>
                  </a:moveTo>
                  <a:lnTo>
                    <a:pt x="1476106" y="0"/>
                  </a:lnTo>
                  <a:lnTo>
                    <a:pt x="0" y="1299972"/>
                  </a:lnTo>
                  <a:lnTo>
                    <a:pt x="38070" y="1299972"/>
                  </a:lnTo>
                  <a:lnTo>
                    <a:pt x="1476106" y="33527"/>
                  </a:lnTo>
                  <a:close/>
                </a:path>
              </a:pathLst>
            </a:custGeom>
            <a:solidFill>
              <a:srgbClr val="3DA0A0"/>
            </a:solidFill>
          </p:spPr>
          <p:txBody>
            <a:bodyPr bIns="0" lIns="0" rIns="0" rtlCol="0" tIns="0" wrap="square"/>
            <a:p>
              <a:pPr defTabSz="916932"/>
              <a:endParaRPr>
                <a:solidFill>
                  <a:prstClr val="black"/>
                </a:solidFill>
              </a:endParaRPr>
            </a:p>
          </p:txBody>
        </p:sp>
        <p:sp>
          <p:nvSpPr>
            <p:cNvPr id="1049176" name="object 242"/>
            <p:cNvSpPr/>
            <p:nvPr/>
          </p:nvSpPr>
          <p:spPr>
            <a:xfrm>
              <a:off x="7323693" y="4783327"/>
              <a:ext cx="1438275" cy="1266825"/>
            </a:xfrm>
            <a:custGeom>
              <a:avLst/>
              <a:ahLst/>
              <a:rect l="l" t="t" r="r" b="b"/>
              <a:pathLst>
                <a:path w="1438275" h="1266825">
                  <a:moveTo>
                    <a:pt x="1438035" y="33527"/>
                  </a:moveTo>
                  <a:lnTo>
                    <a:pt x="1438035" y="0"/>
                  </a:lnTo>
                  <a:lnTo>
                    <a:pt x="0" y="1266444"/>
                  </a:lnTo>
                  <a:lnTo>
                    <a:pt x="38070" y="1266444"/>
                  </a:lnTo>
                  <a:lnTo>
                    <a:pt x="1438035" y="33527"/>
                  </a:lnTo>
                  <a:close/>
                </a:path>
              </a:pathLst>
            </a:custGeom>
            <a:solidFill>
              <a:srgbClr val="3CA0A0"/>
            </a:solidFill>
          </p:spPr>
          <p:txBody>
            <a:bodyPr bIns="0" lIns="0" rIns="0" rtlCol="0" tIns="0" wrap="square"/>
            <a:p>
              <a:pPr defTabSz="916932"/>
              <a:endParaRPr>
                <a:solidFill>
                  <a:prstClr val="black"/>
                </a:solidFill>
              </a:endParaRPr>
            </a:p>
          </p:txBody>
        </p:sp>
        <p:sp>
          <p:nvSpPr>
            <p:cNvPr id="1049177" name="object 243"/>
            <p:cNvSpPr/>
            <p:nvPr/>
          </p:nvSpPr>
          <p:spPr>
            <a:xfrm>
              <a:off x="7361764" y="4816855"/>
              <a:ext cx="1400175" cy="1233170"/>
            </a:xfrm>
            <a:custGeom>
              <a:avLst/>
              <a:ahLst/>
              <a:rect l="l" t="t" r="r" b="b"/>
              <a:pathLst>
                <a:path w="1400175" h="1233170">
                  <a:moveTo>
                    <a:pt x="1399965" y="32766"/>
                  </a:moveTo>
                  <a:lnTo>
                    <a:pt x="1399965" y="0"/>
                  </a:lnTo>
                  <a:lnTo>
                    <a:pt x="0" y="1232916"/>
                  </a:lnTo>
                  <a:lnTo>
                    <a:pt x="37205" y="1232916"/>
                  </a:lnTo>
                  <a:lnTo>
                    <a:pt x="1399965" y="32766"/>
                  </a:lnTo>
                  <a:close/>
                </a:path>
              </a:pathLst>
            </a:custGeom>
            <a:solidFill>
              <a:srgbClr val="3B9F9F"/>
            </a:solidFill>
          </p:spPr>
          <p:txBody>
            <a:bodyPr bIns="0" lIns="0" rIns="0" rtlCol="0" tIns="0" wrap="square"/>
            <a:p>
              <a:pPr defTabSz="916932"/>
              <a:endParaRPr>
                <a:solidFill>
                  <a:prstClr val="black"/>
                </a:solidFill>
              </a:endParaRPr>
            </a:p>
          </p:txBody>
        </p:sp>
        <p:sp>
          <p:nvSpPr>
            <p:cNvPr id="1049178" name="object 244"/>
            <p:cNvSpPr/>
            <p:nvPr/>
          </p:nvSpPr>
          <p:spPr>
            <a:xfrm>
              <a:off x="7398970" y="4849622"/>
              <a:ext cx="1363345" cy="1200150"/>
            </a:xfrm>
            <a:custGeom>
              <a:avLst/>
              <a:ahLst/>
              <a:rect l="l" t="t" r="r" b="b"/>
              <a:pathLst>
                <a:path w="1363345" h="1200150">
                  <a:moveTo>
                    <a:pt x="1362759" y="33527"/>
                  </a:moveTo>
                  <a:lnTo>
                    <a:pt x="1362759" y="0"/>
                  </a:lnTo>
                  <a:lnTo>
                    <a:pt x="0" y="1200149"/>
                  </a:lnTo>
                  <a:lnTo>
                    <a:pt x="38070" y="1200149"/>
                  </a:lnTo>
                  <a:lnTo>
                    <a:pt x="1362759" y="33527"/>
                  </a:lnTo>
                  <a:close/>
                </a:path>
              </a:pathLst>
            </a:custGeom>
            <a:solidFill>
              <a:srgbClr val="3A9F9F"/>
            </a:solidFill>
          </p:spPr>
          <p:txBody>
            <a:bodyPr bIns="0" lIns="0" rIns="0" rtlCol="0" tIns="0" wrap="square"/>
            <a:p>
              <a:pPr defTabSz="916932"/>
              <a:endParaRPr>
                <a:solidFill>
                  <a:prstClr val="black"/>
                </a:solidFill>
              </a:endParaRPr>
            </a:p>
          </p:txBody>
        </p:sp>
        <p:sp>
          <p:nvSpPr>
            <p:cNvPr id="1049179" name="object 245"/>
            <p:cNvSpPr/>
            <p:nvPr/>
          </p:nvSpPr>
          <p:spPr>
            <a:xfrm>
              <a:off x="7437041" y="4883150"/>
              <a:ext cx="1325245" cy="1167130"/>
            </a:xfrm>
            <a:custGeom>
              <a:avLst/>
              <a:ahLst/>
              <a:rect l="l" t="t" r="r" b="b"/>
              <a:pathLst>
                <a:path w="1325245" h="1167129">
                  <a:moveTo>
                    <a:pt x="1324688" y="33527"/>
                  </a:moveTo>
                  <a:lnTo>
                    <a:pt x="1324688" y="0"/>
                  </a:lnTo>
                  <a:lnTo>
                    <a:pt x="0" y="1166622"/>
                  </a:lnTo>
                  <a:lnTo>
                    <a:pt x="38070" y="1166622"/>
                  </a:lnTo>
                  <a:lnTo>
                    <a:pt x="1324688" y="33527"/>
                  </a:lnTo>
                  <a:close/>
                </a:path>
              </a:pathLst>
            </a:custGeom>
            <a:solidFill>
              <a:srgbClr val="389F9F"/>
            </a:solidFill>
          </p:spPr>
          <p:txBody>
            <a:bodyPr bIns="0" lIns="0" rIns="0" rtlCol="0" tIns="0" wrap="square"/>
            <a:p>
              <a:pPr defTabSz="916932"/>
              <a:endParaRPr>
                <a:solidFill>
                  <a:prstClr val="black"/>
                </a:solidFill>
              </a:endParaRPr>
            </a:p>
          </p:txBody>
        </p:sp>
        <p:sp>
          <p:nvSpPr>
            <p:cNvPr id="1049180" name="object 246"/>
            <p:cNvSpPr/>
            <p:nvPr/>
          </p:nvSpPr>
          <p:spPr>
            <a:xfrm>
              <a:off x="7475111" y="4916677"/>
              <a:ext cx="1287145" cy="1133475"/>
            </a:xfrm>
            <a:custGeom>
              <a:avLst/>
              <a:ahLst/>
              <a:rect l="l" t="t" r="r" b="b"/>
              <a:pathLst>
                <a:path w="1287145" h="1133475">
                  <a:moveTo>
                    <a:pt x="1286618" y="33527"/>
                  </a:moveTo>
                  <a:lnTo>
                    <a:pt x="1286618" y="0"/>
                  </a:lnTo>
                  <a:lnTo>
                    <a:pt x="0" y="1133093"/>
                  </a:lnTo>
                  <a:lnTo>
                    <a:pt x="38070" y="1133093"/>
                  </a:lnTo>
                  <a:lnTo>
                    <a:pt x="1286618" y="33527"/>
                  </a:lnTo>
                  <a:close/>
                </a:path>
              </a:pathLst>
            </a:custGeom>
            <a:solidFill>
              <a:srgbClr val="379E9E"/>
            </a:solidFill>
          </p:spPr>
          <p:txBody>
            <a:bodyPr bIns="0" lIns="0" rIns="0" rtlCol="0" tIns="0" wrap="square"/>
            <a:p>
              <a:pPr defTabSz="916932"/>
              <a:endParaRPr>
                <a:solidFill>
                  <a:prstClr val="black"/>
                </a:solidFill>
              </a:endParaRPr>
            </a:p>
          </p:txBody>
        </p:sp>
        <p:sp>
          <p:nvSpPr>
            <p:cNvPr id="1049181" name="object 247"/>
            <p:cNvSpPr/>
            <p:nvPr/>
          </p:nvSpPr>
          <p:spPr>
            <a:xfrm>
              <a:off x="7513182" y="4950205"/>
              <a:ext cx="1249045" cy="1099820"/>
            </a:xfrm>
            <a:custGeom>
              <a:avLst/>
              <a:ahLst/>
              <a:rect l="l" t="t" r="r" b="b"/>
              <a:pathLst>
                <a:path w="1249045" h="1099820">
                  <a:moveTo>
                    <a:pt x="1248547" y="32766"/>
                  </a:moveTo>
                  <a:lnTo>
                    <a:pt x="1248547" y="0"/>
                  </a:lnTo>
                  <a:lnTo>
                    <a:pt x="0" y="1099566"/>
                  </a:lnTo>
                  <a:lnTo>
                    <a:pt x="37205" y="1099566"/>
                  </a:lnTo>
                  <a:lnTo>
                    <a:pt x="1248547" y="32766"/>
                  </a:lnTo>
                  <a:close/>
                </a:path>
              </a:pathLst>
            </a:custGeom>
            <a:solidFill>
              <a:srgbClr val="369E9E"/>
            </a:solidFill>
          </p:spPr>
          <p:txBody>
            <a:bodyPr bIns="0" lIns="0" rIns="0" rtlCol="0" tIns="0" wrap="square"/>
            <a:p>
              <a:pPr defTabSz="916932"/>
              <a:endParaRPr>
                <a:solidFill>
                  <a:prstClr val="black"/>
                </a:solidFill>
              </a:endParaRPr>
            </a:p>
          </p:txBody>
        </p:sp>
        <p:sp>
          <p:nvSpPr>
            <p:cNvPr id="1049182" name="object 248"/>
            <p:cNvSpPr/>
            <p:nvPr/>
          </p:nvSpPr>
          <p:spPr>
            <a:xfrm>
              <a:off x="7550387" y="4982972"/>
              <a:ext cx="1211580" cy="1066800"/>
            </a:xfrm>
            <a:custGeom>
              <a:avLst/>
              <a:ahLst/>
              <a:rect l="l" t="t" r="r" b="b"/>
              <a:pathLst>
                <a:path w="1211579" h="1066800">
                  <a:moveTo>
                    <a:pt x="1211341" y="33527"/>
                  </a:moveTo>
                  <a:lnTo>
                    <a:pt x="1211341" y="0"/>
                  </a:lnTo>
                  <a:lnTo>
                    <a:pt x="0" y="1066799"/>
                  </a:lnTo>
                  <a:lnTo>
                    <a:pt x="38070" y="1066799"/>
                  </a:lnTo>
                  <a:lnTo>
                    <a:pt x="1211341" y="33527"/>
                  </a:lnTo>
                  <a:close/>
                </a:path>
              </a:pathLst>
            </a:custGeom>
            <a:solidFill>
              <a:srgbClr val="359E9E"/>
            </a:solidFill>
          </p:spPr>
          <p:txBody>
            <a:bodyPr bIns="0" lIns="0" rIns="0" rtlCol="0" tIns="0" wrap="square"/>
            <a:p>
              <a:pPr defTabSz="916932"/>
              <a:endParaRPr>
                <a:solidFill>
                  <a:prstClr val="black"/>
                </a:solidFill>
              </a:endParaRPr>
            </a:p>
          </p:txBody>
        </p:sp>
        <p:sp>
          <p:nvSpPr>
            <p:cNvPr id="1049183" name="object 249"/>
            <p:cNvSpPr/>
            <p:nvPr/>
          </p:nvSpPr>
          <p:spPr>
            <a:xfrm>
              <a:off x="7588458" y="5016500"/>
              <a:ext cx="1173480" cy="1033780"/>
            </a:xfrm>
            <a:custGeom>
              <a:avLst/>
              <a:ahLst/>
              <a:rect l="l" t="t" r="r" b="b"/>
              <a:pathLst>
                <a:path w="1173479" h="1033779">
                  <a:moveTo>
                    <a:pt x="1173271" y="33527"/>
                  </a:moveTo>
                  <a:lnTo>
                    <a:pt x="1173271" y="0"/>
                  </a:lnTo>
                  <a:lnTo>
                    <a:pt x="0" y="1033271"/>
                  </a:lnTo>
                  <a:lnTo>
                    <a:pt x="38070" y="1033271"/>
                  </a:lnTo>
                  <a:lnTo>
                    <a:pt x="1173271" y="33527"/>
                  </a:lnTo>
                  <a:close/>
                </a:path>
              </a:pathLst>
            </a:custGeom>
            <a:solidFill>
              <a:srgbClr val="349E9E"/>
            </a:solidFill>
          </p:spPr>
          <p:txBody>
            <a:bodyPr bIns="0" lIns="0" rIns="0" rtlCol="0" tIns="0" wrap="square"/>
            <a:p>
              <a:pPr defTabSz="916932"/>
              <a:endParaRPr>
                <a:solidFill>
                  <a:prstClr val="black"/>
                </a:solidFill>
              </a:endParaRPr>
            </a:p>
          </p:txBody>
        </p:sp>
        <p:sp>
          <p:nvSpPr>
            <p:cNvPr id="1049184" name="object 250"/>
            <p:cNvSpPr/>
            <p:nvPr/>
          </p:nvSpPr>
          <p:spPr>
            <a:xfrm>
              <a:off x="7626529" y="5050027"/>
              <a:ext cx="1135380" cy="1000125"/>
            </a:xfrm>
            <a:custGeom>
              <a:avLst/>
              <a:ahLst/>
              <a:rect l="l" t="t" r="r" b="b"/>
              <a:pathLst>
                <a:path w="1135379" h="1000125">
                  <a:moveTo>
                    <a:pt x="1135200" y="33527"/>
                  </a:moveTo>
                  <a:lnTo>
                    <a:pt x="1135200" y="0"/>
                  </a:lnTo>
                  <a:lnTo>
                    <a:pt x="0" y="999743"/>
                  </a:lnTo>
                  <a:lnTo>
                    <a:pt x="38070" y="999743"/>
                  </a:lnTo>
                  <a:lnTo>
                    <a:pt x="1135200" y="33527"/>
                  </a:lnTo>
                  <a:close/>
                </a:path>
              </a:pathLst>
            </a:custGeom>
            <a:solidFill>
              <a:srgbClr val="329E9E"/>
            </a:solidFill>
          </p:spPr>
          <p:txBody>
            <a:bodyPr bIns="0" lIns="0" rIns="0" rtlCol="0" tIns="0" wrap="square"/>
            <a:p>
              <a:pPr defTabSz="916932"/>
              <a:endParaRPr>
                <a:solidFill>
                  <a:prstClr val="black"/>
                </a:solidFill>
              </a:endParaRPr>
            </a:p>
          </p:txBody>
        </p:sp>
        <p:sp>
          <p:nvSpPr>
            <p:cNvPr id="1049185" name="object 251"/>
            <p:cNvSpPr/>
            <p:nvPr/>
          </p:nvSpPr>
          <p:spPr>
            <a:xfrm>
              <a:off x="7664599" y="5083555"/>
              <a:ext cx="1097280" cy="966469"/>
            </a:xfrm>
            <a:custGeom>
              <a:avLst/>
              <a:ahLst/>
              <a:rect l="l" t="t" r="r" b="b"/>
              <a:pathLst>
                <a:path w="1097279" h="966470">
                  <a:moveTo>
                    <a:pt x="1097129" y="32765"/>
                  </a:moveTo>
                  <a:lnTo>
                    <a:pt x="1097129" y="0"/>
                  </a:lnTo>
                  <a:lnTo>
                    <a:pt x="0" y="966215"/>
                  </a:lnTo>
                  <a:lnTo>
                    <a:pt x="37205" y="966215"/>
                  </a:lnTo>
                  <a:lnTo>
                    <a:pt x="1097129" y="32765"/>
                  </a:lnTo>
                  <a:close/>
                </a:path>
              </a:pathLst>
            </a:custGeom>
            <a:solidFill>
              <a:srgbClr val="319D9D"/>
            </a:solidFill>
          </p:spPr>
          <p:txBody>
            <a:bodyPr bIns="0" lIns="0" rIns="0" rtlCol="0" tIns="0" wrap="square"/>
            <a:p>
              <a:pPr defTabSz="916932"/>
              <a:endParaRPr>
                <a:solidFill>
                  <a:prstClr val="black"/>
                </a:solidFill>
              </a:endParaRPr>
            </a:p>
          </p:txBody>
        </p:sp>
        <p:sp>
          <p:nvSpPr>
            <p:cNvPr id="1049186" name="object 252"/>
            <p:cNvSpPr/>
            <p:nvPr/>
          </p:nvSpPr>
          <p:spPr>
            <a:xfrm>
              <a:off x="7701805" y="5116322"/>
              <a:ext cx="1060450" cy="933450"/>
            </a:xfrm>
            <a:custGeom>
              <a:avLst/>
              <a:ahLst/>
              <a:rect l="l" t="t" r="r" b="b"/>
              <a:pathLst>
                <a:path w="1060450" h="933450">
                  <a:moveTo>
                    <a:pt x="1059924" y="33527"/>
                  </a:moveTo>
                  <a:lnTo>
                    <a:pt x="1059924" y="0"/>
                  </a:lnTo>
                  <a:lnTo>
                    <a:pt x="0" y="933449"/>
                  </a:lnTo>
                  <a:lnTo>
                    <a:pt x="38070" y="933449"/>
                  </a:lnTo>
                  <a:lnTo>
                    <a:pt x="1059924" y="33527"/>
                  </a:lnTo>
                  <a:close/>
                </a:path>
              </a:pathLst>
            </a:custGeom>
            <a:solidFill>
              <a:srgbClr val="2F9D9D"/>
            </a:solidFill>
          </p:spPr>
          <p:txBody>
            <a:bodyPr bIns="0" lIns="0" rIns="0" rtlCol="0" tIns="0" wrap="square"/>
            <a:p>
              <a:pPr defTabSz="916932"/>
              <a:endParaRPr>
                <a:solidFill>
                  <a:prstClr val="black"/>
                </a:solidFill>
              </a:endParaRPr>
            </a:p>
          </p:txBody>
        </p:sp>
        <p:sp>
          <p:nvSpPr>
            <p:cNvPr id="1049187" name="object 253"/>
            <p:cNvSpPr/>
            <p:nvPr/>
          </p:nvSpPr>
          <p:spPr>
            <a:xfrm>
              <a:off x="7739876" y="5149850"/>
              <a:ext cx="1022350" cy="900430"/>
            </a:xfrm>
            <a:custGeom>
              <a:avLst/>
              <a:ahLst/>
              <a:rect l="l" t="t" r="r" b="b"/>
              <a:pathLst>
                <a:path w="1022350" h="900429">
                  <a:moveTo>
                    <a:pt x="1021853" y="33527"/>
                  </a:moveTo>
                  <a:lnTo>
                    <a:pt x="1021853" y="0"/>
                  </a:lnTo>
                  <a:lnTo>
                    <a:pt x="0" y="899921"/>
                  </a:lnTo>
                  <a:lnTo>
                    <a:pt x="38070" y="899921"/>
                  </a:lnTo>
                  <a:lnTo>
                    <a:pt x="1021853" y="33527"/>
                  </a:lnTo>
                  <a:close/>
                </a:path>
              </a:pathLst>
            </a:custGeom>
            <a:solidFill>
              <a:srgbClr val="2E9D9D"/>
            </a:solidFill>
          </p:spPr>
          <p:txBody>
            <a:bodyPr bIns="0" lIns="0" rIns="0" rtlCol="0" tIns="0" wrap="square"/>
            <a:p>
              <a:pPr defTabSz="916932"/>
              <a:endParaRPr>
                <a:solidFill>
                  <a:prstClr val="black"/>
                </a:solidFill>
              </a:endParaRPr>
            </a:p>
          </p:txBody>
        </p:sp>
        <p:sp>
          <p:nvSpPr>
            <p:cNvPr id="1049188" name="object 254"/>
            <p:cNvSpPr/>
            <p:nvPr/>
          </p:nvSpPr>
          <p:spPr>
            <a:xfrm>
              <a:off x="7777946" y="5183377"/>
              <a:ext cx="984250" cy="866775"/>
            </a:xfrm>
            <a:custGeom>
              <a:avLst/>
              <a:ahLst/>
              <a:rect l="l" t="t" r="r" b="b"/>
              <a:pathLst>
                <a:path w="984250" h="866775">
                  <a:moveTo>
                    <a:pt x="983782" y="33527"/>
                  </a:moveTo>
                  <a:lnTo>
                    <a:pt x="983782" y="0"/>
                  </a:lnTo>
                  <a:lnTo>
                    <a:pt x="0" y="866393"/>
                  </a:lnTo>
                  <a:lnTo>
                    <a:pt x="38070" y="866393"/>
                  </a:lnTo>
                  <a:lnTo>
                    <a:pt x="983782" y="33527"/>
                  </a:lnTo>
                  <a:close/>
                </a:path>
              </a:pathLst>
            </a:custGeom>
            <a:solidFill>
              <a:srgbClr val="2C9C9C"/>
            </a:solidFill>
          </p:spPr>
          <p:txBody>
            <a:bodyPr bIns="0" lIns="0" rIns="0" rtlCol="0" tIns="0" wrap="square"/>
            <a:p>
              <a:pPr defTabSz="916932"/>
              <a:endParaRPr>
                <a:solidFill>
                  <a:prstClr val="black"/>
                </a:solidFill>
              </a:endParaRPr>
            </a:p>
          </p:txBody>
        </p:sp>
        <p:sp>
          <p:nvSpPr>
            <p:cNvPr id="1049189" name="object 255"/>
            <p:cNvSpPr/>
            <p:nvPr/>
          </p:nvSpPr>
          <p:spPr>
            <a:xfrm>
              <a:off x="7816017" y="5216905"/>
              <a:ext cx="946150" cy="833119"/>
            </a:xfrm>
            <a:custGeom>
              <a:avLst/>
              <a:ahLst/>
              <a:rect l="l" t="t" r="r" b="b"/>
              <a:pathLst>
                <a:path w="946150" h="833120">
                  <a:moveTo>
                    <a:pt x="945711" y="32765"/>
                  </a:moveTo>
                  <a:lnTo>
                    <a:pt x="945711" y="0"/>
                  </a:lnTo>
                  <a:lnTo>
                    <a:pt x="0" y="832865"/>
                  </a:lnTo>
                  <a:lnTo>
                    <a:pt x="37205" y="832865"/>
                  </a:lnTo>
                  <a:lnTo>
                    <a:pt x="945711" y="32765"/>
                  </a:lnTo>
                  <a:close/>
                </a:path>
              </a:pathLst>
            </a:custGeom>
            <a:solidFill>
              <a:srgbClr val="2B9C9C"/>
            </a:solidFill>
          </p:spPr>
          <p:txBody>
            <a:bodyPr bIns="0" lIns="0" rIns="0" rtlCol="0" tIns="0" wrap="square"/>
            <a:p>
              <a:pPr defTabSz="916932"/>
              <a:endParaRPr>
                <a:solidFill>
                  <a:prstClr val="black"/>
                </a:solidFill>
              </a:endParaRPr>
            </a:p>
          </p:txBody>
        </p:sp>
        <p:sp>
          <p:nvSpPr>
            <p:cNvPr id="1049190" name="object 256"/>
            <p:cNvSpPr/>
            <p:nvPr/>
          </p:nvSpPr>
          <p:spPr>
            <a:xfrm>
              <a:off x="7853223" y="5249672"/>
              <a:ext cx="908685" cy="800100"/>
            </a:xfrm>
            <a:custGeom>
              <a:avLst/>
              <a:ahLst/>
              <a:rect l="l" t="t" r="r" b="b"/>
              <a:pathLst>
                <a:path w="908684" h="800100">
                  <a:moveTo>
                    <a:pt x="908506" y="33527"/>
                  </a:moveTo>
                  <a:lnTo>
                    <a:pt x="908506" y="0"/>
                  </a:lnTo>
                  <a:lnTo>
                    <a:pt x="0" y="800099"/>
                  </a:lnTo>
                  <a:lnTo>
                    <a:pt x="38070" y="800099"/>
                  </a:lnTo>
                  <a:lnTo>
                    <a:pt x="908506" y="33527"/>
                  </a:lnTo>
                  <a:close/>
                </a:path>
              </a:pathLst>
            </a:custGeom>
            <a:solidFill>
              <a:srgbClr val="2A9C9C"/>
            </a:solidFill>
          </p:spPr>
          <p:txBody>
            <a:bodyPr bIns="0" lIns="0" rIns="0" rtlCol="0" tIns="0" wrap="square"/>
            <a:p>
              <a:pPr defTabSz="916932"/>
              <a:endParaRPr>
                <a:solidFill>
                  <a:prstClr val="black"/>
                </a:solidFill>
              </a:endParaRPr>
            </a:p>
          </p:txBody>
        </p:sp>
        <p:sp>
          <p:nvSpPr>
            <p:cNvPr id="1049191" name="object 257"/>
            <p:cNvSpPr/>
            <p:nvPr/>
          </p:nvSpPr>
          <p:spPr>
            <a:xfrm>
              <a:off x="7891293" y="5283200"/>
              <a:ext cx="870585" cy="767080"/>
            </a:xfrm>
            <a:custGeom>
              <a:avLst/>
              <a:ahLst/>
              <a:rect l="l" t="t" r="r" b="b"/>
              <a:pathLst>
                <a:path w="870584" h="767079">
                  <a:moveTo>
                    <a:pt x="870435" y="33527"/>
                  </a:moveTo>
                  <a:lnTo>
                    <a:pt x="870435" y="0"/>
                  </a:lnTo>
                  <a:lnTo>
                    <a:pt x="0" y="766571"/>
                  </a:lnTo>
                  <a:lnTo>
                    <a:pt x="38070" y="766571"/>
                  </a:lnTo>
                  <a:lnTo>
                    <a:pt x="870435" y="33527"/>
                  </a:lnTo>
                  <a:close/>
                </a:path>
              </a:pathLst>
            </a:custGeom>
            <a:solidFill>
              <a:srgbClr val="299C9C"/>
            </a:solidFill>
          </p:spPr>
          <p:txBody>
            <a:bodyPr bIns="0" lIns="0" rIns="0" rtlCol="0" tIns="0" wrap="square"/>
            <a:p>
              <a:pPr defTabSz="916932"/>
              <a:endParaRPr>
                <a:solidFill>
                  <a:prstClr val="black"/>
                </a:solidFill>
              </a:endParaRPr>
            </a:p>
          </p:txBody>
        </p:sp>
        <p:sp>
          <p:nvSpPr>
            <p:cNvPr id="1049192" name="object 258"/>
            <p:cNvSpPr/>
            <p:nvPr/>
          </p:nvSpPr>
          <p:spPr>
            <a:xfrm>
              <a:off x="7929364" y="5316727"/>
              <a:ext cx="832485" cy="733425"/>
            </a:xfrm>
            <a:custGeom>
              <a:avLst/>
              <a:ahLst/>
              <a:rect l="l" t="t" r="r" b="b"/>
              <a:pathLst>
                <a:path w="832484" h="733425">
                  <a:moveTo>
                    <a:pt x="832364" y="33527"/>
                  </a:moveTo>
                  <a:lnTo>
                    <a:pt x="832364" y="0"/>
                  </a:lnTo>
                  <a:lnTo>
                    <a:pt x="0" y="733043"/>
                  </a:lnTo>
                  <a:lnTo>
                    <a:pt x="38070" y="733043"/>
                  </a:lnTo>
                  <a:lnTo>
                    <a:pt x="832364" y="33527"/>
                  </a:lnTo>
                  <a:close/>
                </a:path>
              </a:pathLst>
            </a:custGeom>
            <a:solidFill>
              <a:srgbClr val="289C9C"/>
            </a:solidFill>
          </p:spPr>
          <p:txBody>
            <a:bodyPr bIns="0" lIns="0" rIns="0" rtlCol="0" tIns="0" wrap="square"/>
            <a:p>
              <a:pPr defTabSz="916932"/>
              <a:endParaRPr>
                <a:solidFill>
                  <a:prstClr val="black"/>
                </a:solidFill>
              </a:endParaRPr>
            </a:p>
          </p:txBody>
        </p:sp>
        <p:sp>
          <p:nvSpPr>
            <p:cNvPr id="1049193" name="object 259"/>
            <p:cNvSpPr/>
            <p:nvPr/>
          </p:nvSpPr>
          <p:spPr>
            <a:xfrm>
              <a:off x="7967435" y="5350256"/>
              <a:ext cx="794385" cy="699770"/>
            </a:xfrm>
            <a:custGeom>
              <a:avLst/>
              <a:ahLst/>
              <a:rect l="l" t="t" r="r" b="b"/>
              <a:pathLst>
                <a:path w="794384" h="699770">
                  <a:moveTo>
                    <a:pt x="794294" y="32765"/>
                  </a:moveTo>
                  <a:lnTo>
                    <a:pt x="794294" y="0"/>
                  </a:lnTo>
                  <a:lnTo>
                    <a:pt x="0" y="699515"/>
                  </a:lnTo>
                  <a:lnTo>
                    <a:pt x="37205" y="699515"/>
                  </a:lnTo>
                  <a:lnTo>
                    <a:pt x="794294" y="32765"/>
                  </a:lnTo>
                  <a:close/>
                </a:path>
              </a:pathLst>
            </a:custGeom>
            <a:solidFill>
              <a:srgbClr val="269B9B"/>
            </a:solidFill>
          </p:spPr>
          <p:txBody>
            <a:bodyPr bIns="0" lIns="0" rIns="0" rtlCol="0" tIns="0" wrap="square"/>
            <a:p>
              <a:pPr defTabSz="916932"/>
              <a:endParaRPr>
                <a:solidFill>
                  <a:prstClr val="black"/>
                </a:solidFill>
              </a:endParaRPr>
            </a:p>
          </p:txBody>
        </p:sp>
        <p:sp>
          <p:nvSpPr>
            <p:cNvPr id="1049194" name="object 260"/>
            <p:cNvSpPr/>
            <p:nvPr/>
          </p:nvSpPr>
          <p:spPr>
            <a:xfrm>
              <a:off x="8004641" y="5383022"/>
              <a:ext cx="757555" cy="666750"/>
            </a:xfrm>
            <a:custGeom>
              <a:avLst/>
              <a:ahLst/>
              <a:rect l="l" t="t" r="r" b="b"/>
              <a:pathLst>
                <a:path w="757554" h="666750">
                  <a:moveTo>
                    <a:pt x="757088" y="33527"/>
                  </a:moveTo>
                  <a:lnTo>
                    <a:pt x="757088" y="0"/>
                  </a:lnTo>
                  <a:lnTo>
                    <a:pt x="0" y="666749"/>
                  </a:lnTo>
                  <a:lnTo>
                    <a:pt x="38070" y="666749"/>
                  </a:lnTo>
                  <a:lnTo>
                    <a:pt x="757088" y="33527"/>
                  </a:lnTo>
                  <a:close/>
                </a:path>
              </a:pathLst>
            </a:custGeom>
            <a:solidFill>
              <a:srgbClr val="259B9B"/>
            </a:solidFill>
          </p:spPr>
          <p:txBody>
            <a:bodyPr bIns="0" lIns="0" rIns="0" rtlCol="0" tIns="0" wrap="square"/>
            <a:p>
              <a:pPr defTabSz="916932"/>
              <a:endParaRPr>
                <a:solidFill>
                  <a:prstClr val="black"/>
                </a:solidFill>
              </a:endParaRPr>
            </a:p>
          </p:txBody>
        </p:sp>
        <p:sp>
          <p:nvSpPr>
            <p:cNvPr id="1049195" name="object 261"/>
            <p:cNvSpPr/>
            <p:nvPr/>
          </p:nvSpPr>
          <p:spPr>
            <a:xfrm>
              <a:off x="8042711" y="5416550"/>
              <a:ext cx="719455" cy="633730"/>
            </a:xfrm>
            <a:custGeom>
              <a:avLst/>
              <a:ahLst/>
              <a:rect l="l" t="t" r="r" b="b"/>
              <a:pathLst>
                <a:path w="719454" h="633729">
                  <a:moveTo>
                    <a:pt x="719017" y="33527"/>
                  </a:moveTo>
                  <a:lnTo>
                    <a:pt x="719017" y="0"/>
                  </a:lnTo>
                  <a:lnTo>
                    <a:pt x="0" y="633221"/>
                  </a:lnTo>
                  <a:lnTo>
                    <a:pt x="38070" y="633221"/>
                  </a:lnTo>
                  <a:lnTo>
                    <a:pt x="719017" y="33527"/>
                  </a:lnTo>
                  <a:close/>
                </a:path>
              </a:pathLst>
            </a:custGeom>
            <a:solidFill>
              <a:srgbClr val="249B9B"/>
            </a:solidFill>
          </p:spPr>
          <p:txBody>
            <a:bodyPr bIns="0" lIns="0" rIns="0" rtlCol="0" tIns="0" wrap="square"/>
            <a:p>
              <a:pPr defTabSz="916932"/>
              <a:endParaRPr>
                <a:solidFill>
                  <a:prstClr val="black"/>
                </a:solidFill>
              </a:endParaRPr>
            </a:p>
          </p:txBody>
        </p:sp>
        <p:sp>
          <p:nvSpPr>
            <p:cNvPr id="1049196" name="object 262"/>
            <p:cNvSpPr/>
            <p:nvPr/>
          </p:nvSpPr>
          <p:spPr>
            <a:xfrm>
              <a:off x="8080782" y="5450077"/>
              <a:ext cx="681355" cy="600075"/>
            </a:xfrm>
            <a:custGeom>
              <a:avLst/>
              <a:ahLst/>
              <a:rect l="l" t="t" r="r" b="b"/>
              <a:pathLst>
                <a:path w="681354" h="600075">
                  <a:moveTo>
                    <a:pt x="680947" y="32765"/>
                  </a:moveTo>
                  <a:lnTo>
                    <a:pt x="680947" y="0"/>
                  </a:lnTo>
                  <a:lnTo>
                    <a:pt x="0" y="599693"/>
                  </a:lnTo>
                  <a:lnTo>
                    <a:pt x="37205" y="599693"/>
                  </a:lnTo>
                  <a:lnTo>
                    <a:pt x="680947" y="32765"/>
                  </a:lnTo>
                  <a:close/>
                </a:path>
              </a:pathLst>
            </a:custGeom>
            <a:solidFill>
              <a:srgbClr val="239B9B"/>
            </a:solidFill>
          </p:spPr>
          <p:txBody>
            <a:bodyPr bIns="0" lIns="0" rIns="0" rtlCol="0" tIns="0" wrap="square"/>
            <a:p>
              <a:pPr defTabSz="916932"/>
              <a:endParaRPr>
                <a:solidFill>
                  <a:prstClr val="black"/>
                </a:solidFill>
              </a:endParaRPr>
            </a:p>
          </p:txBody>
        </p:sp>
        <p:sp>
          <p:nvSpPr>
            <p:cNvPr id="1049197" name="object 263"/>
            <p:cNvSpPr/>
            <p:nvPr/>
          </p:nvSpPr>
          <p:spPr>
            <a:xfrm>
              <a:off x="8117988" y="5482844"/>
              <a:ext cx="643890" cy="567055"/>
            </a:xfrm>
            <a:custGeom>
              <a:avLst/>
              <a:ahLst/>
              <a:rect l="l" t="t" r="r" b="b"/>
              <a:pathLst>
                <a:path w="643890" h="567054">
                  <a:moveTo>
                    <a:pt x="643741" y="33527"/>
                  </a:moveTo>
                  <a:lnTo>
                    <a:pt x="643741" y="0"/>
                  </a:lnTo>
                  <a:lnTo>
                    <a:pt x="0" y="566927"/>
                  </a:lnTo>
                  <a:lnTo>
                    <a:pt x="38070" y="566927"/>
                  </a:lnTo>
                  <a:lnTo>
                    <a:pt x="643741" y="33527"/>
                  </a:lnTo>
                  <a:close/>
                </a:path>
              </a:pathLst>
            </a:custGeom>
            <a:solidFill>
              <a:srgbClr val="219B9B"/>
            </a:solidFill>
          </p:spPr>
          <p:txBody>
            <a:bodyPr bIns="0" lIns="0" rIns="0" rtlCol="0" tIns="0" wrap="square"/>
            <a:p>
              <a:pPr defTabSz="916932"/>
              <a:endParaRPr>
                <a:solidFill>
                  <a:prstClr val="black"/>
                </a:solidFill>
              </a:endParaRPr>
            </a:p>
          </p:txBody>
        </p:sp>
        <p:sp>
          <p:nvSpPr>
            <p:cNvPr id="1049198" name="object 264"/>
            <p:cNvSpPr/>
            <p:nvPr/>
          </p:nvSpPr>
          <p:spPr>
            <a:xfrm>
              <a:off x="8156058" y="5516372"/>
              <a:ext cx="605790" cy="533400"/>
            </a:xfrm>
            <a:custGeom>
              <a:avLst/>
              <a:ahLst/>
              <a:rect l="l" t="t" r="r" b="b"/>
              <a:pathLst>
                <a:path w="605790" h="533400">
                  <a:moveTo>
                    <a:pt x="605670" y="33527"/>
                  </a:moveTo>
                  <a:lnTo>
                    <a:pt x="605670" y="0"/>
                  </a:lnTo>
                  <a:lnTo>
                    <a:pt x="0" y="533399"/>
                  </a:lnTo>
                  <a:lnTo>
                    <a:pt x="38070" y="533399"/>
                  </a:lnTo>
                  <a:lnTo>
                    <a:pt x="605670" y="33527"/>
                  </a:lnTo>
                  <a:close/>
                </a:path>
              </a:pathLst>
            </a:custGeom>
            <a:solidFill>
              <a:srgbClr val="209B9B"/>
            </a:solidFill>
          </p:spPr>
          <p:txBody>
            <a:bodyPr bIns="0" lIns="0" rIns="0" rtlCol="0" tIns="0" wrap="square"/>
            <a:p>
              <a:pPr defTabSz="916932"/>
              <a:endParaRPr>
                <a:solidFill>
                  <a:prstClr val="black"/>
                </a:solidFill>
              </a:endParaRPr>
            </a:p>
          </p:txBody>
        </p:sp>
        <p:sp>
          <p:nvSpPr>
            <p:cNvPr id="1049199" name="object 265"/>
            <p:cNvSpPr/>
            <p:nvPr/>
          </p:nvSpPr>
          <p:spPr>
            <a:xfrm>
              <a:off x="8194129" y="5549900"/>
              <a:ext cx="567690" cy="500380"/>
            </a:xfrm>
            <a:custGeom>
              <a:avLst/>
              <a:ahLst/>
              <a:rect l="l" t="t" r="r" b="b"/>
              <a:pathLst>
                <a:path w="567690" h="500379">
                  <a:moveTo>
                    <a:pt x="567600" y="33527"/>
                  </a:moveTo>
                  <a:lnTo>
                    <a:pt x="567600" y="0"/>
                  </a:lnTo>
                  <a:lnTo>
                    <a:pt x="0" y="499871"/>
                  </a:lnTo>
                  <a:lnTo>
                    <a:pt x="38070" y="499871"/>
                  </a:lnTo>
                  <a:lnTo>
                    <a:pt x="567600" y="33527"/>
                  </a:lnTo>
                  <a:close/>
                </a:path>
              </a:pathLst>
            </a:custGeom>
            <a:solidFill>
              <a:srgbClr val="1F9A9A"/>
            </a:solidFill>
          </p:spPr>
          <p:txBody>
            <a:bodyPr bIns="0" lIns="0" rIns="0" rtlCol="0" tIns="0" wrap="square"/>
            <a:p>
              <a:pPr defTabSz="916932"/>
              <a:endParaRPr>
                <a:solidFill>
                  <a:prstClr val="black"/>
                </a:solidFill>
              </a:endParaRPr>
            </a:p>
          </p:txBody>
        </p:sp>
        <p:sp>
          <p:nvSpPr>
            <p:cNvPr id="1049200" name="object 266"/>
            <p:cNvSpPr/>
            <p:nvPr/>
          </p:nvSpPr>
          <p:spPr>
            <a:xfrm>
              <a:off x="8232200" y="5583427"/>
              <a:ext cx="529590" cy="466725"/>
            </a:xfrm>
            <a:custGeom>
              <a:avLst/>
              <a:ahLst/>
              <a:rect l="l" t="t" r="r" b="b"/>
              <a:pathLst>
                <a:path w="529590" h="466725">
                  <a:moveTo>
                    <a:pt x="529529" y="32765"/>
                  </a:moveTo>
                  <a:lnTo>
                    <a:pt x="529529" y="0"/>
                  </a:lnTo>
                  <a:lnTo>
                    <a:pt x="0" y="466343"/>
                  </a:lnTo>
                  <a:lnTo>
                    <a:pt x="37205" y="466343"/>
                  </a:lnTo>
                  <a:lnTo>
                    <a:pt x="529529" y="32765"/>
                  </a:lnTo>
                  <a:close/>
                </a:path>
              </a:pathLst>
            </a:custGeom>
            <a:solidFill>
              <a:srgbClr val="1E9A9A"/>
            </a:solidFill>
          </p:spPr>
          <p:txBody>
            <a:bodyPr bIns="0" lIns="0" rIns="0" rtlCol="0" tIns="0" wrap="square"/>
            <a:p>
              <a:pPr defTabSz="916932"/>
              <a:endParaRPr>
                <a:solidFill>
                  <a:prstClr val="black"/>
                </a:solidFill>
              </a:endParaRPr>
            </a:p>
          </p:txBody>
        </p:sp>
        <p:sp>
          <p:nvSpPr>
            <p:cNvPr id="1049201" name="object 267"/>
            <p:cNvSpPr/>
            <p:nvPr/>
          </p:nvSpPr>
          <p:spPr>
            <a:xfrm>
              <a:off x="8269405" y="5616194"/>
              <a:ext cx="492759" cy="433705"/>
            </a:xfrm>
            <a:custGeom>
              <a:avLst/>
              <a:ahLst/>
              <a:rect l="l" t="t" r="r" b="b"/>
              <a:pathLst>
                <a:path w="492759" h="433704">
                  <a:moveTo>
                    <a:pt x="492323" y="33527"/>
                  </a:moveTo>
                  <a:lnTo>
                    <a:pt x="492323" y="0"/>
                  </a:lnTo>
                  <a:lnTo>
                    <a:pt x="0" y="433577"/>
                  </a:lnTo>
                  <a:lnTo>
                    <a:pt x="38070" y="433577"/>
                  </a:lnTo>
                  <a:lnTo>
                    <a:pt x="492323" y="33527"/>
                  </a:lnTo>
                  <a:close/>
                </a:path>
              </a:pathLst>
            </a:custGeom>
            <a:solidFill>
              <a:srgbClr val="1C9A9A"/>
            </a:solidFill>
          </p:spPr>
          <p:txBody>
            <a:bodyPr bIns="0" lIns="0" rIns="0" rtlCol="0" tIns="0" wrap="square"/>
            <a:p>
              <a:pPr defTabSz="916932"/>
              <a:endParaRPr>
                <a:solidFill>
                  <a:prstClr val="black"/>
                </a:solidFill>
              </a:endParaRPr>
            </a:p>
          </p:txBody>
        </p:sp>
        <p:sp>
          <p:nvSpPr>
            <p:cNvPr id="1049202" name="object 268"/>
            <p:cNvSpPr/>
            <p:nvPr/>
          </p:nvSpPr>
          <p:spPr>
            <a:xfrm>
              <a:off x="8307476" y="5649722"/>
              <a:ext cx="454659" cy="400050"/>
            </a:xfrm>
            <a:custGeom>
              <a:avLst/>
              <a:ahLst/>
              <a:rect l="l" t="t" r="r" b="b"/>
              <a:pathLst>
                <a:path w="454659" h="400050">
                  <a:moveTo>
                    <a:pt x="454253" y="33527"/>
                  </a:moveTo>
                  <a:lnTo>
                    <a:pt x="454253" y="0"/>
                  </a:lnTo>
                  <a:lnTo>
                    <a:pt x="0" y="400049"/>
                  </a:lnTo>
                  <a:lnTo>
                    <a:pt x="38070" y="400049"/>
                  </a:lnTo>
                  <a:lnTo>
                    <a:pt x="454253" y="33527"/>
                  </a:lnTo>
                  <a:close/>
                </a:path>
              </a:pathLst>
            </a:custGeom>
            <a:solidFill>
              <a:srgbClr val="1B9A9A"/>
            </a:solidFill>
          </p:spPr>
          <p:txBody>
            <a:bodyPr bIns="0" lIns="0" rIns="0" rtlCol="0" tIns="0" wrap="square"/>
            <a:p>
              <a:pPr defTabSz="916932"/>
              <a:endParaRPr>
                <a:solidFill>
                  <a:prstClr val="black"/>
                </a:solidFill>
              </a:endParaRPr>
            </a:p>
          </p:txBody>
        </p:sp>
        <p:sp>
          <p:nvSpPr>
            <p:cNvPr id="1049203" name="object 269"/>
            <p:cNvSpPr/>
            <p:nvPr/>
          </p:nvSpPr>
          <p:spPr>
            <a:xfrm>
              <a:off x="8345547" y="5683250"/>
              <a:ext cx="416559" cy="367030"/>
            </a:xfrm>
            <a:custGeom>
              <a:avLst/>
              <a:ahLst/>
              <a:rect l="l" t="t" r="r" b="b"/>
              <a:pathLst>
                <a:path w="416559" h="367029">
                  <a:moveTo>
                    <a:pt x="416182" y="33527"/>
                  </a:moveTo>
                  <a:lnTo>
                    <a:pt x="416182" y="0"/>
                  </a:lnTo>
                  <a:lnTo>
                    <a:pt x="0" y="366521"/>
                  </a:lnTo>
                  <a:lnTo>
                    <a:pt x="38070" y="366521"/>
                  </a:lnTo>
                  <a:lnTo>
                    <a:pt x="416182" y="33527"/>
                  </a:lnTo>
                  <a:close/>
                </a:path>
              </a:pathLst>
            </a:custGeom>
            <a:solidFill>
              <a:srgbClr val="1A9A9A"/>
            </a:solidFill>
          </p:spPr>
          <p:txBody>
            <a:bodyPr bIns="0" lIns="0" rIns="0" rtlCol="0" tIns="0" wrap="square"/>
            <a:p>
              <a:pPr defTabSz="916932"/>
              <a:endParaRPr>
                <a:solidFill>
                  <a:prstClr val="black"/>
                </a:solidFill>
              </a:endParaRPr>
            </a:p>
          </p:txBody>
        </p:sp>
        <p:sp>
          <p:nvSpPr>
            <p:cNvPr id="1049204" name="object 270"/>
            <p:cNvSpPr/>
            <p:nvPr/>
          </p:nvSpPr>
          <p:spPr>
            <a:xfrm>
              <a:off x="8383618" y="5716777"/>
              <a:ext cx="378460" cy="333375"/>
            </a:xfrm>
            <a:custGeom>
              <a:avLst/>
              <a:ahLst/>
              <a:rect l="l" t="t" r="r" b="b"/>
              <a:pathLst>
                <a:path w="378459" h="333375">
                  <a:moveTo>
                    <a:pt x="378111" y="32765"/>
                  </a:moveTo>
                  <a:lnTo>
                    <a:pt x="378111" y="0"/>
                  </a:lnTo>
                  <a:lnTo>
                    <a:pt x="0" y="332993"/>
                  </a:lnTo>
                  <a:lnTo>
                    <a:pt x="37205" y="332993"/>
                  </a:lnTo>
                  <a:lnTo>
                    <a:pt x="378111" y="32765"/>
                  </a:lnTo>
                  <a:close/>
                </a:path>
              </a:pathLst>
            </a:custGeom>
            <a:solidFill>
              <a:srgbClr val="189A9A"/>
            </a:solidFill>
          </p:spPr>
          <p:txBody>
            <a:bodyPr bIns="0" lIns="0" rIns="0" rtlCol="0" tIns="0" wrap="square"/>
            <a:p>
              <a:pPr defTabSz="916932"/>
              <a:endParaRPr>
                <a:solidFill>
                  <a:prstClr val="black"/>
                </a:solidFill>
              </a:endParaRPr>
            </a:p>
          </p:txBody>
        </p:sp>
        <p:sp>
          <p:nvSpPr>
            <p:cNvPr id="1049205" name="object 271"/>
            <p:cNvSpPr/>
            <p:nvPr/>
          </p:nvSpPr>
          <p:spPr>
            <a:xfrm>
              <a:off x="8420823" y="5749544"/>
              <a:ext cx="340995" cy="300355"/>
            </a:xfrm>
            <a:custGeom>
              <a:avLst/>
              <a:ahLst/>
              <a:rect l="l" t="t" r="r" b="b"/>
              <a:pathLst>
                <a:path w="340995" h="300354">
                  <a:moveTo>
                    <a:pt x="340906" y="33527"/>
                  </a:moveTo>
                  <a:lnTo>
                    <a:pt x="340906" y="0"/>
                  </a:lnTo>
                  <a:lnTo>
                    <a:pt x="0" y="300227"/>
                  </a:lnTo>
                  <a:lnTo>
                    <a:pt x="38070" y="300227"/>
                  </a:lnTo>
                  <a:lnTo>
                    <a:pt x="340906" y="33527"/>
                  </a:lnTo>
                  <a:close/>
                </a:path>
              </a:pathLst>
            </a:custGeom>
            <a:solidFill>
              <a:srgbClr val="159A9A"/>
            </a:solidFill>
          </p:spPr>
          <p:txBody>
            <a:bodyPr bIns="0" lIns="0" rIns="0" rtlCol="0" tIns="0" wrap="square"/>
            <a:p>
              <a:pPr defTabSz="916932"/>
              <a:endParaRPr>
                <a:solidFill>
                  <a:prstClr val="black"/>
                </a:solidFill>
              </a:endParaRPr>
            </a:p>
          </p:txBody>
        </p:sp>
        <p:sp>
          <p:nvSpPr>
            <p:cNvPr id="1049206" name="object 272"/>
            <p:cNvSpPr/>
            <p:nvPr/>
          </p:nvSpPr>
          <p:spPr>
            <a:xfrm>
              <a:off x="8458894" y="5783072"/>
              <a:ext cx="302895" cy="266700"/>
            </a:xfrm>
            <a:custGeom>
              <a:avLst/>
              <a:ahLst/>
              <a:rect l="l" t="t" r="r" b="b"/>
              <a:pathLst>
                <a:path w="302895" h="266700">
                  <a:moveTo>
                    <a:pt x="302835" y="33527"/>
                  </a:moveTo>
                  <a:lnTo>
                    <a:pt x="302835" y="0"/>
                  </a:lnTo>
                  <a:lnTo>
                    <a:pt x="0" y="266699"/>
                  </a:lnTo>
                  <a:lnTo>
                    <a:pt x="38070" y="266699"/>
                  </a:lnTo>
                  <a:lnTo>
                    <a:pt x="302835" y="33527"/>
                  </a:lnTo>
                  <a:close/>
                </a:path>
              </a:pathLst>
            </a:custGeom>
            <a:solidFill>
              <a:srgbClr val="149A9A"/>
            </a:solidFill>
          </p:spPr>
          <p:txBody>
            <a:bodyPr bIns="0" lIns="0" rIns="0" rtlCol="0" tIns="0" wrap="square"/>
            <a:p>
              <a:pPr defTabSz="916932"/>
              <a:endParaRPr>
                <a:solidFill>
                  <a:prstClr val="black"/>
                </a:solidFill>
              </a:endParaRPr>
            </a:p>
          </p:txBody>
        </p:sp>
        <p:sp>
          <p:nvSpPr>
            <p:cNvPr id="1049207" name="object 273"/>
            <p:cNvSpPr/>
            <p:nvPr/>
          </p:nvSpPr>
          <p:spPr>
            <a:xfrm>
              <a:off x="8496965" y="5816600"/>
              <a:ext cx="264795" cy="233679"/>
            </a:xfrm>
            <a:custGeom>
              <a:avLst/>
              <a:ahLst/>
              <a:rect l="l" t="t" r="r" b="b"/>
              <a:pathLst>
                <a:path w="264795" h="233679">
                  <a:moveTo>
                    <a:pt x="264764" y="33527"/>
                  </a:moveTo>
                  <a:lnTo>
                    <a:pt x="264764" y="0"/>
                  </a:lnTo>
                  <a:lnTo>
                    <a:pt x="0" y="233171"/>
                  </a:lnTo>
                  <a:lnTo>
                    <a:pt x="38070" y="233171"/>
                  </a:lnTo>
                  <a:lnTo>
                    <a:pt x="264764" y="33527"/>
                  </a:lnTo>
                  <a:close/>
                </a:path>
              </a:pathLst>
            </a:custGeom>
            <a:solidFill>
              <a:srgbClr val="129A9A"/>
            </a:solidFill>
          </p:spPr>
          <p:txBody>
            <a:bodyPr bIns="0" lIns="0" rIns="0" rtlCol="0" tIns="0" wrap="square"/>
            <a:p>
              <a:pPr defTabSz="916932"/>
              <a:endParaRPr>
                <a:solidFill>
                  <a:prstClr val="black"/>
                </a:solidFill>
              </a:endParaRPr>
            </a:p>
          </p:txBody>
        </p:sp>
        <p:sp>
          <p:nvSpPr>
            <p:cNvPr id="1049208" name="object 274"/>
            <p:cNvSpPr/>
            <p:nvPr/>
          </p:nvSpPr>
          <p:spPr>
            <a:xfrm>
              <a:off x="8535036" y="5850127"/>
              <a:ext cx="226693" cy="199644"/>
            </a:xfrm>
            <a:prstGeom prst="rect"/>
            <a:blipFill>
              <a:blip xmlns:r="http://schemas.openxmlformats.org/officeDocument/2006/relationships" r:embed="rId4" cstate="print"/>
              <a:stretch>
                <a:fillRect/>
              </a:stretch>
            </a:blipFill>
          </p:spPr>
          <p:txBody>
            <a:bodyPr bIns="0" lIns="0" rIns="0" rtlCol="0" tIns="0" wrap="square"/>
            <a:p>
              <a:pPr defTabSz="916932"/>
              <a:endParaRPr>
                <a:solidFill>
                  <a:prstClr val="black"/>
                </a:solidFill>
              </a:endParaRPr>
            </a:p>
          </p:txBody>
        </p:sp>
      </p:grpSp>
      <p:grpSp>
        <p:nvGrpSpPr>
          <p:cNvPr id="364" name="object 275"/>
          <p:cNvGrpSpPr/>
          <p:nvPr/>
        </p:nvGrpSpPr>
        <p:grpSpPr>
          <a:xfrm>
            <a:off x="4162815" y="1995324"/>
            <a:ext cx="4699991" cy="4153679"/>
            <a:chOff x="4151248" y="1987930"/>
            <a:chExt cx="4686935" cy="4138295"/>
          </a:xfrm>
        </p:grpSpPr>
        <p:sp>
          <p:nvSpPr>
            <p:cNvPr id="1049209" name="object 276"/>
            <p:cNvSpPr/>
            <p:nvPr/>
          </p:nvSpPr>
          <p:spPr>
            <a:xfrm>
              <a:off x="4240021" y="2076703"/>
              <a:ext cx="4598035" cy="4049395"/>
            </a:xfrm>
            <a:custGeom>
              <a:avLst/>
              <a:ahLst/>
              <a:rect l="l" t="t" r="r" b="b"/>
              <a:pathLst>
                <a:path w="4598034" h="4049395">
                  <a:moveTo>
                    <a:pt x="4597908" y="4049268"/>
                  </a:moveTo>
                  <a:lnTo>
                    <a:pt x="4597908" y="0"/>
                  </a:lnTo>
                  <a:lnTo>
                    <a:pt x="0" y="0"/>
                  </a:lnTo>
                  <a:lnTo>
                    <a:pt x="0" y="4049268"/>
                  </a:lnTo>
                  <a:lnTo>
                    <a:pt x="4597908" y="4049268"/>
                  </a:lnTo>
                  <a:close/>
                </a:path>
              </a:pathLst>
            </a:custGeom>
            <a:solidFill>
              <a:srgbClr val="808080"/>
            </a:solidFill>
          </p:spPr>
          <p:txBody>
            <a:bodyPr bIns="0" lIns="0" rIns="0" rtlCol="0" tIns="0" wrap="square"/>
            <a:p>
              <a:pPr defTabSz="916932"/>
              <a:endParaRPr>
                <a:solidFill>
                  <a:prstClr val="black"/>
                </a:solidFill>
              </a:endParaRPr>
            </a:p>
          </p:txBody>
        </p:sp>
        <p:sp>
          <p:nvSpPr>
            <p:cNvPr id="1049210" name="object 277"/>
            <p:cNvSpPr/>
            <p:nvPr/>
          </p:nvSpPr>
          <p:spPr>
            <a:xfrm>
              <a:off x="4163821" y="2000503"/>
              <a:ext cx="4598035" cy="4049395"/>
            </a:xfrm>
            <a:custGeom>
              <a:avLst/>
              <a:ahLst/>
              <a:rect l="l" t="t" r="r" b="b"/>
              <a:pathLst>
                <a:path w="4598034" h="4049395">
                  <a:moveTo>
                    <a:pt x="0" y="0"/>
                  </a:moveTo>
                  <a:lnTo>
                    <a:pt x="0" y="4049268"/>
                  </a:lnTo>
                  <a:lnTo>
                    <a:pt x="4597908" y="4049268"/>
                  </a:lnTo>
                  <a:lnTo>
                    <a:pt x="4597908" y="0"/>
                  </a:lnTo>
                  <a:lnTo>
                    <a:pt x="0" y="0"/>
                  </a:lnTo>
                  <a:close/>
                </a:path>
              </a:pathLst>
            </a:custGeom>
            <a:ln w="25146">
              <a:solidFill>
                <a:srgbClr val="9A0065"/>
              </a:solidFill>
            </a:ln>
          </p:spPr>
          <p:txBody>
            <a:bodyPr bIns="0" lIns="0" rIns="0" rtlCol="0" tIns="0" wrap="square"/>
            <a:p>
              <a:pPr defTabSz="916932"/>
              <a:endParaRPr>
                <a:solidFill>
                  <a:prstClr val="black"/>
                </a:solidFill>
              </a:endParaRPr>
            </a:p>
          </p:txBody>
        </p:sp>
      </p:grpSp>
      <p:sp>
        <p:nvSpPr>
          <p:cNvPr id="1049211" name="object 278"/>
          <p:cNvSpPr txBox="1"/>
          <p:nvPr/>
        </p:nvSpPr>
        <p:spPr>
          <a:xfrm>
            <a:off x="3290060" y="867829"/>
            <a:ext cx="5262894" cy="1659468"/>
          </a:xfrm>
          <a:prstGeom prst="rect"/>
        </p:spPr>
        <p:txBody>
          <a:bodyPr bIns="0" lIns="0" rIns="0" rtlCol="0" tIns="12733" vert="horz" wrap="square">
            <a:spAutoFit/>
          </a:bodyPr>
          <a:p>
            <a:pPr defTabSz="916932" marL="12733">
              <a:spcBef>
                <a:spcPts val="100"/>
              </a:spcBef>
            </a:pPr>
            <a:r>
              <a:rPr dirty="0" sz="3600">
                <a:solidFill>
                  <a:prstClr val="black"/>
                </a:solidFill>
                <a:latin typeface="Times New Roman"/>
                <a:cs typeface="Times New Roman"/>
              </a:rPr>
              <a:t>William</a:t>
            </a:r>
            <a:r>
              <a:rPr dirty="0" sz="3600" spc="-5">
                <a:solidFill>
                  <a:prstClr val="black"/>
                </a:solidFill>
                <a:latin typeface="Times New Roman"/>
                <a:cs typeface="Times New Roman"/>
              </a:rPr>
              <a:t> </a:t>
            </a:r>
            <a:r>
              <a:rPr dirty="0" sz="3600">
                <a:solidFill>
                  <a:prstClr val="black"/>
                </a:solidFill>
                <a:latin typeface="Times New Roman"/>
                <a:cs typeface="Times New Roman"/>
              </a:rPr>
              <a:t>James</a:t>
            </a:r>
            <a:endParaRPr sz="3600">
              <a:solidFill>
                <a:prstClr val="black"/>
              </a:solidFill>
              <a:latin typeface="Times New Roman"/>
              <a:cs typeface="Times New Roman"/>
            </a:endParaRPr>
          </a:p>
          <a:p>
            <a:pPr defTabSz="916932">
              <a:spcBef>
                <a:spcPts val="10"/>
              </a:spcBef>
            </a:pPr>
            <a:endParaRPr sz="4300">
              <a:solidFill>
                <a:prstClr val="black"/>
              </a:solidFill>
              <a:latin typeface="Times New Roman"/>
              <a:cs typeface="Times New Roman"/>
            </a:endParaRPr>
          </a:p>
          <a:p>
            <a:pPr defTabSz="916932" marL="990796"/>
            <a:r>
              <a:rPr b="1" dirty="0" sz="2800" spc="-5">
                <a:solidFill>
                  <a:prstClr val="black"/>
                </a:solidFill>
                <a:latin typeface="Times New Roman"/>
                <a:cs typeface="Times New Roman"/>
              </a:rPr>
              <a:t>William James</a:t>
            </a:r>
            <a:r>
              <a:rPr b="1" dirty="0" sz="2800" spc="-55">
                <a:solidFill>
                  <a:prstClr val="black"/>
                </a:solidFill>
                <a:latin typeface="Times New Roman"/>
                <a:cs typeface="Times New Roman"/>
              </a:rPr>
              <a:t> </a:t>
            </a:r>
            <a:r>
              <a:rPr b="1" dirty="0" sz="2800" spc="-5">
                <a:solidFill>
                  <a:prstClr val="black"/>
                </a:solidFill>
                <a:latin typeface="Times New Roman"/>
                <a:cs typeface="Times New Roman"/>
              </a:rPr>
              <a:t>(1842-1910):</a:t>
            </a:r>
            <a:endParaRPr sz="2800">
              <a:solidFill>
                <a:prstClr val="black"/>
              </a:solidFill>
              <a:latin typeface="Times New Roman"/>
              <a:cs typeface="Times New Roman"/>
            </a:endParaRPr>
          </a:p>
        </p:txBody>
      </p:sp>
      <p:sp>
        <p:nvSpPr>
          <p:cNvPr id="1049212" name="object 279"/>
          <p:cNvSpPr/>
          <p:nvPr/>
        </p:nvSpPr>
        <p:spPr>
          <a:xfrm>
            <a:off x="4280869" y="2451544"/>
            <a:ext cx="4259983" cy="33780"/>
          </a:xfrm>
          <a:custGeom>
            <a:avLst/>
            <a:ahLst/>
            <a:rect l="l" t="t" r="r" b="b"/>
            <a:pathLst>
              <a:path w="4248150" h="33655">
                <a:moveTo>
                  <a:pt x="4248150" y="33527"/>
                </a:moveTo>
                <a:lnTo>
                  <a:pt x="4248150" y="0"/>
                </a:lnTo>
                <a:lnTo>
                  <a:pt x="0" y="0"/>
                </a:lnTo>
                <a:lnTo>
                  <a:pt x="0" y="33528"/>
                </a:lnTo>
                <a:lnTo>
                  <a:pt x="4248150" y="33527"/>
                </a:lnTo>
                <a:close/>
              </a:path>
            </a:pathLst>
          </a:custGeom>
          <a:solidFill>
            <a:srgbClr val="000000"/>
          </a:solidFill>
        </p:spPr>
        <p:txBody>
          <a:bodyPr bIns="0" lIns="0" rIns="0" rtlCol="0" tIns="0" wrap="square"/>
          <a:p>
            <a:pPr defTabSz="916932"/>
            <a:endParaRPr>
              <a:solidFill>
                <a:prstClr val="black"/>
              </a:solidFill>
            </a:endParaRPr>
          </a:p>
        </p:txBody>
      </p:sp>
      <p:sp>
        <p:nvSpPr>
          <p:cNvPr id="1049213" name="object 280"/>
          <p:cNvSpPr txBox="1"/>
          <p:nvPr/>
        </p:nvSpPr>
        <p:spPr>
          <a:xfrm>
            <a:off x="4268134" y="2626180"/>
            <a:ext cx="4210952" cy="331428"/>
          </a:xfrm>
          <a:prstGeom prst="rect"/>
        </p:spPr>
        <p:txBody>
          <a:bodyPr bIns="0" lIns="0" rIns="0" rtlCol="0" tIns="12096" vert="horz" wrap="square">
            <a:spAutoFit/>
          </a:bodyPr>
          <a:p>
            <a:pPr defTabSz="916932" marL="12733">
              <a:spcBef>
                <a:spcPts val="95"/>
              </a:spcBef>
            </a:pPr>
            <a:r>
              <a:rPr dirty="0" sz="2000" spc="-10">
                <a:solidFill>
                  <a:prstClr val="black"/>
                </a:solidFill>
                <a:latin typeface="Times New Roman"/>
                <a:cs typeface="Times New Roman"/>
              </a:rPr>
              <a:t>•Published </a:t>
            </a:r>
            <a:r>
              <a:rPr dirty="0" sz="2000" spc="-5">
                <a:solidFill>
                  <a:prstClr val="black"/>
                </a:solidFill>
                <a:latin typeface="Times New Roman"/>
                <a:cs typeface="Times New Roman"/>
              </a:rPr>
              <a:t>“Principles of </a:t>
            </a:r>
            <a:r>
              <a:rPr dirty="0" sz="2000" spc="-10">
                <a:solidFill>
                  <a:prstClr val="black"/>
                </a:solidFill>
                <a:latin typeface="Times New Roman"/>
                <a:cs typeface="Times New Roman"/>
              </a:rPr>
              <a:t>Psychology”</a:t>
            </a:r>
            <a:r>
              <a:rPr dirty="0" sz="2000" spc="45">
                <a:solidFill>
                  <a:prstClr val="black"/>
                </a:solidFill>
                <a:latin typeface="Times New Roman"/>
                <a:cs typeface="Times New Roman"/>
              </a:rPr>
              <a:t> </a:t>
            </a:r>
            <a:r>
              <a:rPr dirty="0" sz="2000" spc="-5">
                <a:solidFill>
                  <a:prstClr val="black"/>
                </a:solidFill>
                <a:latin typeface="Times New Roman"/>
                <a:cs typeface="Times New Roman"/>
              </a:rPr>
              <a:t>in</a:t>
            </a:r>
            <a:endParaRPr sz="2000">
              <a:solidFill>
                <a:prstClr val="black"/>
              </a:solidFill>
              <a:latin typeface="Times New Roman"/>
              <a:cs typeface="Times New Roman"/>
            </a:endParaRPr>
          </a:p>
        </p:txBody>
      </p:sp>
      <p:sp>
        <p:nvSpPr>
          <p:cNvPr id="1049214" name="object 281"/>
          <p:cNvSpPr txBox="1"/>
          <p:nvPr/>
        </p:nvSpPr>
        <p:spPr>
          <a:xfrm>
            <a:off x="4268134" y="2932115"/>
            <a:ext cx="4063858" cy="331428"/>
          </a:xfrm>
          <a:prstGeom prst="rect"/>
        </p:spPr>
        <p:txBody>
          <a:bodyPr bIns="0" lIns="0" rIns="0" rtlCol="0" tIns="12096" vert="horz" wrap="square">
            <a:spAutoFit/>
          </a:bodyPr>
          <a:p>
            <a:pPr defTabSz="916932" marL="12733">
              <a:spcBef>
                <a:spcPts val="95"/>
              </a:spcBef>
            </a:pPr>
            <a:r>
              <a:rPr dirty="0" sz="2000" spc="-5">
                <a:solidFill>
                  <a:prstClr val="black"/>
                </a:solidFill>
                <a:latin typeface="Times New Roman"/>
                <a:cs typeface="Times New Roman"/>
              </a:rPr>
              <a:t>1890. The book covers a wide range</a:t>
            </a:r>
            <a:r>
              <a:rPr dirty="0" sz="2000" spc="20">
                <a:solidFill>
                  <a:prstClr val="black"/>
                </a:solidFill>
                <a:latin typeface="Times New Roman"/>
                <a:cs typeface="Times New Roman"/>
              </a:rPr>
              <a:t> </a:t>
            </a:r>
            <a:r>
              <a:rPr dirty="0" sz="2000" spc="-5">
                <a:solidFill>
                  <a:prstClr val="black"/>
                </a:solidFill>
                <a:latin typeface="Times New Roman"/>
                <a:cs typeface="Times New Roman"/>
              </a:rPr>
              <a:t>of</a:t>
            </a:r>
            <a:endParaRPr sz="2000">
              <a:solidFill>
                <a:prstClr val="black"/>
              </a:solidFill>
              <a:latin typeface="Times New Roman"/>
              <a:cs typeface="Times New Roman"/>
            </a:endParaRPr>
          </a:p>
        </p:txBody>
      </p:sp>
      <p:sp>
        <p:nvSpPr>
          <p:cNvPr id="1049215" name="object 282"/>
          <p:cNvSpPr txBox="1"/>
          <p:nvPr/>
        </p:nvSpPr>
        <p:spPr>
          <a:xfrm>
            <a:off x="4268134" y="3084780"/>
            <a:ext cx="4378422" cy="2932496"/>
          </a:xfrm>
          <a:prstGeom prst="rect"/>
        </p:spPr>
        <p:txBody>
          <a:bodyPr bIns="0" lIns="0" rIns="0" rtlCol="0" tIns="165558" vert="horz" wrap="square">
            <a:spAutoFit/>
          </a:bodyPr>
          <a:p>
            <a:pPr defTabSz="916932" marL="12733">
              <a:spcBef>
                <a:spcPts val="1304"/>
              </a:spcBef>
            </a:pPr>
            <a:r>
              <a:rPr dirty="0" sz="2000" spc="-5">
                <a:solidFill>
                  <a:prstClr val="black"/>
                </a:solidFill>
                <a:latin typeface="Times New Roman"/>
                <a:cs typeface="Times New Roman"/>
              </a:rPr>
              <a:t>topics, opening up the field of</a:t>
            </a:r>
            <a:r>
              <a:rPr dirty="0" sz="2000" spc="45">
                <a:solidFill>
                  <a:prstClr val="black"/>
                </a:solidFill>
                <a:latin typeface="Times New Roman"/>
                <a:cs typeface="Times New Roman"/>
              </a:rPr>
              <a:t> </a:t>
            </a:r>
            <a:r>
              <a:rPr dirty="0" sz="2000" spc="-5">
                <a:solidFill>
                  <a:prstClr val="black"/>
                </a:solidFill>
                <a:latin typeface="Times New Roman"/>
                <a:cs typeface="Times New Roman"/>
              </a:rPr>
              <a:t>psychology.</a:t>
            </a:r>
            <a:endParaRPr sz="2000">
              <a:solidFill>
                <a:prstClr val="black"/>
              </a:solidFill>
              <a:latin typeface="Times New Roman"/>
              <a:cs typeface="Times New Roman"/>
            </a:endParaRPr>
          </a:p>
          <a:p>
            <a:pPr defTabSz="916932" marL="12733" marR="112704">
              <a:spcBef>
                <a:spcPts val="1204"/>
              </a:spcBef>
            </a:pPr>
            <a:r>
              <a:rPr dirty="0" sz="2000" spc="-5">
                <a:solidFill>
                  <a:prstClr val="black"/>
                </a:solidFill>
                <a:latin typeface="Times New Roman"/>
                <a:cs typeface="Times New Roman"/>
              </a:rPr>
              <a:t>•Opposed Wundt’s elemental approach,  </a:t>
            </a:r>
            <a:r>
              <a:rPr dirty="0" sz="2000" spc="-10">
                <a:solidFill>
                  <a:prstClr val="black"/>
                </a:solidFill>
                <a:latin typeface="Times New Roman"/>
                <a:cs typeface="Times New Roman"/>
              </a:rPr>
              <a:t>believed </a:t>
            </a:r>
            <a:r>
              <a:rPr dirty="0" sz="2000" spc="-5">
                <a:solidFill>
                  <a:prstClr val="black"/>
                </a:solidFill>
                <a:latin typeface="Times New Roman"/>
                <a:cs typeface="Times New Roman"/>
              </a:rPr>
              <a:t>that “consciousness is a constant  flow”.</a:t>
            </a:r>
            <a:endParaRPr sz="2000">
              <a:solidFill>
                <a:prstClr val="black"/>
              </a:solidFill>
              <a:latin typeface="Times New Roman"/>
              <a:cs typeface="Times New Roman"/>
            </a:endParaRPr>
          </a:p>
          <a:p>
            <a:pPr defTabSz="916932" marL="12733" marR="7007">
              <a:spcBef>
                <a:spcPts val="1204"/>
              </a:spcBef>
            </a:pPr>
            <a:r>
              <a:rPr dirty="0" sz="2000" spc="-5">
                <a:solidFill>
                  <a:prstClr val="black"/>
                </a:solidFill>
                <a:latin typeface="Times New Roman"/>
                <a:cs typeface="Times New Roman"/>
              </a:rPr>
              <a:t>•Believed that psychology </a:t>
            </a:r>
            <a:r>
              <a:rPr dirty="0" sz="2000" spc="-10">
                <a:solidFill>
                  <a:prstClr val="black"/>
                </a:solidFill>
                <a:latin typeface="Times New Roman"/>
                <a:cs typeface="Times New Roman"/>
              </a:rPr>
              <a:t>should </a:t>
            </a:r>
            <a:r>
              <a:rPr dirty="0" sz="2000" spc="-5">
                <a:solidFill>
                  <a:prstClr val="black"/>
                </a:solidFill>
                <a:latin typeface="Times New Roman"/>
                <a:cs typeface="Times New Roman"/>
              </a:rPr>
              <a:t>focus on  the </a:t>
            </a:r>
            <a:r>
              <a:rPr dirty="0" sz="2000" spc="-10">
                <a:solidFill>
                  <a:prstClr val="black"/>
                </a:solidFill>
                <a:latin typeface="Times New Roman"/>
                <a:cs typeface="Times New Roman"/>
              </a:rPr>
              <a:t>usefulness </a:t>
            </a:r>
            <a:r>
              <a:rPr dirty="0" sz="2000" spc="-5">
                <a:solidFill>
                  <a:prstClr val="black"/>
                </a:solidFill>
                <a:latin typeface="Times New Roman"/>
                <a:cs typeface="Times New Roman"/>
              </a:rPr>
              <a:t>(or </a:t>
            </a:r>
            <a:r>
              <a:rPr dirty="0" sz="2000" spc="-10">
                <a:solidFill>
                  <a:prstClr val="black"/>
                </a:solidFill>
                <a:latin typeface="Times New Roman"/>
                <a:cs typeface="Times New Roman"/>
              </a:rPr>
              <a:t>functions) </a:t>
            </a:r>
            <a:r>
              <a:rPr dirty="0" sz="2000" spc="-5">
                <a:solidFill>
                  <a:prstClr val="black"/>
                </a:solidFill>
                <a:latin typeface="Times New Roman"/>
                <a:cs typeface="Times New Roman"/>
              </a:rPr>
              <a:t>of </a:t>
            </a:r>
            <a:r>
              <a:rPr dirty="0" sz="2000" spc="-10">
                <a:solidFill>
                  <a:prstClr val="black"/>
                </a:solidFill>
                <a:latin typeface="Times New Roman"/>
                <a:cs typeface="Times New Roman"/>
              </a:rPr>
              <a:t>mental  (learning </a:t>
            </a:r>
            <a:r>
              <a:rPr dirty="0" sz="2000" spc="-5">
                <a:solidFill>
                  <a:prstClr val="black"/>
                </a:solidFill>
                <a:latin typeface="Times New Roman"/>
                <a:cs typeface="Times New Roman"/>
              </a:rPr>
              <a:t>and </a:t>
            </a:r>
            <a:r>
              <a:rPr dirty="0" sz="2000" spc="-10">
                <a:solidFill>
                  <a:prstClr val="black"/>
                </a:solidFill>
                <a:latin typeface="Times New Roman"/>
                <a:cs typeface="Times New Roman"/>
              </a:rPr>
              <a:t>perceptual) abilities --  functionalism.</a:t>
            </a:r>
            <a:endParaRPr sz="2000">
              <a:solidFill>
                <a:prstClr val="black"/>
              </a:solidFill>
              <a:latin typeface="Times New Roman"/>
              <a:cs typeface="Times New Roman"/>
            </a:endParaRPr>
          </a:p>
        </p:txBody>
      </p:sp>
      <p:sp>
        <p:nvSpPr>
          <p:cNvPr id="1049216" name="object 283"/>
          <p:cNvSpPr txBox="1"/>
          <p:nvPr/>
        </p:nvSpPr>
        <p:spPr>
          <a:xfrm>
            <a:off x="698666" y="5718912"/>
            <a:ext cx="3299099" cy="321379"/>
          </a:xfrm>
          <a:prstGeom prst="rect"/>
          <a:solidFill>
            <a:srgbClr val="E8E8FF"/>
          </a:solidFill>
          <a:ln w="12953">
            <a:solidFill>
              <a:srgbClr val="000000"/>
            </a:solidFill>
          </a:ln>
        </p:spPr>
        <p:txBody>
          <a:bodyPr bIns="0" lIns="0" rIns="0" rtlCol="0" tIns="43936" vert="horz" wrap="square">
            <a:spAutoFit/>
          </a:bodyPr>
          <a:p>
            <a:pPr defTabSz="916932" marL="362952">
              <a:spcBef>
                <a:spcPts val="346"/>
              </a:spcBef>
            </a:pPr>
            <a:r>
              <a:rPr dirty="0">
                <a:solidFill>
                  <a:prstClr val="black"/>
                </a:solidFill>
                <a:latin typeface="Times New Roman"/>
                <a:cs typeface="Times New Roman"/>
              </a:rPr>
              <a:t>William </a:t>
            </a:r>
            <a:r>
              <a:rPr dirty="0" spc="-5">
                <a:solidFill>
                  <a:prstClr val="black"/>
                </a:solidFill>
                <a:latin typeface="Times New Roman"/>
                <a:cs typeface="Times New Roman"/>
              </a:rPr>
              <a:t>James</a:t>
            </a:r>
            <a:r>
              <a:rPr dirty="0" spc="-30">
                <a:solidFill>
                  <a:prstClr val="black"/>
                </a:solidFill>
                <a:latin typeface="Times New Roman"/>
                <a:cs typeface="Times New Roman"/>
              </a:rPr>
              <a:t> </a:t>
            </a:r>
            <a:r>
              <a:rPr dirty="0">
                <a:solidFill>
                  <a:prstClr val="black"/>
                </a:solidFill>
                <a:latin typeface="Times New Roman"/>
                <a:cs typeface="Times New Roman"/>
              </a:rPr>
              <a:t>(1842-1910)</a:t>
            </a:r>
            <a:endParaRPr>
              <a:solidFill>
                <a:prstClr val="black"/>
              </a:solidFill>
              <a:latin typeface="Times New Roman"/>
              <a:cs typeface="Times New Roman"/>
            </a:endParaRPr>
          </a:p>
        </p:txBody>
      </p:sp>
      <p:sp>
        <p:nvSpPr>
          <p:cNvPr id="1049217" name="object 284"/>
          <p:cNvSpPr/>
          <p:nvPr/>
        </p:nvSpPr>
        <p:spPr>
          <a:xfrm>
            <a:off x="1050926" y="1981940"/>
            <a:ext cx="2594959" cy="3538880"/>
          </a:xfrm>
          <a:prstGeom prst="rect"/>
          <a:blipFill>
            <a:blip xmlns:r="http://schemas.openxmlformats.org/officeDocument/2006/relationships" r:embed="rId5" cstate="print"/>
            <a:stretch>
              <a:fillRect/>
            </a:stretch>
          </a:blipFill>
        </p:spPr>
        <p:txBody>
          <a:bodyPr bIns="0" lIns="0" rIns="0" rtlCol="0" tIns="0" wrap="square"/>
          <a:p>
            <a:pPr defTabSz="916932"/>
            <a:endParaRPr>
              <a:solidFill>
                <a:prstClr val="black"/>
              </a:solidFill>
            </a:endParaRPr>
          </a:p>
        </p:txBody>
      </p:sp>
      <p:sp>
        <p:nvSpPr>
          <p:cNvPr id="1049218" name="object 285"/>
          <p:cNvSpPr/>
          <p:nvPr/>
        </p:nvSpPr>
        <p:spPr>
          <a:xfrm>
            <a:off x="1046342" y="1977347"/>
            <a:ext cx="2603748" cy="3548186"/>
          </a:xfrm>
          <a:custGeom>
            <a:avLst/>
            <a:ahLst/>
            <a:rect l="l" t="t" r="r" b="b"/>
            <a:pathLst>
              <a:path w="2596515" h="3535045">
                <a:moveTo>
                  <a:pt x="0" y="0"/>
                </a:moveTo>
                <a:lnTo>
                  <a:pt x="0" y="3534917"/>
                </a:lnTo>
                <a:lnTo>
                  <a:pt x="2596134" y="3534917"/>
                </a:lnTo>
                <a:lnTo>
                  <a:pt x="2596133" y="0"/>
                </a:lnTo>
                <a:lnTo>
                  <a:pt x="0" y="0"/>
                </a:lnTo>
                <a:close/>
              </a:path>
            </a:pathLst>
          </a:custGeom>
          <a:ln w="9144">
            <a:solidFill>
              <a:srgbClr val="000000"/>
            </a:solidFill>
          </a:ln>
        </p:spPr>
        <p:txBody>
          <a:bodyPr bIns="0" lIns="0" rIns="0" rtlCol="0" tIns="0" wrap="square"/>
          <a:p>
            <a:pPr defTabSz="916932"/>
            <a:endParaRPr>
              <a:solidFill>
                <a:prstClr val="black"/>
              </a:solidFill>
            </a:endParaRPr>
          </a:p>
        </p:txBody>
      </p:sp>
    </p:spTree>
  </p:cSld>
  <p:clrMapOvr>
    <a:masterClrMapping/>
  </p:clrMapOvr>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748" name=""/>
        <p:cNvGrpSpPr/>
        <p:nvPr/>
      </p:nvGrpSpPr>
      <p:grpSpPr>
        <a:xfrm>
          <a:off x="0" y="0"/>
          <a:ext cx="0" cy="0"/>
          <a:chOff x="0" y="0"/>
          <a:chExt cx="0" cy="0"/>
        </a:xfrm>
      </p:grpSpPr>
      <p:sp>
        <p:nvSpPr>
          <p:cNvPr id="1051040" name="Content Placeholder 2"/>
          <p:cNvSpPr>
            <a:spLocks noGrp="1"/>
          </p:cNvSpPr>
          <p:nvPr>
            <p:ph idx="1"/>
          </p:nvPr>
        </p:nvSpPr>
        <p:spPr>
          <a:xfrm>
            <a:off x="628650" y="152400"/>
            <a:ext cx="7886700" cy="6024881"/>
          </a:xfrm>
        </p:spPr>
        <p:txBody>
          <a:bodyPr>
            <a:normAutofit/>
          </a:bodyPr>
          <a:p>
            <a:endParaRPr dirty="0" lang="en-US">
              <a:latin typeface="Times New Roman" panose="02020603050405020304" pitchFamily="18" charset="0"/>
              <a:cs typeface="Times New Roman" panose="02020603050405020304" pitchFamily="18" charset="0"/>
            </a:endParaRPr>
          </a:p>
          <a:p>
            <a:pPr indent="0" marL="0">
              <a:buNone/>
            </a:pPr>
            <a:r>
              <a:rPr dirty="0" lang="en-US">
                <a:latin typeface="Times New Roman" panose="02020603050405020304" pitchFamily="18" charset="0"/>
                <a:cs typeface="Times New Roman" panose="02020603050405020304" pitchFamily="18" charset="0"/>
              </a:rPr>
              <a:t>               </a:t>
            </a:r>
            <a:r>
              <a:rPr b="1" dirty="0" sz="3600" lang="en-US">
                <a:latin typeface="Times New Roman" panose="02020603050405020304" pitchFamily="18" charset="0"/>
                <a:cs typeface="Times New Roman" panose="02020603050405020304" pitchFamily="18" charset="0"/>
              </a:rPr>
              <a:t> </a:t>
            </a:r>
            <a:r>
              <a:rPr b="1" dirty="0" sz="4000" lang="en-US">
                <a:solidFill>
                  <a:schemeClr val="accent1"/>
                </a:solidFill>
                <a:effectLst>
                  <a:outerShdw algn="ctr" blurRad="38100" dir="5400000" dist="25400" rotWithShape="0">
                    <a:srgbClr val="6E747A">
                      <a:alpha val="43000"/>
                    </a:srgbClr>
                  </a:outerShdw>
                </a:effectLst>
                <a:latin typeface="Times New Roman" panose="02020603050405020304" pitchFamily="18" charset="0"/>
                <a:cs typeface="Times New Roman" panose="02020603050405020304" pitchFamily="18" charset="0"/>
              </a:rPr>
              <a:t>Career Development Skill</a:t>
            </a:r>
          </a:p>
          <a:p>
            <a:pPr>
              <a:buFont typeface="Wingdings" pitchFamily="2" charset="2"/>
              <a:buChar char="§"/>
            </a:pPr>
            <a:r>
              <a:rPr dirty="0" i="1" lang="en-US" smtClean="0">
                <a:latin typeface="Times New Roman" panose="02020603050405020304" pitchFamily="18" charset="0"/>
                <a:cs typeface="Times New Roman" panose="02020603050405020304" pitchFamily="18" charset="0"/>
              </a:rPr>
              <a:t>Which </a:t>
            </a:r>
            <a:r>
              <a:rPr dirty="0" i="1" lang="en-US">
                <a:latin typeface="Times New Roman" panose="02020603050405020304" pitchFamily="18" charset="0"/>
                <a:cs typeface="Times New Roman" panose="02020603050405020304" pitchFamily="18" charset="0"/>
              </a:rPr>
              <a:t>D</a:t>
            </a:r>
            <a:r>
              <a:rPr dirty="0" i="1" lang="en-US" smtClean="0">
                <a:latin typeface="Times New Roman" panose="02020603050405020304" pitchFamily="18" charset="0"/>
                <a:cs typeface="Times New Roman" panose="02020603050405020304" pitchFamily="18" charset="0"/>
              </a:rPr>
              <a:t>epartment </a:t>
            </a:r>
            <a:r>
              <a:rPr dirty="0" i="1" lang="en-US">
                <a:latin typeface="Times New Roman" panose="02020603050405020304" pitchFamily="18" charset="0"/>
                <a:cs typeface="Times New Roman" panose="02020603050405020304" pitchFamily="18" charset="0"/>
              </a:rPr>
              <a:t>you are going to join? </a:t>
            </a:r>
            <a:r>
              <a:rPr dirty="0" i="1" lang="en-US" smtClean="0">
                <a:latin typeface="Times New Roman" panose="02020603050405020304" pitchFamily="18" charset="0"/>
                <a:cs typeface="Times New Roman" panose="02020603050405020304" pitchFamily="18" charset="0"/>
              </a:rPr>
              <a:t>Why?</a:t>
            </a:r>
          </a:p>
          <a:p>
            <a:pPr>
              <a:buFont typeface="Wingdings" pitchFamily="2" charset="2"/>
              <a:buChar char="§"/>
            </a:pPr>
            <a:r>
              <a:rPr dirty="0" i="1" lang="en-US" smtClean="0">
                <a:latin typeface="Times New Roman" panose="02020603050405020304" pitchFamily="18" charset="0"/>
                <a:cs typeface="Times New Roman" panose="02020603050405020304" pitchFamily="18" charset="0"/>
              </a:rPr>
              <a:t>How </a:t>
            </a:r>
            <a:r>
              <a:rPr dirty="0" i="1" lang="en-US">
                <a:latin typeface="Times New Roman" panose="02020603050405020304" pitchFamily="18" charset="0"/>
                <a:cs typeface="Times New Roman" panose="02020603050405020304" pitchFamily="18" charset="0"/>
              </a:rPr>
              <a:t>you are going to live life after graduation</a:t>
            </a:r>
            <a:r>
              <a:rPr dirty="0" i="1" lang="en-US" smtClean="0">
                <a:latin typeface="Times New Roman" panose="02020603050405020304" pitchFamily="18" charset="0"/>
                <a:cs typeface="Times New Roman" panose="02020603050405020304" pitchFamily="18" charset="0"/>
              </a:rPr>
              <a:t>?</a:t>
            </a:r>
          </a:p>
          <a:p>
            <a:pPr>
              <a:buFont typeface="Wingdings" pitchFamily="2" charset="2"/>
              <a:buChar char="§"/>
            </a:pPr>
            <a:r>
              <a:rPr dirty="0" i="1" lang="en-US" smtClean="0">
                <a:latin typeface="Times New Roman" panose="02020603050405020304" pitchFamily="18" charset="0"/>
                <a:cs typeface="Times New Roman" panose="02020603050405020304" pitchFamily="18" charset="0"/>
              </a:rPr>
              <a:t> </a:t>
            </a:r>
            <a:r>
              <a:rPr dirty="0" i="1" lang="en-US">
                <a:latin typeface="Times New Roman" panose="02020603050405020304" pitchFamily="18" charset="0"/>
                <a:cs typeface="Times New Roman" panose="02020603050405020304" pitchFamily="18" charset="0"/>
              </a:rPr>
              <a:t>When you are going to attend your </a:t>
            </a:r>
            <a:r>
              <a:rPr dirty="0" i="1" lang="en-US" smtClean="0">
                <a:latin typeface="Times New Roman" panose="02020603050405020304" pitchFamily="18" charset="0"/>
                <a:cs typeface="Times New Roman" panose="02020603050405020304" pitchFamily="18" charset="0"/>
              </a:rPr>
              <a:t>MA/PhD?</a:t>
            </a:r>
          </a:p>
          <a:p>
            <a:pPr>
              <a:buFont typeface="Wingdings" pitchFamily="2" charset="2"/>
              <a:buChar char="§"/>
            </a:pPr>
            <a:r>
              <a:rPr dirty="0" i="1" lang="en-US" smtClean="0">
                <a:latin typeface="Times New Roman" panose="02020603050405020304" pitchFamily="18" charset="0"/>
                <a:cs typeface="Times New Roman" panose="02020603050405020304" pitchFamily="18" charset="0"/>
              </a:rPr>
              <a:t>When </a:t>
            </a:r>
            <a:r>
              <a:rPr dirty="0" i="1" lang="en-US">
                <a:latin typeface="Times New Roman" panose="02020603050405020304" pitchFamily="18" charset="0"/>
                <a:cs typeface="Times New Roman" panose="02020603050405020304" pitchFamily="18" charset="0"/>
              </a:rPr>
              <a:t>you are going to have marriage and children?</a:t>
            </a:r>
          </a:p>
        </p:txBody>
      </p:sp>
    </p:spTree>
  </p:cSld>
  <p:clrMapOvr>
    <a:masterClrMapping/>
  </p:clrMapOvr>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749" name=""/>
        <p:cNvGrpSpPr/>
        <p:nvPr/>
      </p:nvGrpSpPr>
      <p:grpSpPr>
        <a:xfrm>
          <a:off x="0" y="0"/>
          <a:ext cx="0" cy="0"/>
          <a:chOff x="0" y="0"/>
          <a:chExt cx="0" cy="0"/>
        </a:xfrm>
      </p:grpSpPr>
      <p:sp>
        <p:nvSpPr>
          <p:cNvPr id="1051041" name="Title 1"/>
          <p:cNvSpPr>
            <a:spLocks noGrp="1"/>
          </p:cNvSpPr>
          <p:nvPr>
            <p:ph type="title"/>
          </p:nvPr>
        </p:nvSpPr>
        <p:spPr>
          <a:xfrm>
            <a:off x="628650" y="365125"/>
            <a:ext cx="7886700" cy="840740"/>
          </a:xfrm>
        </p:spPr>
        <p:txBody>
          <a:bodyPr>
            <a:normAutofit fontScale="90000"/>
          </a:bodyPr>
          <a:p>
            <a:r>
              <a:rPr lang="en-US"/>
              <a:t> </a:t>
            </a:r>
            <a:br>
              <a:rPr lang="en-US"/>
            </a:br>
            <a:r>
              <a:rPr lang="en-US"/>
              <a:t>         </a:t>
            </a:r>
            <a:r>
              <a:rPr lang="en-US">
                <a:sym typeface="+mn-ea"/>
              </a:rPr>
              <a:t>C</a:t>
            </a:r>
            <a:r>
              <a:rPr lang="en-US">
                <a:latin typeface="Times New Roman" panose="02020603050405020304" pitchFamily="18" charset="0"/>
                <a:cs typeface="Times New Roman" panose="02020603050405020304" pitchFamily="18" charset="0"/>
                <a:sym typeface="+mn-ea"/>
              </a:rPr>
              <a:t>onti......</a:t>
            </a:r>
            <a:br>
              <a:rPr lang="en-US">
                <a:latin typeface="Times New Roman" panose="02020603050405020304" pitchFamily="18" charset="0"/>
                <a:cs typeface="Times New Roman" panose="02020603050405020304" pitchFamily="18" charset="0"/>
                <a:sym typeface="+mn-ea"/>
              </a:rPr>
            </a:br>
            <a:endParaRPr lang="en-US"/>
          </a:p>
        </p:txBody>
      </p:sp>
      <p:sp>
        <p:nvSpPr>
          <p:cNvPr id="1051042" name="Content Placeholder 2"/>
          <p:cNvSpPr>
            <a:spLocks noGrp="1"/>
          </p:cNvSpPr>
          <p:nvPr>
            <p:ph idx="1"/>
          </p:nvPr>
        </p:nvSpPr>
        <p:spPr>
          <a:xfrm>
            <a:off x="628650" y="1045846"/>
            <a:ext cx="7886700" cy="5131435"/>
          </a:xfrm>
        </p:spPr>
        <p:txBody>
          <a:bodyPr>
            <a:normAutofit/>
          </a:bodyPr>
          <a:p>
            <a:pPr>
              <a:lnSpc>
                <a:spcPct val="100000"/>
              </a:lnSpc>
              <a:buFont typeface="Wingdings" panose="05000000000000000000" charset="0"/>
              <a:buChar char="§"/>
            </a:pPr>
            <a:r>
              <a:rPr b="1" dirty="0" lang="en-US">
                <a:latin typeface="Times New Roman" panose="02020603050405020304" pitchFamily="18" charset="0"/>
                <a:cs typeface="Times New Roman" panose="02020603050405020304" pitchFamily="18" charset="0"/>
                <a:sym typeface="+mn-ea"/>
              </a:rPr>
              <a:t>Career</a:t>
            </a:r>
            <a:r>
              <a:rPr dirty="0" lang="en-US">
                <a:latin typeface="Times New Roman" panose="02020603050405020304" pitchFamily="18" charset="0"/>
                <a:cs typeface="Times New Roman" panose="02020603050405020304" pitchFamily="18" charset="0"/>
                <a:sym typeface="+mn-ea"/>
              </a:rPr>
              <a:t> is how individuals live their lives across different contexts and settings, including education, work, </a:t>
            </a:r>
            <a:r>
              <a:rPr dirty="0" lang="en-US" smtClean="0">
                <a:latin typeface="Times New Roman" panose="02020603050405020304" pitchFamily="18" charset="0"/>
                <a:cs typeface="Times New Roman" panose="02020603050405020304" pitchFamily="18" charset="0"/>
                <a:sym typeface="+mn-ea"/>
              </a:rPr>
              <a:t>family, </a:t>
            </a:r>
            <a:r>
              <a:rPr dirty="0" lang="en-US">
                <a:latin typeface="Times New Roman" panose="02020603050405020304" pitchFamily="18" charset="0"/>
                <a:cs typeface="Times New Roman" panose="02020603050405020304" pitchFamily="18" charset="0"/>
                <a:sym typeface="+mn-ea"/>
              </a:rPr>
              <a:t>and leisure time.</a:t>
            </a:r>
            <a:endParaRPr dirty="0" lang="en-US">
              <a:latin typeface="Times New Roman" panose="02020603050405020304" pitchFamily="18" charset="0"/>
              <a:cs typeface="Times New Roman" panose="02020603050405020304" pitchFamily="18" charset="0"/>
            </a:endParaRPr>
          </a:p>
          <a:p>
            <a:pPr>
              <a:lnSpc>
                <a:spcPct val="100000"/>
              </a:lnSpc>
              <a:buFont typeface="Wingdings" panose="05000000000000000000" charset="0"/>
              <a:buChar char="§"/>
            </a:pPr>
            <a:r>
              <a:rPr b="1" dirty="0" lang="en-US">
                <a:latin typeface="Times New Roman" panose="02020603050405020304" pitchFamily="18" charset="0"/>
                <a:cs typeface="Times New Roman" panose="02020603050405020304" pitchFamily="18" charset="0"/>
                <a:sym typeface="+mn-ea"/>
              </a:rPr>
              <a:t>Career development </a:t>
            </a:r>
            <a:r>
              <a:rPr dirty="0" lang="en-US">
                <a:latin typeface="Times New Roman" panose="02020603050405020304" pitchFamily="18" charset="0"/>
                <a:cs typeface="Times New Roman" panose="02020603050405020304" pitchFamily="18" charset="0"/>
                <a:sym typeface="+mn-ea"/>
              </a:rPr>
              <a:t>is a lifelong continuous process of planning implementing and managing ones learning, work and leisure in order to achieve life objectives.</a:t>
            </a:r>
            <a:endParaRPr dirty="0" lang="en-US">
              <a:latin typeface="Times New Roman" panose="02020603050405020304" pitchFamily="18" charset="0"/>
              <a:cs typeface="Times New Roman" panose="02020603050405020304" pitchFamily="18" charset="0"/>
            </a:endParaRPr>
          </a:p>
          <a:p>
            <a:pPr indent="0" lvl="3" marL="1371600">
              <a:lnSpc>
                <a:spcPct val="100000"/>
              </a:lnSpc>
              <a:buNone/>
            </a:pPr>
            <a:endParaRPr dirty="0" lang="en-US"/>
          </a:p>
        </p:txBody>
      </p:sp>
    </p:spTree>
  </p:cSld>
  <p:clrMapOvr>
    <a:masterClrMapping/>
  </p:clrMapOvr>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750" name=""/>
        <p:cNvGrpSpPr/>
        <p:nvPr/>
      </p:nvGrpSpPr>
      <p:grpSpPr>
        <a:xfrm>
          <a:off x="0" y="0"/>
          <a:ext cx="0" cy="0"/>
          <a:chOff x="0" y="0"/>
          <a:chExt cx="0" cy="0"/>
        </a:xfrm>
      </p:grpSpPr>
      <p:sp>
        <p:nvSpPr>
          <p:cNvPr id="1051043" name="Title 1"/>
          <p:cNvSpPr>
            <a:spLocks noGrp="1"/>
          </p:cNvSpPr>
          <p:nvPr>
            <p:ph type="title"/>
          </p:nvPr>
        </p:nvSpPr>
        <p:spPr>
          <a:xfrm>
            <a:off x="628650" y="365125"/>
            <a:ext cx="7886700" cy="840740"/>
          </a:xfrm>
        </p:spPr>
        <p:txBody>
          <a:bodyPr>
            <a:normAutofit fontScale="90000"/>
          </a:bodyPr>
          <a:p>
            <a:r>
              <a:rPr lang="en-US"/>
              <a:t> </a:t>
            </a:r>
            <a:br>
              <a:rPr lang="en-US"/>
            </a:br>
            <a:r>
              <a:rPr lang="en-US"/>
              <a:t>         </a:t>
            </a:r>
            <a:r>
              <a:rPr lang="en-US">
                <a:sym typeface="+mn-ea"/>
              </a:rPr>
              <a:t>C</a:t>
            </a:r>
            <a:r>
              <a:rPr lang="en-US">
                <a:latin typeface="Times New Roman" panose="02020603050405020304" pitchFamily="18" charset="0"/>
                <a:cs typeface="Times New Roman" panose="02020603050405020304" pitchFamily="18" charset="0"/>
                <a:sym typeface="+mn-ea"/>
              </a:rPr>
              <a:t>onti......</a:t>
            </a:r>
            <a:br>
              <a:rPr lang="en-US">
                <a:latin typeface="Times New Roman" panose="02020603050405020304" pitchFamily="18" charset="0"/>
                <a:cs typeface="Times New Roman" panose="02020603050405020304" pitchFamily="18" charset="0"/>
                <a:sym typeface="+mn-ea"/>
              </a:rPr>
            </a:br>
            <a:endParaRPr lang="en-US"/>
          </a:p>
        </p:txBody>
      </p:sp>
      <p:sp>
        <p:nvSpPr>
          <p:cNvPr id="1051044" name="Content Placeholder 2"/>
          <p:cNvSpPr>
            <a:spLocks noGrp="1"/>
          </p:cNvSpPr>
          <p:nvPr>
            <p:ph idx="1"/>
          </p:nvPr>
        </p:nvSpPr>
        <p:spPr>
          <a:xfrm>
            <a:off x="628650" y="1045846"/>
            <a:ext cx="7886700" cy="5131435"/>
          </a:xfrm>
        </p:spPr>
        <p:txBody>
          <a:bodyPr>
            <a:normAutofit/>
          </a:bodyPr>
          <a:p>
            <a:pPr>
              <a:lnSpc>
                <a:spcPct val="100000"/>
              </a:lnSpc>
              <a:buFont typeface="Wingdings" panose="05000000000000000000" charset="0"/>
              <a:buChar char="§"/>
            </a:pPr>
            <a:r>
              <a:rPr dirty="0" lang="en-US" smtClean="0">
                <a:latin typeface="Times New Roman" panose="02020603050405020304" pitchFamily="18" charset="0"/>
                <a:cs typeface="Times New Roman" panose="02020603050405020304" pitchFamily="18" charset="0"/>
                <a:sym typeface="+mn-ea"/>
              </a:rPr>
              <a:t>It is </a:t>
            </a:r>
            <a:r>
              <a:rPr dirty="0" lang="en-US">
                <a:latin typeface="Times New Roman" panose="02020603050405020304" pitchFamily="18" charset="0"/>
                <a:cs typeface="Times New Roman" panose="02020603050405020304" pitchFamily="18" charset="0"/>
                <a:sym typeface="+mn-ea"/>
              </a:rPr>
              <a:t>the process through which people come to understand themselves as they relate to the world of work and their role in it.</a:t>
            </a:r>
            <a:endParaRPr dirty="0" lang="en-US">
              <a:latin typeface="Times New Roman" panose="02020603050405020304" pitchFamily="18" charset="0"/>
              <a:cs typeface="Times New Roman" panose="02020603050405020304" pitchFamily="18" charset="0"/>
            </a:endParaRPr>
          </a:p>
          <a:p>
            <a:pPr>
              <a:lnSpc>
                <a:spcPct val="100000"/>
              </a:lnSpc>
              <a:buFont typeface="Wingdings" panose="05000000000000000000" charset="0"/>
              <a:buChar char="§"/>
            </a:pPr>
            <a:r>
              <a:rPr b="1" dirty="0" lang="en-US">
                <a:latin typeface="Times New Roman" panose="02020603050405020304" pitchFamily="18" charset="0"/>
                <a:cs typeface="Times New Roman" panose="02020603050405020304" pitchFamily="18" charset="0"/>
                <a:sym typeface="+mn-ea"/>
              </a:rPr>
              <a:t>Career management skills (CMS)</a:t>
            </a:r>
            <a:r>
              <a:rPr dirty="0" lang="en-US">
                <a:latin typeface="Times New Roman" panose="02020603050405020304" pitchFamily="18" charset="0"/>
                <a:cs typeface="Times New Roman" panose="02020603050405020304" pitchFamily="18" charset="0"/>
                <a:sym typeface="+mn-ea"/>
              </a:rPr>
              <a:t> are competencies which help individuals to identify their existing skills develop career learning goals and take action to enhance their careers.</a:t>
            </a:r>
            <a:endParaRPr dirty="0" lang="en-US"/>
          </a:p>
        </p:txBody>
      </p:sp>
    </p:spTree>
  </p:cSld>
  <p:clrMapOvr>
    <a:masterClrMapping/>
  </p:clrMapOvr>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768" name=""/>
        <p:cNvGrpSpPr/>
        <p:nvPr/>
      </p:nvGrpSpPr>
      <p:grpSpPr>
        <a:xfrm>
          <a:off x="0" y="0"/>
          <a:ext cx="0" cy="0"/>
          <a:chOff x="0" y="0"/>
          <a:chExt cx="0" cy="0"/>
        </a:xfrm>
      </p:grpSpPr>
      <p:sp>
        <p:nvSpPr>
          <p:cNvPr id="1051058" name="Title 1"/>
          <p:cNvSpPr>
            <a:spLocks noGrp="1"/>
          </p:cNvSpPr>
          <p:nvPr>
            <p:ph type="ctrTitle" sz="quarter"/>
          </p:nvPr>
        </p:nvSpPr>
        <p:spPr>
          <a:xfrm>
            <a:off x="962024" y="228600"/>
            <a:ext cx="7877175" cy="6400800"/>
          </a:xfrm>
        </p:spPr>
        <p:txBody>
          <a:bodyPr/>
          <a:p>
            <a:pPr algn="ctr">
              <a:lnSpc>
                <a:spcPct val="150000"/>
              </a:lnSpc>
            </a:pPr>
            <a:r>
              <a:rPr b="1" sz="4800" lang="en-US" smtClean="0">
                <a:effectLst>
                  <a:outerShdw algn="tl" blurRad="38100" dir="2700000" dist="38100">
                    <a:srgbClr val="000000">
                      <a:alpha val="43137"/>
                    </a:srgbClr>
                  </a:outerShdw>
                </a:effectLst>
                <a:latin typeface="Trebuchet MS" pitchFamily="34" charset="0"/>
              </a:rPr>
              <a:t>Unit-5</a:t>
            </a:r>
            <a:r>
              <a:rPr b="1" dirty="0" sz="4800" lang="en-US" smtClean="0">
                <a:effectLst>
                  <a:outerShdw algn="tl" blurRad="38100" dir="2700000" dist="38100">
                    <a:srgbClr val="000000">
                      <a:alpha val="43137"/>
                    </a:srgbClr>
                  </a:outerShdw>
                </a:effectLst>
                <a:latin typeface="Trebuchet MS" pitchFamily="34" charset="0"/>
              </a:rPr>
              <a:t/>
            </a:r>
            <a:br>
              <a:rPr b="1" dirty="0" sz="4800" lang="en-US" smtClean="0">
                <a:effectLst>
                  <a:outerShdw algn="tl" blurRad="38100" dir="2700000" dist="38100">
                    <a:srgbClr val="000000">
                      <a:alpha val="43137"/>
                    </a:srgbClr>
                  </a:outerShdw>
                </a:effectLst>
                <a:latin typeface="Trebuchet MS" pitchFamily="34" charset="0"/>
              </a:rPr>
            </a:br>
            <a:r>
              <a:rPr b="1" dirty="0" sz="4800" lang="en-US" smtClean="0">
                <a:effectLst>
                  <a:outerShdw algn="tl" blurRad="38100" dir="2700000" dist="38100">
                    <a:srgbClr val="000000">
                      <a:alpha val="43137"/>
                    </a:srgbClr>
                  </a:outerShdw>
                </a:effectLst>
                <a:latin typeface="Trebuchet MS" pitchFamily="34" charset="0"/>
              </a:rPr>
              <a:t>Motivation and Emotion </a:t>
            </a:r>
            <a:endParaRPr dirty="0" sz="4800" lang="en-US">
              <a:effectLst>
                <a:outerShdw algn="tl" blurRad="38100" dir="2700000" dist="38100">
                  <a:srgbClr val="000000">
                    <a:alpha val="43137"/>
                  </a:srgbClr>
                </a:outerShdw>
              </a:effectLst>
              <a:latin typeface="Trebuchet MS" pitchFamily="34" charset="0"/>
            </a:endParaRPr>
          </a:p>
        </p:txBody>
      </p:sp>
    </p:spTree>
  </p:cSld>
  <p:clrMapOvr>
    <a:masterClrMapping/>
  </p:clrMapOvr>
  <p:transition spd="med">
    <p:random/>
  </p:transition>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770" name=""/>
        <p:cNvGrpSpPr/>
        <p:nvPr/>
      </p:nvGrpSpPr>
      <p:grpSpPr>
        <a:xfrm>
          <a:off x="0" y="0"/>
          <a:ext cx="0" cy="0"/>
          <a:chOff x="0" y="0"/>
          <a:chExt cx="0" cy="0"/>
        </a:xfrm>
      </p:grpSpPr>
      <p:sp>
        <p:nvSpPr>
          <p:cNvPr id="1051064" name="Slide Number Placeholder 5"/>
          <p:cNvSpPr>
            <a:spLocks noGrp="1"/>
          </p:cNvSpPr>
          <p:nvPr>
            <p:ph type="sldNum" sz="quarter" idx="12"/>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7828E774-9668-41EE-B6F3-B56D5B350EAE}" type="slidenum">
              <a:rPr sz="1400" lang="en-US" smtClean="0">
                <a:solidFill>
                  <a:srgbClr val="A08366"/>
                </a:solidFill>
              </a:rPr>
              <a:t>194</a:t>
            </a:fld>
            <a:endParaRPr sz="1400" lang="en-US" smtClean="0">
              <a:solidFill>
                <a:srgbClr val="A08366"/>
              </a:solidFill>
            </a:endParaRPr>
          </a:p>
        </p:txBody>
      </p:sp>
      <p:sp>
        <p:nvSpPr>
          <p:cNvPr id="1051065" name="Rectangle 2"/>
          <p:cNvSpPr>
            <a:spLocks noGrp="1" noChangeArrowheads="1"/>
          </p:cNvSpPr>
          <p:nvPr>
            <p:ph type="title"/>
          </p:nvPr>
        </p:nvSpPr>
        <p:spPr>
          <a:xfrm>
            <a:off x="838200" y="685800"/>
            <a:ext cx="8077200" cy="1143000"/>
          </a:xfrm>
          <a:noFill/>
        </p:spPr>
        <p:txBody>
          <a:bodyPr/>
          <a:p>
            <a:r>
              <a:rPr b="1" dirty="0" sz="3200" i="1" lang="en-US" smtClean="0">
                <a:latin typeface="Trebuchet MS" pitchFamily="34" charset="0"/>
              </a:rPr>
              <a:t/>
            </a:r>
            <a:br>
              <a:rPr b="1" dirty="0" sz="3200" i="1" lang="en-US" smtClean="0">
                <a:latin typeface="Trebuchet MS" pitchFamily="34" charset="0"/>
              </a:rPr>
            </a:br>
            <a:r>
              <a:rPr b="1" dirty="0" sz="3200" i="1" lang="en-US" smtClean="0">
                <a:latin typeface="Trebuchet MS" pitchFamily="34" charset="0"/>
              </a:rPr>
              <a:t>Outline Of The Unit</a:t>
            </a:r>
            <a:r>
              <a:rPr b="1" dirty="0" sz="3200" lang="en-US" smtClean="0">
                <a:latin typeface="Trebuchet MS" pitchFamily="34" charset="0"/>
              </a:rPr>
              <a:t>:</a:t>
            </a:r>
            <a:br>
              <a:rPr b="1" dirty="0" sz="3200" lang="en-US" smtClean="0">
                <a:latin typeface="Trebuchet MS" pitchFamily="34" charset="0"/>
              </a:rPr>
            </a:br>
            <a:endParaRPr b="1" dirty="0" sz="3200" lang="en-US" smtClean="0">
              <a:latin typeface="Trebuchet MS" pitchFamily="34" charset="0"/>
              <a:cs typeface="Times New Roman" charset="0"/>
            </a:endParaRPr>
          </a:p>
        </p:txBody>
      </p:sp>
      <p:sp>
        <p:nvSpPr>
          <p:cNvPr id="1051066" name="Rectangle 3"/>
          <p:cNvSpPr>
            <a:spLocks noGrp="1" noChangeArrowheads="1"/>
          </p:cNvSpPr>
          <p:nvPr>
            <p:ph type="body" idx="1"/>
          </p:nvPr>
        </p:nvSpPr>
        <p:spPr>
          <a:xfrm>
            <a:off x="914400" y="1676400"/>
            <a:ext cx="7848600" cy="4876800"/>
          </a:xfrm>
          <a:noFill/>
        </p:spPr>
        <p:txBody>
          <a:bodyPr/>
          <a:p>
            <a:pPr algn="just" indent="0" marL="0">
              <a:lnSpc>
                <a:spcPct val="140000"/>
              </a:lnSpc>
              <a:buSzPct val="90000"/>
              <a:buNone/>
            </a:pPr>
            <a:r>
              <a:rPr b="1" dirty="0" sz="2800" lang="en-US" smtClean="0">
                <a:latin typeface="Trebuchet MS" pitchFamily="34" charset="0"/>
              </a:rPr>
              <a:t>Part I: Motivation</a:t>
            </a:r>
          </a:p>
          <a:p>
            <a:pPr algn="just">
              <a:lnSpc>
                <a:spcPct val="140000"/>
              </a:lnSpc>
              <a:buSzPct val="90000"/>
              <a:buNone/>
            </a:pPr>
            <a:r>
              <a:rPr dirty="0" sz="2800" lang="en-US" smtClean="0">
                <a:latin typeface="Trebuchet MS" pitchFamily="34" charset="0"/>
              </a:rPr>
              <a:t>         1. Definition of Motivation </a:t>
            </a:r>
          </a:p>
          <a:p>
            <a:pPr algn="just">
              <a:lnSpc>
                <a:spcPct val="140000"/>
              </a:lnSpc>
              <a:buSzPct val="90000"/>
              <a:buNone/>
            </a:pPr>
            <a:r>
              <a:rPr dirty="0" sz="2800" lang="en-US" smtClean="0">
                <a:latin typeface="Trebuchet MS" pitchFamily="34" charset="0"/>
              </a:rPr>
              <a:t>         2. Classifications of Motivation</a:t>
            </a:r>
          </a:p>
          <a:p>
            <a:pPr algn="just">
              <a:lnSpc>
                <a:spcPct val="140000"/>
              </a:lnSpc>
              <a:buSzPct val="90000"/>
              <a:buNone/>
            </a:pPr>
            <a:r>
              <a:rPr dirty="0" sz="2800" lang="en-US" smtClean="0">
                <a:latin typeface="Trebuchet MS" pitchFamily="34" charset="0"/>
              </a:rPr>
              <a:t>         3. Major Theories of Motivation</a:t>
            </a:r>
          </a:p>
          <a:p>
            <a:pPr algn="just">
              <a:lnSpc>
                <a:spcPct val="140000"/>
              </a:lnSpc>
              <a:buSzPct val="90000"/>
              <a:buNone/>
            </a:pPr>
            <a:r>
              <a:rPr b="1" dirty="0" sz="2800" lang="en-US" smtClean="0">
                <a:latin typeface="Trebuchet MS" pitchFamily="34" charset="0"/>
              </a:rPr>
              <a:t>Part II: Emotion </a:t>
            </a:r>
          </a:p>
          <a:p>
            <a:pPr algn="just">
              <a:lnSpc>
                <a:spcPct val="140000"/>
              </a:lnSpc>
              <a:buSzPct val="90000"/>
              <a:buNone/>
            </a:pPr>
            <a:r>
              <a:rPr dirty="0" sz="2800" lang="en-US" smtClean="0">
                <a:latin typeface="Trebuchet MS" pitchFamily="34" charset="0"/>
              </a:rPr>
              <a:t>          1. Meaning of Emotion </a:t>
            </a:r>
          </a:p>
          <a:p>
            <a:pPr algn="just">
              <a:lnSpc>
                <a:spcPct val="140000"/>
              </a:lnSpc>
              <a:buSzPct val="90000"/>
              <a:buNone/>
            </a:pPr>
            <a:r>
              <a:rPr dirty="0" sz="2800" lang="en-US">
                <a:latin typeface="Trebuchet MS" pitchFamily="34" charset="0"/>
              </a:rPr>
              <a:t> </a:t>
            </a:r>
            <a:r>
              <a:rPr dirty="0" sz="2800" lang="en-US" smtClean="0">
                <a:latin typeface="Trebuchet MS" pitchFamily="34" charset="0"/>
              </a:rPr>
              <a:t>         2. Theories of Emotion </a:t>
            </a:r>
          </a:p>
        </p:txBody>
      </p:sp>
    </p:spTree>
  </p:cSld>
  <p:clrMapOvr>
    <a:masterClrMapping/>
  </p:clrMapOvr>
  <p:transition spd="med">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51066">
                                            <p:txEl>
                                              <p:pRg st="0" end="0"/>
                                            </p:txEl>
                                          </p:spTgt>
                                        </p:tgtEl>
                                        <p:attrNameLst>
                                          <p:attrName>style.visibility</p:attrName>
                                        </p:attrNameLst>
                                      </p:cBhvr>
                                      <p:to>
                                        <p:strVal val="visible"/>
                                      </p:to>
                                    </p:set>
                                    <p:animEffect transition="in" filter="dissolve">
                                      <p:cBhvr>
                                        <p:cTn dur="500" id="7"/>
                                        <p:tgtEl>
                                          <p:spTgt spid="1051066">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9" presetSubtype="0">
                                  <p:stCondLst>
                                    <p:cond delay="0"/>
                                  </p:stCondLst>
                                  <p:childTnLst>
                                    <p:set>
                                      <p:cBhvr>
                                        <p:cTn dur="1" fill="hold" id="11">
                                          <p:stCondLst>
                                            <p:cond delay="0"/>
                                          </p:stCondLst>
                                        </p:cTn>
                                        <p:tgtEl>
                                          <p:spTgt spid="1051066">
                                            <p:txEl>
                                              <p:pRg st="1" end="1"/>
                                            </p:txEl>
                                          </p:spTgt>
                                        </p:tgtEl>
                                        <p:attrNameLst>
                                          <p:attrName>style.visibility</p:attrName>
                                        </p:attrNameLst>
                                      </p:cBhvr>
                                      <p:to>
                                        <p:strVal val="visible"/>
                                      </p:to>
                                    </p:set>
                                    <p:animEffect transition="in" filter="dissolve">
                                      <p:cBhvr>
                                        <p:cTn dur="500" id="12"/>
                                        <p:tgtEl>
                                          <p:spTgt spid="1051066">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9" presetSubtype="0">
                                  <p:stCondLst>
                                    <p:cond delay="0"/>
                                  </p:stCondLst>
                                  <p:childTnLst>
                                    <p:set>
                                      <p:cBhvr>
                                        <p:cTn dur="1" fill="hold" id="16">
                                          <p:stCondLst>
                                            <p:cond delay="0"/>
                                          </p:stCondLst>
                                        </p:cTn>
                                        <p:tgtEl>
                                          <p:spTgt spid="1051066">
                                            <p:txEl>
                                              <p:pRg st="2" end="2"/>
                                            </p:txEl>
                                          </p:spTgt>
                                        </p:tgtEl>
                                        <p:attrNameLst>
                                          <p:attrName>style.visibility</p:attrName>
                                        </p:attrNameLst>
                                      </p:cBhvr>
                                      <p:to>
                                        <p:strVal val="visible"/>
                                      </p:to>
                                    </p:set>
                                    <p:animEffect transition="in" filter="dissolve">
                                      <p:cBhvr>
                                        <p:cTn dur="500" id="17"/>
                                        <p:tgtEl>
                                          <p:spTgt spid="1051066">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9" presetSubtype="0">
                                  <p:stCondLst>
                                    <p:cond delay="0"/>
                                  </p:stCondLst>
                                  <p:childTnLst>
                                    <p:set>
                                      <p:cBhvr>
                                        <p:cTn dur="1" fill="hold" id="21">
                                          <p:stCondLst>
                                            <p:cond delay="0"/>
                                          </p:stCondLst>
                                        </p:cTn>
                                        <p:tgtEl>
                                          <p:spTgt spid="1051066">
                                            <p:txEl>
                                              <p:pRg st="3" end="3"/>
                                            </p:txEl>
                                          </p:spTgt>
                                        </p:tgtEl>
                                        <p:attrNameLst>
                                          <p:attrName>style.visibility</p:attrName>
                                        </p:attrNameLst>
                                      </p:cBhvr>
                                      <p:to>
                                        <p:strVal val="visible"/>
                                      </p:to>
                                    </p:set>
                                    <p:animEffect transition="in" filter="dissolve">
                                      <p:cBhvr>
                                        <p:cTn dur="500" id="22"/>
                                        <p:tgtEl>
                                          <p:spTgt spid="1051066">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9" presetSubtype="0">
                                  <p:stCondLst>
                                    <p:cond delay="0"/>
                                  </p:stCondLst>
                                  <p:childTnLst>
                                    <p:set>
                                      <p:cBhvr>
                                        <p:cTn dur="1" fill="hold" id="26">
                                          <p:stCondLst>
                                            <p:cond delay="0"/>
                                          </p:stCondLst>
                                        </p:cTn>
                                        <p:tgtEl>
                                          <p:spTgt spid="1051066">
                                            <p:txEl>
                                              <p:pRg st="4" end="4"/>
                                            </p:txEl>
                                          </p:spTgt>
                                        </p:tgtEl>
                                        <p:attrNameLst>
                                          <p:attrName>style.visibility</p:attrName>
                                        </p:attrNameLst>
                                      </p:cBhvr>
                                      <p:to>
                                        <p:strVal val="visible"/>
                                      </p:to>
                                    </p:set>
                                    <p:animEffect transition="in" filter="dissolve">
                                      <p:cBhvr>
                                        <p:cTn dur="500" id="27"/>
                                        <p:tgtEl>
                                          <p:spTgt spid="1051066">
                                            <p:txEl>
                                              <p:pRg st="4" end="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9" presetSubtype="0">
                                  <p:stCondLst>
                                    <p:cond delay="0"/>
                                  </p:stCondLst>
                                  <p:childTnLst>
                                    <p:set>
                                      <p:cBhvr>
                                        <p:cTn dur="1" fill="hold" id="31">
                                          <p:stCondLst>
                                            <p:cond delay="0"/>
                                          </p:stCondLst>
                                        </p:cTn>
                                        <p:tgtEl>
                                          <p:spTgt spid="1051066">
                                            <p:txEl>
                                              <p:pRg st="5" end="5"/>
                                            </p:txEl>
                                          </p:spTgt>
                                        </p:tgtEl>
                                        <p:attrNameLst>
                                          <p:attrName>style.visibility</p:attrName>
                                        </p:attrNameLst>
                                      </p:cBhvr>
                                      <p:to>
                                        <p:strVal val="visible"/>
                                      </p:to>
                                    </p:set>
                                    <p:animEffect transition="in" filter="dissolve">
                                      <p:cBhvr>
                                        <p:cTn dur="500" id="32"/>
                                        <p:tgtEl>
                                          <p:spTgt spid="1051066">
                                            <p:txEl>
                                              <p:pRg st="5" end="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9" presetSubtype="0">
                                  <p:stCondLst>
                                    <p:cond delay="0"/>
                                  </p:stCondLst>
                                  <p:childTnLst>
                                    <p:set>
                                      <p:cBhvr>
                                        <p:cTn dur="1" fill="hold" id="36">
                                          <p:stCondLst>
                                            <p:cond delay="0"/>
                                          </p:stCondLst>
                                        </p:cTn>
                                        <p:tgtEl>
                                          <p:spTgt spid="1051066">
                                            <p:txEl>
                                              <p:pRg st="6" end="6"/>
                                            </p:txEl>
                                          </p:spTgt>
                                        </p:tgtEl>
                                        <p:attrNameLst>
                                          <p:attrName>style.visibility</p:attrName>
                                        </p:attrNameLst>
                                      </p:cBhvr>
                                      <p:to>
                                        <p:strVal val="visible"/>
                                      </p:to>
                                    </p:set>
                                    <p:animEffect transition="in" filter="dissolve">
                                      <p:cBhvr>
                                        <p:cTn dur="500" id="37"/>
                                        <p:tgtEl>
                                          <p:spTgt spid="10510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66" grpId="0" build="p"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774" name=""/>
        <p:cNvGrpSpPr/>
        <p:nvPr/>
      </p:nvGrpSpPr>
      <p:grpSpPr>
        <a:xfrm>
          <a:off x="0" y="0"/>
          <a:ext cx="0" cy="0"/>
          <a:chOff x="0" y="0"/>
          <a:chExt cx="0" cy="0"/>
        </a:xfrm>
      </p:grpSpPr>
      <p:sp>
        <p:nvSpPr>
          <p:cNvPr id="1051076" name="Slide Number Placeholder 6"/>
          <p:cNvSpPr>
            <a:spLocks noGrp="1"/>
          </p:cNvSpPr>
          <p:nvPr>
            <p:ph type="sldNum" sz="quarter" idx="12"/>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8A92B63A-49AE-40E8-8E3C-3004B57D89BF}" type="slidenum">
              <a:rPr sz="1400" lang="en-US" smtClean="0">
                <a:solidFill>
                  <a:srgbClr val="A08366"/>
                </a:solidFill>
              </a:rPr>
              <a:t>195</a:t>
            </a:fld>
            <a:endParaRPr sz="1400" lang="en-US" smtClean="0">
              <a:solidFill>
                <a:srgbClr val="A08366"/>
              </a:solidFill>
            </a:endParaRPr>
          </a:p>
        </p:txBody>
      </p:sp>
      <p:sp>
        <p:nvSpPr>
          <p:cNvPr id="1051077" name="Rectangle 2"/>
          <p:cNvSpPr>
            <a:spLocks noGrp="1" noChangeArrowheads="1"/>
          </p:cNvSpPr>
          <p:nvPr>
            <p:ph type="title"/>
          </p:nvPr>
        </p:nvSpPr>
        <p:spPr>
          <a:xfrm>
            <a:off x="914400" y="304800"/>
            <a:ext cx="7772400" cy="1371600"/>
          </a:xfrm>
          <a:noFill/>
        </p:spPr>
        <p:txBody>
          <a:bodyPr/>
          <a:p>
            <a:pPr algn="ctr"/>
            <a:r>
              <a:rPr b="1" dirty="0" sz="3600" lang="en-US" smtClean="0">
                <a:effectLst>
                  <a:outerShdw algn="tl" blurRad="38100" dir="2700000" dist="38100">
                    <a:srgbClr val="000000">
                      <a:alpha val="43137"/>
                    </a:srgbClr>
                  </a:outerShdw>
                </a:effectLst>
                <a:latin typeface="Trebuchet MS" pitchFamily="34" charset="0"/>
              </a:rPr>
              <a:t/>
            </a:r>
            <a:br>
              <a:rPr b="1" dirty="0" sz="3600" lang="en-US" smtClean="0">
                <a:effectLst>
                  <a:outerShdw algn="tl" blurRad="38100" dir="2700000" dist="38100">
                    <a:srgbClr val="000000">
                      <a:alpha val="43137"/>
                    </a:srgbClr>
                  </a:outerShdw>
                </a:effectLst>
                <a:latin typeface="Trebuchet MS" pitchFamily="34" charset="0"/>
              </a:rPr>
            </a:br>
            <a:r>
              <a:rPr b="1" dirty="0" sz="3600" lang="en-US" smtClean="0">
                <a:effectLst>
                  <a:outerShdw algn="tl" blurRad="38100" dir="2700000" dist="38100">
                    <a:srgbClr val="000000">
                      <a:alpha val="43137"/>
                    </a:srgbClr>
                  </a:outerShdw>
                </a:effectLst>
                <a:latin typeface="Trebuchet MS" pitchFamily="34" charset="0"/>
              </a:rPr>
              <a:t>1.What Is Motivation?</a:t>
            </a:r>
          </a:p>
        </p:txBody>
      </p:sp>
      <p:sp>
        <p:nvSpPr>
          <p:cNvPr id="1051078" name="Rectangle 3"/>
          <p:cNvSpPr>
            <a:spLocks noGrp="1" noChangeArrowheads="1"/>
          </p:cNvSpPr>
          <p:nvPr>
            <p:ph type="body" sz="half" idx="2"/>
          </p:nvPr>
        </p:nvSpPr>
        <p:spPr>
          <a:xfrm>
            <a:off x="990600" y="1524000"/>
            <a:ext cx="7848600" cy="5105400"/>
          </a:xfrm>
          <a:noFill/>
        </p:spPr>
        <p:txBody>
          <a:bodyPr/>
          <a:p>
            <a:pPr algn="just" indent="0" marL="57150">
              <a:lnSpc>
                <a:spcPct val="150000"/>
              </a:lnSpc>
              <a:buSzPct val="90000"/>
              <a:buFont typeface="Wingdings" pitchFamily="2" charset="2"/>
              <a:buChar char="Ø"/>
            </a:pPr>
            <a:r>
              <a:rPr b="1" dirty="0" sz="2800" lang="en-US" smtClean="0">
                <a:latin typeface="Trebuchet MS" pitchFamily="34" charset="0"/>
                <a:cs typeface="Times New Roman" charset="0"/>
              </a:rPr>
              <a:t>Motivation</a:t>
            </a:r>
            <a:r>
              <a:rPr b="1" dirty="0" sz="2800" i="1" lang="en-US" smtClean="0">
                <a:latin typeface="Trebuchet MS" pitchFamily="34" charset="0"/>
                <a:cs typeface="Times New Roman" charset="0"/>
              </a:rPr>
              <a:t>: </a:t>
            </a:r>
            <a:r>
              <a:rPr dirty="0" sz="2800" lang="en-US" smtClean="0">
                <a:latin typeface="Trebuchet MS" pitchFamily="34" charset="0"/>
                <a:cs typeface="Times New Roman" charset="0"/>
              </a:rPr>
              <a:t>is the force within the individual that accounts for the level, direction, and persistence of effort expended at work.</a:t>
            </a:r>
          </a:p>
          <a:p>
            <a:pPr algn="just" lvl="1">
              <a:lnSpc>
                <a:spcPct val="150000"/>
              </a:lnSpc>
              <a:buSzPct val="90000"/>
              <a:buNone/>
            </a:pPr>
            <a:r>
              <a:rPr dirty="0" sz="2400" lang="en-US" smtClean="0">
                <a:latin typeface="Trebuchet MS" pitchFamily="34" charset="0"/>
                <a:cs typeface="Times New Roman" charset="0"/>
              </a:rPr>
              <a:t>        - </a:t>
            </a:r>
            <a:r>
              <a:rPr b="1" dirty="0" sz="2400" i="1" lang="en-US" smtClean="0">
                <a:latin typeface="Trebuchet MS" pitchFamily="34" charset="0"/>
              </a:rPr>
              <a:t>Direction</a:t>
            </a:r>
            <a:r>
              <a:rPr dirty="0" sz="2400" lang="en-US" smtClean="0">
                <a:latin typeface="Trebuchet MS" pitchFamily="34" charset="0"/>
              </a:rPr>
              <a:t>: an </a:t>
            </a:r>
            <a:r>
              <a:rPr dirty="0" sz="2400" lang="en-US">
                <a:latin typeface="Trebuchet MS" pitchFamily="34" charset="0"/>
              </a:rPr>
              <a:t>individual’s choice when presented with a number of possible alternatives.</a:t>
            </a:r>
          </a:p>
          <a:p>
            <a:pPr algn="just" lvl="1">
              <a:lnSpc>
                <a:spcPct val="150000"/>
              </a:lnSpc>
              <a:buSzPct val="90000"/>
              <a:buNone/>
            </a:pPr>
            <a:r>
              <a:rPr dirty="0" sz="2400" lang="en-US" smtClean="0">
                <a:latin typeface="Trebuchet MS" pitchFamily="34" charset="0"/>
              </a:rPr>
              <a:t>        - </a:t>
            </a:r>
            <a:r>
              <a:rPr b="1" dirty="0" sz="2400" i="1" lang="en-US" smtClean="0">
                <a:latin typeface="Trebuchet MS" pitchFamily="34" charset="0"/>
              </a:rPr>
              <a:t>Level</a:t>
            </a:r>
            <a:r>
              <a:rPr dirty="0" sz="2400" lang="en-US" smtClean="0">
                <a:latin typeface="Trebuchet MS" pitchFamily="34" charset="0"/>
              </a:rPr>
              <a:t>: </a:t>
            </a:r>
            <a:r>
              <a:rPr dirty="0" sz="2400" lang="en-US" smtClean="0">
                <a:latin typeface="Trebuchet MS" pitchFamily="34" charset="0"/>
                <a:cs typeface="Times New Roman" charset="0"/>
              </a:rPr>
              <a:t>t</a:t>
            </a:r>
            <a:r>
              <a:rPr dirty="0" sz="2400" lang="en-US" smtClean="0">
                <a:latin typeface="Trebuchet MS" pitchFamily="34" charset="0"/>
              </a:rPr>
              <a:t>he </a:t>
            </a:r>
            <a:r>
              <a:rPr dirty="0" sz="2400" lang="en-US">
                <a:latin typeface="Trebuchet MS" pitchFamily="34" charset="0"/>
              </a:rPr>
              <a:t>amount of effort a person puts </a:t>
            </a:r>
            <a:r>
              <a:rPr dirty="0" sz="2400" lang="en-US" smtClean="0">
                <a:latin typeface="Trebuchet MS" pitchFamily="34" charset="0"/>
              </a:rPr>
              <a:t>for</a:t>
            </a:r>
            <a:endParaRPr dirty="0" sz="2400" lang="en-US">
              <a:latin typeface="Trebuchet MS" pitchFamily="34" charset="0"/>
            </a:endParaRPr>
          </a:p>
          <a:p>
            <a:pPr algn="just" lvl="1">
              <a:lnSpc>
                <a:spcPct val="150000"/>
              </a:lnSpc>
              <a:buSzPct val="90000"/>
              <a:buNone/>
            </a:pPr>
            <a:r>
              <a:rPr dirty="0" sz="2400" lang="en-US" smtClean="0">
                <a:latin typeface="Trebuchet MS" pitchFamily="34" charset="0"/>
              </a:rPr>
              <a:t>        - </a:t>
            </a:r>
            <a:r>
              <a:rPr b="1" dirty="0" sz="2400" i="1" lang="en-US" smtClean="0">
                <a:latin typeface="Trebuchet MS" pitchFamily="34" charset="0"/>
              </a:rPr>
              <a:t>Persistence</a:t>
            </a:r>
            <a:r>
              <a:rPr dirty="0" sz="2400" lang="en-US" smtClean="0">
                <a:latin typeface="Trebuchet MS" pitchFamily="34" charset="0"/>
              </a:rPr>
              <a:t>: the </a:t>
            </a:r>
            <a:r>
              <a:rPr dirty="0" sz="2400" lang="en-US">
                <a:latin typeface="Trebuchet MS" pitchFamily="34" charset="0"/>
              </a:rPr>
              <a:t>length of time a person stays with a given action.</a:t>
            </a:r>
          </a:p>
          <a:p>
            <a:pPr algn="just" lvl="1">
              <a:lnSpc>
                <a:spcPct val="150000"/>
              </a:lnSpc>
              <a:buSzPct val="90000"/>
            </a:pPr>
            <a:endParaRPr dirty="0" sz="2400" lang="en-US">
              <a:latin typeface="Trebuchet MS" pitchFamily="34" charset="0"/>
              <a:cs typeface="Times New Roman" charset="0"/>
            </a:endParaRPr>
          </a:p>
        </p:txBody>
      </p:sp>
    </p:spTree>
  </p:cSld>
  <p:clrMapOvr>
    <a:masterClrMapping/>
  </p:clrMapOvr>
  <p:transition spd="med">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51078">
                                            <p:txEl>
                                              <p:pRg st="0" end="0"/>
                                            </p:txEl>
                                          </p:spTgt>
                                        </p:tgtEl>
                                        <p:attrNameLst>
                                          <p:attrName>style.visibility</p:attrName>
                                        </p:attrNameLst>
                                      </p:cBhvr>
                                      <p:to>
                                        <p:strVal val="visible"/>
                                      </p:to>
                                    </p:set>
                                    <p:animEffect transition="in" filter="dissolve">
                                      <p:cBhvr>
                                        <p:cTn dur="500" id="7"/>
                                        <p:tgtEl>
                                          <p:spTgt spid="1051078">
                                            <p:txEl>
                                              <p:pRg st="0" end="0"/>
                                            </p:txEl>
                                          </p:spTgt>
                                        </p:tgtEl>
                                      </p:cBhvr>
                                    </p:animEffect>
                                  </p:childTnLst>
                                </p:cTn>
                              </p:par>
                              <p:par>
                                <p:cTn fill="hold" grpId="0" id="8" nodeType="withEffect" presetClass="entr" presetID="9" presetSubtype="0">
                                  <p:stCondLst>
                                    <p:cond delay="0"/>
                                  </p:stCondLst>
                                  <p:childTnLst>
                                    <p:set>
                                      <p:cBhvr>
                                        <p:cTn dur="1" fill="hold" id="9">
                                          <p:stCondLst>
                                            <p:cond delay="0"/>
                                          </p:stCondLst>
                                        </p:cTn>
                                        <p:tgtEl>
                                          <p:spTgt spid="1051078">
                                            <p:txEl>
                                              <p:pRg st="1" end="1"/>
                                            </p:txEl>
                                          </p:spTgt>
                                        </p:tgtEl>
                                        <p:attrNameLst>
                                          <p:attrName>style.visibility</p:attrName>
                                        </p:attrNameLst>
                                      </p:cBhvr>
                                      <p:to>
                                        <p:strVal val="visible"/>
                                      </p:to>
                                    </p:set>
                                    <p:animEffect transition="in" filter="dissolve">
                                      <p:cBhvr>
                                        <p:cTn dur="500" id="10"/>
                                        <p:tgtEl>
                                          <p:spTgt spid="1051078">
                                            <p:txEl>
                                              <p:pRg st="1" end="1"/>
                                            </p:txEl>
                                          </p:spTgt>
                                        </p:tgtEl>
                                      </p:cBhvr>
                                    </p:animEffect>
                                  </p:childTnLst>
                                </p:cTn>
                              </p:par>
                              <p:par>
                                <p:cTn fill="hold" grpId="0" id="11" nodeType="withEffect" presetClass="entr" presetID="9" presetSubtype="0">
                                  <p:stCondLst>
                                    <p:cond delay="0"/>
                                  </p:stCondLst>
                                  <p:childTnLst>
                                    <p:set>
                                      <p:cBhvr>
                                        <p:cTn dur="1" fill="hold" id="12">
                                          <p:stCondLst>
                                            <p:cond delay="0"/>
                                          </p:stCondLst>
                                        </p:cTn>
                                        <p:tgtEl>
                                          <p:spTgt spid="1051078">
                                            <p:txEl>
                                              <p:pRg st="2" end="2"/>
                                            </p:txEl>
                                          </p:spTgt>
                                        </p:tgtEl>
                                        <p:attrNameLst>
                                          <p:attrName>style.visibility</p:attrName>
                                        </p:attrNameLst>
                                      </p:cBhvr>
                                      <p:to>
                                        <p:strVal val="visible"/>
                                      </p:to>
                                    </p:set>
                                    <p:animEffect transition="in" filter="dissolve">
                                      <p:cBhvr>
                                        <p:cTn dur="500" id="13"/>
                                        <p:tgtEl>
                                          <p:spTgt spid="1051078">
                                            <p:txEl>
                                              <p:pRg st="2" end="2"/>
                                            </p:txEl>
                                          </p:spTgt>
                                        </p:tgtEl>
                                      </p:cBhvr>
                                    </p:animEffect>
                                  </p:childTnLst>
                                </p:cTn>
                              </p:par>
                              <p:par>
                                <p:cTn fill="hold" grpId="0" id="14" nodeType="withEffect" presetClass="entr" presetID="9" presetSubtype="0">
                                  <p:stCondLst>
                                    <p:cond delay="0"/>
                                  </p:stCondLst>
                                  <p:childTnLst>
                                    <p:set>
                                      <p:cBhvr>
                                        <p:cTn dur="1" fill="hold" id="15">
                                          <p:stCondLst>
                                            <p:cond delay="0"/>
                                          </p:stCondLst>
                                        </p:cTn>
                                        <p:tgtEl>
                                          <p:spTgt spid="1051078">
                                            <p:txEl>
                                              <p:pRg st="3" end="3"/>
                                            </p:txEl>
                                          </p:spTgt>
                                        </p:tgtEl>
                                        <p:attrNameLst>
                                          <p:attrName>style.visibility</p:attrName>
                                        </p:attrNameLst>
                                      </p:cBhvr>
                                      <p:to>
                                        <p:strVal val="visible"/>
                                      </p:to>
                                    </p:set>
                                    <p:animEffect transition="in" filter="dissolve">
                                      <p:cBhvr>
                                        <p:cTn dur="500" id="16"/>
                                        <p:tgtEl>
                                          <p:spTgt spid="10510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78" grpId="0" build="p"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777" name=""/>
        <p:cNvGrpSpPr/>
        <p:nvPr/>
      </p:nvGrpSpPr>
      <p:grpSpPr>
        <a:xfrm>
          <a:off x="0" y="0"/>
          <a:ext cx="0" cy="0"/>
          <a:chOff x="0" y="0"/>
          <a:chExt cx="0" cy="0"/>
        </a:xfrm>
      </p:grpSpPr>
      <p:sp>
        <p:nvSpPr>
          <p:cNvPr id="1051082" name="Slide Number Placeholder 5"/>
          <p:cNvSpPr>
            <a:spLocks noGrp="1"/>
          </p:cNvSpPr>
          <p:nvPr>
            <p:ph type="sldNum" sz="quarter" idx="12"/>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37AE571D-B113-4491-9FCE-1B3E7317A010}" type="slidenum">
              <a:rPr sz="1400" lang="en-US" smtClean="0">
                <a:solidFill>
                  <a:srgbClr val="A08366"/>
                </a:solidFill>
              </a:rPr>
              <a:t>196</a:t>
            </a:fld>
            <a:endParaRPr sz="1400" lang="en-US" smtClean="0">
              <a:solidFill>
                <a:srgbClr val="A08366"/>
              </a:solidFill>
            </a:endParaRPr>
          </a:p>
        </p:txBody>
      </p:sp>
      <p:sp>
        <p:nvSpPr>
          <p:cNvPr id="1051083" name="Rectangle 2"/>
          <p:cNvSpPr>
            <a:spLocks noGrp="1" noChangeArrowheads="1"/>
          </p:cNvSpPr>
          <p:nvPr>
            <p:ph type="title"/>
          </p:nvPr>
        </p:nvSpPr>
        <p:spPr>
          <a:xfrm>
            <a:off x="762000" y="762000"/>
            <a:ext cx="8001000" cy="990600"/>
          </a:xfrm>
          <a:noFill/>
        </p:spPr>
        <p:txBody>
          <a:bodyPr/>
          <a:p>
            <a:pPr lvl="1"/>
            <a:r>
              <a:rPr dirty="0" sz="3200" lang="en-US" smtClean="0">
                <a:latin typeface="Trebuchet MS" pitchFamily="34" charset="0"/>
                <a:ea typeface="Segoe UI" pitchFamily="34" charset="0"/>
                <a:cs typeface="Segoe UI" pitchFamily="34" charset="0"/>
              </a:rPr>
              <a:t>What is Motivation?</a:t>
            </a:r>
            <a:endParaRPr dirty="0" sz="3200" lang="en-US">
              <a:latin typeface="Trebuchet MS" pitchFamily="34" charset="0"/>
              <a:ea typeface="Segoe UI" pitchFamily="34" charset="0"/>
              <a:cs typeface="Segoe UI" pitchFamily="34" charset="0"/>
            </a:endParaRPr>
          </a:p>
        </p:txBody>
      </p:sp>
      <p:sp>
        <p:nvSpPr>
          <p:cNvPr id="1051084" name="Rectangle 3"/>
          <p:cNvSpPr>
            <a:spLocks noGrp="1" noChangeArrowheads="1"/>
          </p:cNvSpPr>
          <p:nvPr>
            <p:ph type="body" idx="1"/>
          </p:nvPr>
        </p:nvSpPr>
        <p:spPr>
          <a:xfrm>
            <a:off x="990600" y="1752600"/>
            <a:ext cx="7848600" cy="4876800"/>
          </a:xfrm>
          <a:noFill/>
        </p:spPr>
        <p:txBody>
          <a:bodyPr/>
          <a:p>
            <a:pPr algn="just" indent="0" marL="0">
              <a:lnSpc>
                <a:spcPct val="150000"/>
              </a:lnSpc>
              <a:spcBef>
                <a:spcPct val="50000"/>
              </a:spcBef>
              <a:buFont typeface="Wingdings" pitchFamily="2" charset="2"/>
              <a:buChar char="Ø"/>
            </a:pPr>
            <a:r>
              <a:rPr b="1" dirty="0" sz="2800" i="1" lang="en-US" smtClean="0">
                <a:latin typeface="Trebuchet MS" pitchFamily="34" charset="0"/>
                <a:cs typeface="Times New Roman" charset="0"/>
              </a:rPr>
              <a:t> </a:t>
            </a:r>
            <a:r>
              <a:rPr b="1" dirty="0" sz="2800" lang="en-US" smtClean="0">
                <a:latin typeface="Trebuchet MS" pitchFamily="34" charset="0"/>
                <a:cs typeface="Times New Roman" charset="0"/>
              </a:rPr>
              <a:t>Motivation</a:t>
            </a:r>
            <a:r>
              <a:rPr dirty="0" sz="2800" lang="en-US">
                <a:latin typeface="Trebuchet MS" pitchFamily="34" charset="0"/>
                <a:cs typeface="Times New Roman" charset="0"/>
              </a:rPr>
              <a:t>: Psychological processes that cause the </a:t>
            </a:r>
            <a:r>
              <a:rPr dirty="0" sz="2800" lang="en-US" smtClean="0">
                <a:latin typeface="Trebuchet MS" pitchFamily="34" charset="0"/>
                <a:cs typeface="Times New Roman" charset="0"/>
              </a:rPr>
              <a:t>arousal, </a:t>
            </a:r>
            <a:r>
              <a:rPr dirty="0" sz="2800" lang="en-US">
                <a:latin typeface="Trebuchet MS" pitchFamily="34" charset="0"/>
                <a:cs typeface="Times New Roman" charset="0"/>
              </a:rPr>
              <a:t>direction, and persistence of voluntary actions that are goal directed. </a:t>
            </a:r>
            <a:endParaRPr dirty="0" sz="2800" lang="en-US" smtClean="0">
              <a:latin typeface="Trebuchet MS" pitchFamily="34" charset="0"/>
              <a:cs typeface="Times New Roman" charset="0"/>
            </a:endParaRPr>
          </a:p>
          <a:p>
            <a:pPr algn="just" indent="0" marL="0">
              <a:lnSpc>
                <a:spcPct val="150000"/>
              </a:lnSpc>
              <a:spcBef>
                <a:spcPct val="50000"/>
              </a:spcBef>
              <a:buNone/>
            </a:pPr>
            <a:r>
              <a:rPr dirty="0" sz="2800" lang="en-US" smtClean="0">
                <a:latin typeface="Trebuchet MS" pitchFamily="34" charset="0"/>
                <a:cs typeface="Times New Roman" charset="0"/>
              </a:rPr>
              <a:t>         </a:t>
            </a:r>
          </a:p>
          <a:p>
            <a:pPr algn="just" indent="0" marL="0">
              <a:lnSpc>
                <a:spcPct val="150000"/>
              </a:lnSpc>
              <a:spcBef>
                <a:spcPct val="50000"/>
              </a:spcBef>
              <a:buNone/>
            </a:pPr>
            <a:r>
              <a:rPr dirty="0" sz="2800" lang="en-US" smtClean="0">
                <a:latin typeface="Trebuchet MS" pitchFamily="34" charset="0"/>
                <a:cs typeface="Times New Roman" charset="0"/>
              </a:rPr>
              <a:t>        Motivation            Behavior  </a:t>
            </a:r>
            <a:endParaRPr dirty="0" sz="2800" lang="en-US" smtClean="0">
              <a:latin typeface="Trebuchet MS" pitchFamily="34" charset="0"/>
            </a:endParaRPr>
          </a:p>
          <a:p>
            <a:pPr algn="just" indent="0" marL="0">
              <a:lnSpc>
                <a:spcPct val="150000"/>
              </a:lnSpc>
              <a:spcBef>
                <a:spcPct val="50000"/>
              </a:spcBef>
              <a:buNone/>
            </a:pPr>
            <a:endParaRPr dirty="0" sz="2800" lang="en-US">
              <a:latin typeface="Trebuchet MS" pitchFamily="34" charset="0"/>
            </a:endParaRPr>
          </a:p>
        </p:txBody>
      </p:sp>
      <p:sp>
        <p:nvSpPr>
          <p:cNvPr id="1051085" name="Rounded Rectangle 4"/>
          <p:cNvSpPr/>
          <p:nvPr/>
        </p:nvSpPr>
        <p:spPr bwMode="auto">
          <a:xfrm>
            <a:off x="1676400" y="4419600"/>
            <a:ext cx="6400800" cy="1066800"/>
          </a:xfrm>
          <a:prstGeom prst="roundRect"/>
          <a:noFill/>
          <a:ln w="12700" cap="flat" cmpd="sng" algn="ctr">
            <a:solidFill>
              <a:schemeClr val="tx1"/>
            </a:solidFill>
            <a:prstDash val="solid"/>
            <a:round/>
            <a:headEnd type="none" w="sm" len="sm"/>
            <a:tailEnd type="none" w="sm" len="sm"/>
          </a:ln>
          <a:effectLst/>
        </p:spPr>
        <p:txBody>
          <a:bodyPr anchor="t" anchorCtr="0" bIns="45720" compatLnSpc="1" lIns="91440" numCol="1" rIns="91440" rtlCol="0" tIns="45720" vert="horz" wrap="square">
            <a:prstTxWarp prst="textNoShape"/>
          </a:bodyPr>
          <a:p>
            <a:pPr defTabSz="914400" eaLnBrk="0" fontAlgn="base" hangingPunct="0">
              <a:spcBef>
                <a:spcPct val="0"/>
              </a:spcBef>
              <a:spcAft>
                <a:spcPct val="0"/>
              </a:spcAft>
            </a:pPr>
            <a:endParaRPr sz="2400" lang="en-US" smtClean="0">
              <a:solidFill>
                <a:srgbClr val="402000"/>
              </a:solidFill>
            </a:endParaRPr>
          </a:p>
        </p:txBody>
      </p:sp>
      <p:sp>
        <p:nvSpPr>
          <p:cNvPr id="1051086" name="Right Arrow 5"/>
          <p:cNvSpPr/>
          <p:nvPr/>
        </p:nvSpPr>
        <p:spPr bwMode="auto">
          <a:xfrm>
            <a:off x="3733800" y="4953000"/>
            <a:ext cx="914400" cy="457200"/>
          </a:xfrm>
          <a:prstGeom prst="rightArrow">
            <a:avLst>
              <a:gd name="adj1" fmla="val 33999"/>
              <a:gd name="adj2" fmla="val 52000"/>
            </a:avLst>
          </a:prstGeom>
          <a:solidFill>
            <a:schemeClr val="accent1"/>
          </a:solidFill>
          <a:ln w="12700" cap="flat" cmpd="sng" algn="ctr">
            <a:solidFill>
              <a:schemeClr val="tx1"/>
            </a:solidFill>
            <a:prstDash val="solid"/>
            <a:round/>
            <a:headEnd type="none" w="sm" len="sm"/>
            <a:tailEnd type="none" w="sm" len="sm"/>
          </a:ln>
          <a:effectLst/>
        </p:spPr>
        <p:txBody>
          <a:bodyPr anchor="t" anchorCtr="0" bIns="45720" compatLnSpc="1" lIns="91440" numCol="1" rIns="91440" rtlCol="0" tIns="45720" vert="horz" wrap="square">
            <a:prstTxWarp prst="textNoShape"/>
          </a:bodyPr>
          <a:p>
            <a:pPr defTabSz="914400" eaLnBrk="0" fontAlgn="base" hangingPunct="0">
              <a:spcBef>
                <a:spcPct val="0"/>
              </a:spcBef>
              <a:spcAft>
                <a:spcPct val="0"/>
              </a:spcAft>
            </a:pPr>
            <a:endParaRPr sz="2400" lang="en-US" smtClean="0">
              <a:solidFill>
                <a:srgbClr val="402000"/>
              </a:solidFill>
            </a:endParaRPr>
          </a:p>
        </p:txBody>
      </p:sp>
    </p:spTree>
  </p:cSld>
  <p:clrMapOvr>
    <a:masterClrMapping/>
  </p:clrMapOvr>
  <p:transition spd="med">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51084">
                                            <p:txEl>
                                              <p:pRg st="0" end="0"/>
                                            </p:txEl>
                                          </p:spTgt>
                                        </p:tgtEl>
                                        <p:attrNameLst>
                                          <p:attrName>style.visibility</p:attrName>
                                        </p:attrNameLst>
                                      </p:cBhvr>
                                      <p:to>
                                        <p:strVal val="visible"/>
                                      </p:to>
                                    </p:set>
                                    <p:animEffect transition="in" filter="dissolve">
                                      <p:cBhvr>
                                        <p:cTn dur="500" id="7"/>
                                        <p:tgtEl>
                                          <p:spTgt spid="1051084">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9" presetSubtype="0">
                                  <p:stCondLst>
                                    <p:cond delay="0"/>
                                  </p:stCondLst>
                                  <p:childTnLst>
                                    <p:set>
                                      <p:cBhvr>
                                        <p:cTn dur="1" fill="hold" id="11">
                                          <p:stCondLst>
                                            <p:cond delay="0"/>
                                          </p:stCondLst>
                                        </p:cTn>
                                        <p:tgtEl>
                                          <p:spTgt spid="1051084">
                                            <p:txEl>
                                              <p:pRg st="1" end="1"/>
                                            </p:txEl>
                                          </p:spTgt>
                                        </p:tgtEl>
                                        <p:attrNameLst>
                                          <p:attrName>style.visibility</p:attrName>
                                        </p:attrNameLst>
                                      </p:cBhvr>
                                      <p:to>
                                        <p:strVal val="visible"/>
                                      </p:to>
                                    </p:set>
                                    <p:animEffect transition="in" filter="dissolve">
                                      <p:cBhvr>
                                        <p:cTn dur="500" id="12"/>
                                        <p:tgtEl>
                                          <p:spTgt spid="1051084">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9" presetSubtype="0">
                                  <p:stCondLst>
                                    <p:cond delay="0"/>
                                  </p:stCondLst>
                                  <p:childTnLst>
                                    <p:set>
                                      <p:cBhvr>
                                        <p:cTn dur="1" fill="hold" id="16">
                                          <p:stCondLst>
                                            <p:cond delay="0"/>
                                          </p:stCondLst>
                                        </p:cTn>
                                        <p:tgtEl>
                                          <p:spTgt spid="1051084">
                                            <p:txEl>
                                              <p:pRg st="2" end="2"/>
                                            </p:txEl>
                                          </p:spTgt>
                                        </p:tgtEl>
                                        <p:attrNameLst>
                                          <p:attrName>style.visibility</p:attrName>
                                        </p:attrNameLst>
                                      </p:cBhvr>
                                      <p:to>
                                        <p:strVal val="visible"/>
                                      </p:to>
                                    </p:set>
                                    <p:animEffect transition="in" filter="dissolve">
                                      <p:cBhvr>
                                        <p:cTn dur="500" id="17"/>
                                        <p:tgtEl>
                                          <p:spTgt spid="10510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84" grpId="0" build="p"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780" name=""/>
        <p:cNvGrpSpPr/>
        <p:nvPr/>
      </p:nvGrpSpPr>
      <p:grpSpPr>
        <a:xfrm>
          <a:off x="0" y="0"/>
          <a:ext cx="0" cy="0"/>
          <a:chOff x="0" y="0"/>
          <a:chExt cx="0" cy="0"/>
        </a:xfrm>
      </p:grpSpPr>
      <p:sp>
        <p:nvSpPr>
          <p:cNvPr id="1051090" name="Title 1"/>
          <p:cNvSpPr>
            <a:spLocks noGrp="1"/>
          </p:cNvSpPr>
          <p:nvPr>
            <p:ph type="title"/>
          </p:nvPr>
        </p:nvSpPr>
        <p:spPr>
          <a:xfrm>
            <a:off x="990600" y="304800"/>
            <a:ext cx="7772400" cy="457200"/>
          </a:xfrm>
        </p:spPr>
        <p:txBody>
          <a:bodyPr/>
          <a:p>
            <a:r>
              <a:rPr dirty="0" sz="2800" lang="en-US" smtClean="0">
                <a:effectLst>
                  <a:outerShdw algn="tl" blurRad="38100" dir="2700000" dist="38100">
                    <a:srgbClr val="000000">
                      <a:alpha val="43137"/>
                    </a:srgbClr>
                  </a:outerShdw>
                </a:effectLst>
                <a:latin typeface="Trebuchet MS" pitchFamily="34" charset="0"/>
              </a:rPr>
              <a:t/>
            </a:r>
            <a:br>
              <a:rPr dirty="0" sz="2800" lang="en-US" smtClean="0">
                <a:effectLst>
                  <a:outerShdw algn="tl" blurRad="38100" dir="2700000" dist="38100">
                    <a:srgbClr val="000000">
                      <a:alpha val="43137"/>
                    </a:srgbClr>
                  </a:outerShdw>
                </a:effectLst>
                <a:latin typeface="Trebuchet MS" pitchFamily="34" charset="0"/>
              </a:rPr>
            </a:br>
            <a:r>
              <a:rPr dirty="0" sz="2800" lang="en-US" smtClean="0">
                <a:effectLst>
                  <a:outerShdw algn="tl" blurRad="38100" dir="2700000" dist="38100">
                    <a:srgbClr val="000000">
                      <a:alpha val="43137"/>
                    </a:srgbClr>
                  </a:outerShdw>
                </a:effectLst>
                <a:latin typeface="Trebuchet MS" pitchFamily="34" charset="0"/>
              </a:rPr>
              <a:t>Note</a:t>
            </a:r>
            <a:br>
              <a:rPr dirty="0" sz="2800" lang="en-US" smtClean="0">
                <a:effectLst>
                  <a:outerShdw algn="tl" blurRad="38100" dir="2700000" dist="38100">
                    <a:srgbClr val="000000">
                      <a:alpha val="43137"/>
                    </a:srgbClr>
                  </a:outerShdw>
                </a:effectLst>
                <a:latin typeface="Trebuchet MS" pitchFamily="34" charset="0"/>
              </a:rPr>
            </a:br>
            <a:endParaRPr dirty="0" sz="2800" lang="en-US">
              <a:effectLst>
                <a:outerShdw algn="tl" blurRad="38100" dir="2700000" dist="38100">
                  <a:srgbClr val="000000">
                    <a:alpha val="43137"/>
                  </a:srgbClr>
                </a:outerShdw>
              </a:effectLst>
              <a:latin typeface="Trebuchet MS" pitchFamily="34" charset="0"/>
            </a:endParaRPr>
          </a:p>
        </p:txBody>
      </p:sp>
      <p:sp>
        <p:nvSpPr>
          <p:cNvPr id="1051091" name="Content Placeholder 2"/>
          <p:cNvSpPr>
            <a:spLocks noGrp="1"/>
          </p:cNvSpPr>
          <p:nvPr>
            <p:ph idx="1"/>
          </p:nvPr>
        </p:nvSpPr>
        <p:spPr>
          <a:xfrm>
            <a:off x="990600" y="838200"/>
            <a:ext cx="7848600" cy="5791200"/>
          </a:xfrm>
        </p:spPr>
        <p:txBody>
          <a:bodyPr/>
          <a:p>
            <a:pPr algn="just">
              <a:lnSpc>
                <a:spcPct val="150000"/>
              </a:lnSpc>
              <a:spcBef>
                <a:spcPct val="50000"/>
              </a:spcBef>
              <a:buFont typeface="Courier New" pitchFamily="49" charset="0"/>
              <a:buChar char="o"/>
            </a:pPr>
            <a:r>
              <a:rPr dirty="0" sz="2800" i="1" lang="en-US" smtClean="0">
                <a:effectLst>
                  <a:outerShdw algn="tl" blurRad="38100" dir="2700000" dist="38100">
                    <a:srgbClr val="000000">
                      <a:alpha val="43137"/>
                    </a:srgbClr>
                  </a:outerShdw>
                </a:effectLst>
                <a:latin typeface="Trebuchet MS" pitchFamily="34" charset="0"/>
              </a:rPr>
              <a:t>Behavior is purposive rather than random</a:t>
            </a:r>
            <a:r>
              <a:rPr dirty="0" sz="2800" lang="en-US" smtClean="0">
                <a:latin typeface="Trebuchet MS" pitchFamily="34" charset="0"/>
              </a:rPr>
              <a:t/>
            </a:r>
            <a:br>
              <a:rPr dirty="0" sz="2800" lang="en-US" smtClean="0">
                <a:latin typeface="Trebuchet MS" pitchFamily="34" charset="0"/>
              </a:rPr>
            </a:br>
            <a:r>
              <a:rPr dirty="0" sz="2800" lang="en-US" smtClean="0">
                <a:latin typeface="Trebuchet MS" pitchFamily="34" charset="0"/>
              </a:rPr>
              <a:t>i.e. People exhibit both positive (work done on time) and negative (arrive late for work) behavior for a reason.</a:t>
            </a:r>
          </a:p>
          <a:p>
            <a:pPr algn="just">
              <a:lnSpc>
                <a:spcPct val="150000"/>
              </a:lnSpc>
              <a:spcBef>
                <a:spcPct val="50000"/>
              </a:spcBef>
              <a:buFont typeface="Courier New" pitchFamily="49" charset="0"/>
              <a:buChar char="o"/>
            </a:pPr>
            <a:r>
              <a:rPr dirty="0" sz="2800" i="1" lang="en-US" smtClean="0">
                <a:effectLst>
                  <a:outerShdw algn="tl" blurRad="38100" dir="2700000" dist="38100">
                    <a:srgbClr val="000000">
                      <a:alpha val="43137"/>
                    </a:srgbClr>
                  </a:outerShdw>
                </a:effectLst>
                <a:latin typeface="Trebuchet MS" pitchFamily="34" charset="0"/>
              </a:rPr>
              <a:t>Motivation arouses people to do something</a:t>
            </a:r>
            <a:r>
              <a:rPr dirty="0" sz="2800" lang="en-US" smtClean="0">
                <a:latin typeface="Trebuchet MS" pitchFamily="34" charset="0"/>
              </a:rPr>
              <a:t/>
            </a:r>
            <a:br>
              <a:rPr dirty="0" sz="2800" lang="en-US" smtClean="0">
                <a:latin typeface="Trebuchet MS" pitchFamily="34" charset="0"/>
              </a:rPr>
            </a:br>
            <a:r>
              <a:rPr dirty="0" sz="2800" lang="en-US" smtClean="0">
                <a:latin typeface="Trebuchet MS" pitchFamily="34" charset="0"/>
              </a:rPr>
              <a:t>i.e. People are unlikely to change a behavior or do something different unless they are motivated to do so.</a:t>
            </a:r>
          </a:p>
          <a:p>
            <a:endParaRPr dirty="0" sz="2800" lang="en-US">
              <a:latin typeface="Trebuchet MS" pitchFamily="34" charset="0"/>
            </a:endParaRPr>
          </a:p>
        </p:txBody>
      </p:sp>
      <p:sp>
        <p:nvSpPr>
          <p:cNvPr id="1051092" name="Footer Placeholder 3"/>
          <p:cNvSpPr>
            <a:spLocks noGrp="1"/>
          </p:cNvSpPr>
          <p:nvPr>
            <p:ph type="ftr" sz="quarter" idx="11"/>
          </p:nvPr>
        </p:nvSpPr>
        <p:spPr>
          <a:xfrm flipV="1">
            <a:off x="3429000" y="6553200"/>
            <a:ext cx="2895600" cy="152400"/>
          </a:xfrm>
        </p:spPr>
        <p:txBody>
          <a:bodyPr/>
          <a:p>
            <a:endParaRPr dirty="0" lang="en-US">
              <a:solidFill>
                <a:srgbClr val="A08366"/>
              </a:solidFill>
            </a:endParaRPr>
          </a:p>
        </p:txBody>
      </p:sp>
      <p:sp>
        <p:nvSpPr>
          <p:cNvPr id="1051093" name="Slide Number Placeholder 4"/>
          <p:cNvSpPr>
            <a:spLocks noGrp="1"/>
          </p:cNvSpPr>
          <p:nvPr>
            <p:ph type="sldNum" sz="quarter" idx="12"/>
          </p:nvPr>
        </p:nvSpPr>
        <p:spPr/>
        <p:txBody>
          <a:bodyPr/>
          <a:p>
            <a:fld id="{815E54C9-4A91-4CB5-9590-E765527F3680}" type="slidenum">
              <a:rPr lang="en-US" smtClean="0">
                <a:solidFill>
                  <a:srgbClr val="A08366"/>
                </a:solidFill>
              </a:rPr>
              <a:t>197</a:t>
            </a:fld>
            <a:endParaRPr lang="en-US">
              <a:solidFill>
                <a:srgbClr val="A08366"/>
              </a:solidFill>
            </a:endParaRPr>
          </a:p>
        </p:txBody>
      </p:sp>
    </p:spTree>
  </p:cSld>
  <p:clrMapOvr>
    <a:masterClrMapping/>
  </p:clrMapOvr>
  <p:transition spd="med">
    <p:random/>
  </p:transition>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781" name=""/>
        <p:cNvGrpSpPr/>
        <p:nvPr/>
      </p:nvGrpSpPr>
      <p:grpSpPr>
        <a:xfrm>
          <a:off x="0" y="0"/>
          <a:ext cx="0" cy="0"/>
          <a:chOff x="0" y="0"/>
          <a:chExt cx="0" cy="0"/>
        </a:xfrm>
      </p:grpSpPr>
      <p:sp>
        <p:nvSpPr>
          <p:cNvPr id="1051094" name="Title 1"/>
          <p:cNvSpPr>
            <a:spLocks noGrp="1"/>
          </p:cNvSpPr>
          <p:nvPr>
            <p:ph type="title"/>
          </p:nvPr>
        </p:nvSpPr>
        <p:spPr>
          <a:xfrm>
            <a:off x="838200" y="304800"/>
            <a:ext cx="7772400" cy="609600"/>
          </a:xfrm>
        </p:spPr>
        <p:txBody>
          <a:bodyPr/>
          <a:p>
            <a:r>
              <a:rPr dirty="0" sz="2000" i="1" lang="en-GB" smtClean="0"/>
              <a:t>Conti…</a:t>
            </a:r>
            <a:endParaRPr dirty="0" sz="2000" i="1" lang="en-GB"/>
          </a:p>
        </p:txBody>
      </p:sp>
      <p:sp>
        <p:nvSpPr>
          <p:cNvPr id="1051095" name="Content Placeholder 2"/>
          <p:cNvSpPr>
            <a:spLocks noGrp="1"/>
          </p:cNvSpPr>
          <p:nvPr>
            <p:ph idx="1"/>
          </p:nvPr>
        </p:nvSpPr>
        <p:spPr>
          <a:xfrm>
            <a:off x="990600" y="762000"/>
            <a:ext cx="7848600" cy="5867400"/>
          </a:xfrm>
        </p:spPr>
        <p:txBody>
          <a:bodyPr/>
          <a:p>
            <a:pPr algn="just">
              <a:lnSpc>
                <a:spcPct val="150000"/>
              </a:lnSpc>
              <a:spcBef>
                <a:spcPct val="50000"/>
              </a:spcBef>
              <a:buFont typeface="Courier New" pitchFamily="49" charset="0"/>
              <a:buChar char="o"/>
            </a:pPr>
            <a:r>
              <a:rPr dirty="0" sz="2800" i="1" lang="en-US">
                <a:effectLst>
                  <a:outerShdw algn="tl" blurRad="38100" dir="2700000" dist="38100">
                    <a:srgbClr val="000000">
                      <a:alpha val="43137"/>
                    </a:srgbClr>
                  </a:outerShdw>
                </a:effectLst>
                <a:latin typeface="Trebuchet MS" pitchFamily="34" charset="0"/>
              </a:rPr>
              <a:t>Motivation causes people to focus on a desired end-result or </a:t>
            </a:r>
            <a:r>
              <a:rPr dirty="0" sz="2800" i="1" lang="en-US" smtClean="0">
                <a:effectLst>
                  <a:outerShdw algn="tl" blurRad="38100" dir="2700000" dist="38100">
                    <a:srgbClr val="000000">
                      <a:alpha val="43137"/>
                    </a:srgbClr>
                  </a:outerShdw>
                </a:effectLst>
                <a:latin typeface="Trebuchet MS" pitchFamily="34" charset="0"/>
              </a:rPr>
              <a:t>goal.</a:t>
            </a:r>
          </a:p>
          <a:p>
            <a:pPr algn="just">
              <a:lnSpc>
                <a:spcPct val="150000"/>
              </a:lnSpc>
              <a:spcBef>
                <a:spcPct val="50000"/>
              </a:spcBef>
              <a:buFont typeface="Courier New" pitchFamily="49" charset="0"/>
              <a:buChar char="o"/>
            </a:pPr>
            <a:r>
              <a:rPr dirty="0" sz="2800" i="1" lang="en-US" smtClean="0">
                <a:effectLst>
                  <a:outerShdw algn="tl" blurRad="38100" dir="2700000" dist="38100">
                    <a:srgbClr val="000000">
                      <a:alpha val="43137"/>
                    </a:srgbClr>
                  </a:outerShdw>
                </a:effectLst>
                <a:latin typeface="Trebuchet MS" pitchFamily="34" charset="0"/>
              </a:rPr>
              <a:t>Motivation </a:t>
            </a:r>
            <a:r>
              <a:rPr dirty="0" sz="2800" i="1" lang="en-US">
                <a:effectLst>
                  <a:outerShdw algn="tl" blurRad="38100" dir="2700000" dist="38100">
                    <a:srgbClr val="000000">
                      <a:alpha val="43137"/>
                    </a:srgbClr>
                  </a:outerShdw>
                </a:effectLst>
                <a:latin typeface="Trebuchet MS" pitchFamily="34" charset="0"/>
              </a:rPr>
              <a:t>fuels the persistence needed to exhibit sustained effort on a </a:t>
            </a:r>
            <a:r>
              <a:rPr dirty="0" sz="2800" i="1" lang="en-US" smtClean="0">
                <a:effectLst>
                  <a:outerShdw algn="tl" blurRad="38100" dir="2700000" dist="38100">
                    <a:srgbClr val="000000">
                      <a:alpha val="43137"/>
                    </a:srgbClr>
                  </a:outerShdw>
                </a:effectLst>
                <a:latin typeface="Trebuchet MS" pitchFamily="34" charset="0"/>
              </a:rPr>
              <a:t>task.</a:t>
            </a:r>
          </a:p>
          <a:p>
            <a:pPr algn="just">
              <a:lnSpc>
                <a:spcPct val="150000"/>
              </a:lnSpc>
              <a:spcBef>
                <a:spcPct val="50000"/>
              </a:spcBef>
              <a:buFont typeface="Courier New" pitchFamily="49" charset="0"/>
              <a:buChar char="o"/>
            </a:pPr>
            <a:r>
              <a:rPr dirty="0" sz="2800" lang="en-US" smtClean="0"/>
              <a:t>In general, the word motivation refers to getting someone </a:t>
            </a:r>
            <a:r>
              <a:rPr b="1" dirty="0" sz="2800" i="1" lang="en-US" smtClean="0"/>
              <a:t>moving. When we motivate ourselves or someone else, we develop incentives or we set up conditions that start or stop behavior.</a:t>
            </a:r>
          </a:p>
          <a:p>
            <a:pPr algn="just">
              <a:lnSpc>
                <a:spcPct val="150000"/>
              </a:lnSpc>
              <a:spcBef>
                <a:spcPct val="50000"/>
              </a:spcBef>
              <a:buFont typeface="Courier New" pitchFamily="49" charset="0"/>
              <a:buChar char="o"/>
            </a:pPr>
            <a:endParaRPr dirty="0" sz="2800" i="1" lang="en-US">
              <a:effectLst>
                <a:outerShdw algn="tl" blurRad="38100" dir="2700000" dist="38100">
                  <a:srgbClr val="000000">
                    <a:alpha val="43137"/>
                  </a:srgbClr>
                </a:outerShdw>
              </a:effectLst>
              <a:latin typeface="Trebuchet MS" pitchFamily="34" charset="0"/>
            </a:endParaRPr>
          </a:p>
          <a:p>
            <a:pPr indent="0" marL="0">
              <a:lnSpc>
                <a:spcPct val="150000"/>
              </a:lnSpc>
              <a:buNone/>
            </a:pPr>
            <a:endParaRPr dirty="0" sz="2800" lang="en-GB">
              <a:latin typeface="Trebuchet MS" pitchFamily="34" charset="0"/>
            </a:endParaRPr>
          </a:p>
        </p:txBody>
      </p:sp>
      <p:sp>
        <p:nvSpPr>
          <p:cNvPr id="1051096" name="Slide Number Placeholder 4"/>
          <p:cNvSpPr>
            <a:spLocks noGrp="1"/>
          </p:cNvSpPr>
          <p:nvPr>
            <p:ph type="sldNum" sz="quarter" idx="12"/>
          </p:nvPr>
        </p:nvSpPr>
        <p:spPr/>
        <p:txBody>
          <a:bodyPr/>
          <a:p>
            <a:fld id="{815E54C9-4A91-4CB5-9590-E765527F3680}" type="slidenum">
              <a:rPr lang="en-US" smtClean="0">
                <a:solidFill>
                  <a:srgbClr val="A08366"/>
                </a:solidFill>
              </a:rPr>
              <a:t>198</a:t>
            </a:fld>
            <a:endParaRPr lang="en-US">
              <a:solidFill>
                <a:srgbClr val="A08366"/>
              </a:solidFill>
            </a:endParaRPr>
          </a:p>
        </p:txBody>
      </p:sp>
    </p:spTree>
  </p:cSld>
  <p:clrMapOvr>
    <a:masterClrMapping/>
  </p:clrMapOvr>
  <p:transition spd="med">
    <p:random/>
  </p:transition>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782" name=""/>
        <p:cNvGrpSpPr/>
        <p:nvPr/>
      </p:nvGrpSpPr>
      <p:grpSpPr>
        <a:xfrm>
          <a:off x="0" y="0"/>
          <a:ext cx="0" cy="0"/>
          <a:chOff x="0" y="0"/>
          <a:chExt cx="0" cy="0"/>
        </a:xfrm>
      </p:grpSpPr>
      <p:sp>
        <p:nvSpPr>
          <p:cNvPr id="1051097" name="Title 1"/>
          <p:cNvSpPr>
            <a:spLocks noGrp="1"/>
          </p:cNvSpPr>
          <p:nvPr>
            <p:ph type="title"/>
          </p:nvPr>
        </p:nvSpPr>
        <p:spPr>
          <a:xfrm>
            <a:off x="990600" y="762000"/>
            <a:ext cx="7772400" cy="838200"/>
          </a:xfrm>
        </p:spPr>
        <p:txBody>
          <a:bodyPr/>
          <a:p>
            <a:r>
              <a:rPr b="1" dirty="0" sz="3600" lang="en-US" smtClean="0">
                <a:effectLst>
                  <a:outerShdw algn="tl" blurRad="38100" dir="2700000" dist="38100">
                    <a:srgbClr val="000000">
                      <a:alpha val="43137"/>
                    </a:srgbClr>
                  </a:outerShdw>
                </a:effectLst>
                <a:latin typeface="Trebuchet MS" pitchFamily="34" charset="0"/>
              </a:rPr>
              <a:t>2. Classification of Motivation</a:t>
            </a:r>
            <a:endParaRPr dirty="0" sz="3600" lang="en-US">
              <a:effectLst>
                <a:outerShdw algn="tl" blurRad="38100" dir="2700000" dist="38100">
                  <a:srgbClr val="000000">
                    <a:alpha val="43137"/>
                  </a:srgbClr>
                </a:outerShdw>
              </a:effectLst>
              <a:latin typeface="Trebuchet MS" pitchFamily="34" charset="0"/>
            </a:endParaRPr>
          </a:p>
        </p:txBody>
      </p:sp>
      <p:sp>
        <p:nvSpPr>
          <p:cNvPr id="1051098" name="Content Placeholder 2"/>
          <p:cNvSpPr>
            <a:spLocks noGrp="1"/>
          </p:cNvSpPr>
          <p:nvPr>
            <p:ph idx="1"/>
          </p:nvPr>
        </p:nvSpPr>
        <p:spPr>
          <a:xfrm>
            <a:off x="990600" y="1600200"/>
            <a:ext cx="7848600" cy="5029200"/>
          </a:xfrm>
        </p:spPr>
        <p:txBody>
          <a:bodyPr/>
          <a:p>
            <a:pPr algn="just">
              <a:lnSpc>
                <a:spcPct val="150000"/>
              </a:lnSpc>
              <a:buNone/>
            </a:pPr>
            <a:r>
              <a:rPr dirty="0" sz="2800" lang="en-US" smtClean="0">
                <a:latin typeface="Trebuchet MS" pitchFamily="34" charset="0"/>
              </a:rPr>
              <a:t>Motivation can be classified into two broad categories:- </a:t>
            </a:r>
          </a:p>
          <a:p>
            <a:pPr algn="just" lvl="0">
              <a:lnSpc>
                <a:spcPct val="150000"/>
              </a:lnSpc>
              <a:buNone/>
            </a:pPr>
            <a:r>
              <a:rPr dirty="0" sz="2800" lang="en-US" smtClean="0">
                <a:latin typeface="Trebuchet MS" pitchFamily="34" charset="0"/>
              </a:rPr>
              <a:t>        A</a:t>
            </a:r>
            <a:r>
              <a:rPr b="1" dirty="0" sz="2800" lang="en-US" smtClean="0">
                <a:latin typeface="Trebuchet MS" pitchFamily="34" charset="0"/>
              </a:rPr>
              <a:t>. Intrinsic Vs. Extrinsic Motivation</a:t>
            </a:r>
          </a:p>
          <a:p>
            <a:pPr algn="just">
              <a:lnSpc>
                <a:spcPct val="150000"/>
              </a:lnSpc>
              <a:buNone/>
            </a:pPr>
            <a:r>
              <a:rPr b="1" dirty="0" sz="2800" lang="en-US" smtClean="0">
                <a:latin typeface="Trebuchet MS" pitchFamily="34" charset="0"/>
              </a:rPr>
              <a:t>        B. Primary Vs. Secondary Motivation </a:t>
            </a:r>
          </a:p>
          <a:p>
            <a:pPr algn="just">
              <a:lnSpc>
                <a:spcPct val="150000"/>
              </a:lnSpc>
            </a:pPr>
            <a:endParaRPr dirty="0" sz="2800" lang="en-US">
              <a:latin typeface="Trebuchet MS" pitchFamily="34" charset="0"/>
            </a:endParaRPr>
          </a:p>
        </p:txBody>
      </p:sp>
      <p:sp>
        <p:nvSpPr>
          <p:cNvPr id="1051099" name="Footer Placeholder 3"/>
          <p:cNvSpPr>
            <a:spLocks noGrp="1"/>
          </p:cNvSpPr>
          <p:nvPr>
            <p:ph type="ftr" sz="quarter" idx="11"/>
          </p:nvPr>
        </p:nvSpPr>
        <p:spPr>
          <a:xfrm flipV="1">
            <a:off x="3429000" y="6553200"/>
            <a:ext cx="2895600" cy="76200"/>
          </a:xfrm>
        </p:spPr>
        <p:txBody>
          <a:bodyPr/>
          <a:p>
            <a:endParaRPr dirty="0" lang="en-US">
              <a:solidFill>
                <a:srgbClr val="A08366"/>
              </a:solidFill>
            </a:endParaRPr>
          </a:p>
        </p:txBody>
      </p:sp>
      <p:sp>
        <p:nvSpPr>
          <p:cNvPr id="1051100" name="Slide Number Placeholder 4"/>
          <p:cNvSpPr>
            <a:spLocks noGrp="1"/>
          </p:cNvSpPr>
          <p:nvPr>
            <p:ph type="sldNum" sz="quarter" idx="12"/>
          </p:nvPr>
        </p:nvSpPr>
        <p:spPr/>
        <p:txBody>
          <a:bodyPr/>
          <a:p>
            <a:fld id="{815E54C9-4A91-4CB5-9590-E765527F3680}" type="slidenum">
              <a:rPr lang="en-US" smtClean="0">
                <a:solidFill>
                  <a:srgbClr val="A08366"/>
                </a:solidFill>
              </a:rPr>
              <a:t>199</a:t>
            </a:fld>
            <a:endParaRPr lang="en-US">
              <a:solidFill>
                <a:srgbClr val="A08366"/>
              </a:solidFill>
            </a:endParaRPr>
          </a:p>
        </p:txBody>
      </p:sp>
    </p:spTree>
  </p:cSld>
  <p:clrMapOvr>
    <a:masterClrMapping/>
  </p:clrMapOvr>
  <p:transition spd="med">
    <p:random/>
  </p:transition>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sp>
        <p:nvSpPr>
          <p:cNvPr id="1048648" name="Title 1"/>
          <p:cNvSpPr>
            <a:spLocks noGrp="1"/>
          </p:cNvSpPr>
          <p:nvPr>
            <p:ph type="title"/>
          </p:nvPr>
        </p:nvSpPr>
        <p:spPr>
          <a:xfrm>
            <a:off x="457200" y="152718"/>
            <a:ext cx="7924800" cy="914082"/>
          </a:xfrm>
        </p:spPr>
        <p:txBody>
          <a:bodyPr/>
          <a:p>
            <a:pPr algn="ctr"/>
            <a:r>
              <a:rPr b="1" cap="none" dirty="0" i="1" lang="en-US" smtClean="0">
                <a:latin typeface="Times New Roman" pitchFamily="18" charset="0"/>
                <a:cs typeface="Times New Roman" pitchFamily="18" charset="0"/>
              </a:rPr>
              <a:t>Cont.…</a:t>
            </a:r>
            <a:r>
              <a:rPr cap="none" dirty="0" i="1" lang="en-US" smtClean="0">
                <a:latin typeface="Times New Roman" pitchFamily="18" charset="0"/>
                <a:cs typeface="Times New Roman" pitchFamily="18" charset="0"/>
              </a:rPr>
              <a:t> </a:t>
            </a:r>
            <a:endParaRPr cap="none" dirty="0" i="1" lang="en-US">
              <a:latin typeface="Times New Roman" pitchFamily="18" charset="0"/>
              <a:cs typeface="Times New Roman" pitchFamily="18" charset="0"/>
            </a:endParaRPr>
          </a:p>
        </p:txBody>
      </p:sp>
      <p:sp>
        <p:nvSpPr>
          <p:cNvPr id="1048649" name="Content Placeholder 2"/>
          <p:cNvSpPr>
            <a:spLocks noGrp="1"/>
          </p:cNvSpPr>
          <p:nvPr>
            <p:ph idx="1"/>
          </p:nvPr>
        </p:nvSpPr>
        <p:spPr>
          <a:xfrm>
            <a:off x="152400" y="1295400"/>
            <a:ext cx="8763000" cy="5334000"/>
          </a:xfrm>
        </p:spPr>
        <p:txBody>
          <a:bodyPr>
            <a:normAutofit/>
          </a:bodyPr>
          <a:p>
            <a:pPr algn="just">
              <a:lnSpc>
                <a:spcPct val="150000"/>
              </a:lnSpc>
              <a:buFont typeface="Courier New" pitchFamily="49" charset="0"/>
              <a:buChar char="o"/>
            </a:pPr>
            <a:r>
              <a:rPr b="0" dirty="0" sz="2400" lang="en-US" smtClean="0">
                <a:latin typeface="Times New Roman" pitchFamily="18" charset="0"/>
                <a:cs typeface="Times New Roman" pitchFamily="18" charset="0"/>
              </a:rPr>
              <a:t>The word "psychology" is derived from two Greek words 'psyche' and ‘logos’.</a:t>
            </a:r>
          </a:p>
          <a:p>
            <a:pPr lvl="1">
              <a:lnSpc>
                <a:spcPct val="150000"/>
              </a:lnSpc>
              <a:buFont typeface="Wingdings" pitchFamily="2" charset="2"/>
              <a:buChar char="Ø"/>
            </a:pPr>
            <a:r>
              <a:rPr dirty="0" lang="en-US" smtClean="0">
                <a:latin typeface="Times New Roman" pitchFamily="18" charset="0"/>
                <a:cs typeface="Times New Roman" pitchFamily="18" charset="0"/>
              </a:rPr>
              <a:t>Psyche refers to mind, soul or sprit </a:t>
            </a:r>
          </a:p>
          <a:p>
            <a:pPr lvl="1">
              <a:lnSpc>
                <a:spcPct val="150000"/>
              </a:lnSpc>
              <a:buFont typeface="Wingdings" pitchFamily="2" charset="2"/>
              <a:buChar char="Ø"/>
            </a:pPr>
            <a:r>
              <a:rPr dirty="0" lang="en-US" smtClean="0">
                <a:latin typeface="Times New Roman" pitchFamily="18" charset="0"/>
                <a:cs typeface="Times New Roman" pitchFamily="18" charset="0"/>
              </a:rPr>
              <a:t>logos means study, knowledge or discourse.</a:t>
            </a:r>
          </a:p>
          <a:p>
            <a:pPr algn="just">
              <a:lnSpc>
                <a:spcPct val="150000"/>
              </a:lnSpc>
              <a:buNone/>
            </a:pPr>
            <a:r>
              <a:rPr dirty="0" sz="2400" lang="en-US" smtClean="0">
                <a:latin typeface="Times New Roman" pitchFamily="18" charset="0"/>
                <a:cs typeface="Times New Roman" pitchFamily="18" charset="0"/>
              </a:rPr>
              <a:t> </a:t>
            </a:r>
            <a:r>
              <a:rPr b="0" dirty="0" sz="2400" lang="en-US">
                <a:latin typeface="Times New Roman" pitchFamily="18" charset="0"/>
                <a:cs typeface="Times New Roman" pitchFamily="18" charset="0"/>
              </a:rPr>
              <a:t>P</a:t>
            </a:r>
            <a:r>
              <a:rPr b="0" dirty="0" sz="2400" lang="en-US" smtClean="0">
                <a:latin typeface="Times New Roman" pitchFamily="18" charset="0"/>
                <a:cs typeface="Times New Roman" pitchFamily="18" charset="0"/>
              </a:rPr>
              <a:t>sychology epistemologically refers to the study of the mind, soul, or sprit </a:t>
            </a:r>
          </a:p>
          <a:p>
            <a:pPr algn="just">
              <a:lnSpc>
                <a:spcPct val="150000"/>
              </a:lnSpc>
              <a:buFont typeface="Courier New" pitchFamily="49" charset="0"/>
              <a:buChar char="o"/>
            </a:pPr>
            <a:r>
              <a:rPr b="0" dirty="0" sz="2400" lang="en-US" smtClean="0">
                <a:latin typeface="Times New Roman" pitchFamily="18" charset="0"/>
                <a:cs typeface="Times New Roman" pitchFamily="18" charset="0"/>
              </a:rPr>
              <a:t>it is often represented by the Greek letter ᴪ (psi) which is read as ("</a:t>
            </a:r>
            <a:r>
              <a:rPr b="0" dirty="0" sz="2400" lang="en-US" err="1" smtClean="0">
                <a:latin typeface="Times New Roman" pitchFamily="18" charset="0"/>
                <a:cs typeface="Times New Roman" pitchFamily="18" charset="0"/>
              </a:rPr>
              <a:t>sy</a:t>
            </a:r>
            <a:r>
              <a:rPr b="0" dirty="0" sz="2400" lang="en-US" smtClean="0">
                <a:latin typeface="Times New Roman" pitchFamily="18" charset="0"/>
                <a:cs typeface="Times New Roman" pitchFamily="18" charset="0"/>
              </a:rPr>
              <a:t>").</a:t>
            </a:r>
            <a:endParaRPr b="0" dirty="0" sz="2400" lang="en-US">
              <a:latin typeface="Times New Roman" pitchFamily="18" charset="0"/>
              <a:cs typeface="Times New Roman" pitchFamily="18" charset="0"/>
            </a:endParaRPr>
          </a:p>
        </p:txBody>
      </p:sp>
    </p:spTree>
  </p:cSld>
  <p:clrMapOvr>
    <a:masterClrMapping/>
  </p:clrMapOvr>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49219" name="object 2"/>
          <p:cNvSpPr/>
          <p:nvPr/>
        </p:nvSpPr>
        <p:spPr>
          <a:xfrm>
            <a:off x="8565307" y="6190046"/>
            <a:ext cx="296097" cy="237098"/>
          </a:xfrm>
          <a:custGeom>
            <a:avLst/>
            <a:ahLst/>
            <a:rect l="l" t="t" r="r" b="b"/>
            <a:pathLst>
              <a:path w="295275" h="236220">
                <a:moveTo>
                  <a:pt x="0" y="236220"/>
                </a:moveTo>
                <a:lnTo>
                  <a:pt x="294894" y="236220"/>
                </a:lnTo>
                <a:lnTo>
                  <a:pt x="294894" y="0"/>
                </a:lnTo>
                <a:lnTo>
                  <a:pt x="0" y="0"/>
                </a:lnTo>
                <a:lnTo>
                  <a:pt x="0" y="236220"/>
                </a:lnTo>
                <a:close/>
              </a:path>
            </a:pathLst>
          </a:custGeom>
          <a:solidFill>
            <a:srgbClr val="E9E9FF"/>
          </a:solidFill>
        </p:spPr>
        <p:txBody>
          <a:bodyPr bIns="0" lIns="0" rIns="0" rtlCol="0" tIns="0" wrap="square"/>
          <a:p>
            <a:pPr defTabSz="916932"/>
            <a:endParaRPr>
              <a:solidFill>
                <a:prstClr val="black"/>
              </a:solidFill>
            </a:endParaRPr>
          </a:p>
        </p:txBody>
      </p:sp>
      <p:sp>
        <p:nvSpPr>
          <p:cNvPr id="1049220" name="object 3"/>
          <p:cNvSpPr/>
          <p:nvPr/>
        </p:nvSpPr>
        <p:spPr>
          <a:xfrm>
            <a:off x="8565307" y="3"/>
            <a:ext cx="296097" cy="2164477"/>
          </a:xfrm>
          <a:custGeom>
            <a:avLst/>
            <a:ahLst/>
            <a:rect l="l" t="t" r="r" b="b"/>
            <a:pathLst>
              <a:path w="295275" h="2156460">
                <a:moveTo>
                  <a:pt x="0" y="2155951"/>
                </a:moveTo>
                <a:lnTo>
                  <a:pt x="294894" y="2155951"/>
                </a:lnTo>
                <a:lnTo>
                  <a:pt x="294894" y="0"/>
                </a:lnTo>
                <a:lnTo>
                  <a:pt x="0" y="0"/>
                </a:lnTo>
                <a:lnTo>
                  <a:pt x="0" y="2155951"/>
                </a:lnTo>
                <a:close/>
              </a:path>
            </a:pathLst>
          </a:custGeom>
          <a:solidFill>
            <a:srgbClr val="E9E9FF"/>
          </a:solidFill>
        </p:spPr>
        <p:txBody>
          <a:bodyPr bIns="0" lIns="0" rIns="0" rtlCol="0" tIns="0" wrap="square"/>
          <a:p>
            <a:pPr defTabSz="916932"/>
            <a:endParaRPr>
              <a:solidFill>
                <a:prstClr val="black"/>
              </a:solidFill>
            </a:endParaRPr>
          </a:p>
        </p:txBody>
      </p:sp>
      <p:sp>
        <p:nvSpPr>
          <p:cNvPr id="1049221" name="object 4"/>
          <p:cNvSpPr/>
          <p:nvPr/>
        </p:nvSpPr>
        <p:spPr>
          <a:xfrm>
            <a:off x="0" y="6190046"/>
            <a:ext cx="8565814" cy="237098"/>
          </a:xfrm>
          <a:custGeom>
            <a:avLst/>
            <a:ahLst/>
            <a:rect l="l" t="t" r="r" b="b"/>
            <a:pathLst>
              <a:path w="8542020" h="236220">
                <a:moveTo>
                  <a:pt x="8541512" y="0"/>
                </a:moveTo>
                <a:lnTo>
                  <a:pt x="8246605" y="0"/>
                </a:lnTo>
                <a:lnTo>
                  <a:pt x="8246605" y="15240"/>
                </a:lnTo>
                <a:lnTo>
                  <a:pt x="0" y="15240"/>
                </a:lnTo>
                <a:lnTo>
                  <a:pt x="0" y="236220"/>
                </a:lnTo>
                <a:lnTo>
                  <a:pt x="8541512" y="236220"/>
                </a:lnTo>
                <a:lnTo>
                  <a:pt x="8541512" y="15240"/>
                </a:lnTo>
                <a:lnTo>
                  <a:pt x="8541512" y="0"/>
                </a:lnTo>
                <a:close/>
              </a:path>
            </a:pathLst>
          </a:custGeom>
          <a:solidFill>
            <a:srgbClr val="E9E9FF"/>
          </a:solidFill>
        </p:spPr>
        <p:txBody>
          <a:bodyPr bIns="0" lIns="0" rIns="0" rtlCol="0" tIns="0" wrap="square"/>
          <a:p>
            <a:pPr defTabSz="916932"/>
            <a:endParaRPr>
              <a:solidFill>
                <a:prstClr val="black"/>
              </a:solidFill>
            </a:endParaRPr>
          </a:p>
        </p:txBody>
      </p:sp>
      <p:sp>
        <p:nvSpPr>
          <p:cNvPr id="1049222" name="object 5"/>
          <p:cNvSpPr/>
          <p:nvPr/>
        </p:nvSpPr>
        <p:spPr>
          <a:xfrm>
            <a:off x="8269593"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9E9FF"/>
          </a:solidFill>
        </p:spPr>
        <p:txBody>
          <a:bodyPr bIns="0" lIns="0" rIns="0" rtlCol="0" tIns="0" wrap="square"/>
          <a:p>
            <a:pPr defTabSz="916932"/>
            <a:endParaRPr>
              <a:solidFill>
                <a:prstClr val="black"/>
              </a:solidFill>
            </a:endParaRPr>
          </a:p>
        </p:txBody>
      </p:sp>
      <p:sp>
        <p:nvSpPr>
          <p:cNvPr id="1049223" name="object 6"/>
          <p:cNvSpPr/>
          <p:nvPr/>
        </p:nvSpPr>
        <p:spPr>
          <a:xfrm>
            <a:off x="8269593"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9E9FF"/>
          </a:solidFill>
        </p:spPr>
        <p:txBody>
          <a:bodyPr bIns="0" lIns="0" rIns="0" rtlCol="0" tIns="0" wrap="square"/>
          <a:p>
            <a:pPr defTabSz="916932"/>
            <a:endParaRPr>
              <a:solidFill>
                <a:prstClr val="black"/>
              </a:solidFill>
            </a:endParaRPr>
          </a:p>
        </p:txBody>
      </p:sp>
      <p:sp>
        <p:nvSpPr>
          <p:cNvPr id="1049224" name="object 7"/>
          <p:cNvSpPr/>
          <p:nvPr/>
        </p:nvSpPr>
        <p:spPr>
          <a:xfrm>
            <a:off x="4" y="5982776"/>
            <a:ext cx="8269716" cy="223076"/>
          </a:xfrm>
          <a:custGeom>
            <a:avLst/>
            <a:ahLst/>
            <a:rect l="l" t="t" r="r" b="b"/>
            <a:pathLst>
              <a:path w="8246745" h="222250">
                <a:moveTo>
                  <a:pt x="8246618" y="0"/>
                </a:moveTo>
                <a:lnTo>
                  <a:pt x="0" y="0"/>
                </a:lnTo>
                <a:lnTo>
                  <a:pt x="0" y="206502"/>
                </a:lnTo>
                <a:lnTo>
                  <a:pt x="0" y="221742"/>
                </a:lnTo>
                <a:lnTo>
                  <a:pt x="8246618" y="221742"/>
                </a:lnTo>
                <a:lnTo>
                  <a:pt x="8246618" y="206502"/>
                </a:lnTo>
                <a:lnTo>
                  <a:pt x="8246618" y="0"/>
                </a:lnTo>
                <a:close/>
              </a:path>
            </a:pathLst>
          </a:custGeom>
          <a:solidFill>
            <a:srgbClr val="E8E8FF"/>
          </a:solidFill>
        </p:spPr>
        <p:txBody>
          <a:bodyPr bIns="0" lIns="0" rIns="0" rtlCol="0" tIns="0" wrap="square"/>
          <a:p>
            <a:pPr defTabSz="916932"/>
            <a:endParaRPr>
              <a:solidFill>
                <a:prstClr val="black"/>
              </a:solidFill>
            </a:endParaRPr>
          </a:p>
        </p:txBody>
      </p:sp>
      <p:sp>
        <p:nvSpPr>
          <p:cNvPr id="1049225" name="object 8"/>
          <p:cNvSpPr/>
          <p:nvPr/>
        </p:nvSpPr>
        <p:spPr>
          <a:xfrm>
            <a:off x="7973876"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8E8FF"/>
          </a:solidFill>
        </p:spPr>
        <p:txBody>
          <a:bodyPr bIns="0" lIns="0" rIns="0" rtlCol="0" tIns="0" wrap="square"/>
          <a:p>
            <a:pPr defTabSz="916932"/>
            <a:endParaRPr>
              <a:solidFill>
                <a:prstClr val="black"/>
              </a:solidFill>
            </a:endParaRPr>
          </a:p>
        </p:txBody>
      </p:sp>
      <p:sp>
        <p:nvSpPr>
          <p:cNvPr id="1049226" name="object 9"/>
          <p:cNvSpPr/>
          <p:nvPr/>
        </p:nvSpPr>
        <p:spPr>
          <a:xfrm>
            <a:off x="797387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227" name="object 10"/>
          <p:cNvSpPr/>
          <p:nvPr/>
        </p:nvSpPr>
        <p:spPr>
          <a:xfrm>
            <a:off x="0" y="5760979"/>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8E8FF"/>
          </a:solidFill>
        </p:spPr>
        <p:txBody>
          <a:bodyPr bIns="0" lIns="0" rIns="0" rtlCol="0" tIns="0" wrap="square"/>
          <a:p>
            <a:pPr defTabSz="916932"/>
            <a:endParaRPr>
              <a:solidFill>
                <a:prstClr val="black"/>
              </a:solidFill>
            </a:endParaRPr>
          </a:p>
        </p:txBody>
      </p:sp>
      <p:sp>
        <p:nvSpPr>
          <p:cNvPr id="1049228" name="object 11"/>
          <p:cNvSpPr/>
          <p:nvPr/>
        </p:nvSpPr>
        <p:spPr>
          <a:xfrm>
            <a:off x="7678162"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8E8FF"/>
          </a:solidFill>
        </p:spPr>
        <p:txBody>
          <a:bodyPr bIns="0" lIns="0" rIns="0" rtlCol="0" tIns="0" wrap="square"/>
          <a:p>
            <a:pPr defTabSz="916932"/>
            <a:endParaRPr>
              <a:solidFill>
                <a:prstClr val="black"/>
              </a:solidFill>
            </a:endParaRPr>
          </a:p>
        </p:txBody>
      </p:sp>
      <p:sp>
        <p:nvSpPr>
          <p:cNvPr id="1049229" name="object 12"/>
          <p:cNvSpPr/>
          <p:nvPr/>
        </p:nvSpPr>
        <p:spPr>
          <a:xfrm>
            <a:off x="767816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230" name="object 13"/>
          <p:cNvSpPr/>
          <p:nvPr/>
        </p:nvSpPr>
        <p:spPr>
          <a:xfrm>
            <a:off x="0" y="5539174"/>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7E7FF"/>
          </a:solidFill>
        </p:spPr>
        <p:txBody>
          <a:bodyPr bIns="0" lIns="0" rIns="0" rtlCol="0" tIns="0" wrap="square"/>
          <a:p>
            <a:pPr defTabSz="916932"/>
            <a:endParaRPr>
              <a:solidFill>
                <a:prstClr val="black"/>
              </a:solidFill>
            </a:endParaRPr>
          </a:p>
        </p:txBody>
      </p:sp>
      <p:sp>
        <p:nvSpPr>
          <p:cNvPr id="1049231" name="object 14"/>
          <p:cNvSpPr/>
          <p:nvPr/>
        </p:nvSpPr>
        <p:spPr>
          <a:xfrm>
            <a:off x="7382446"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7E7FF"/>
          </a:solidFill>
        </p:spPr>
        <p:txBody>
          <a:bodyPr bIns="0" lIns="0" rIns="0" rtlCol="0" tIns="0" wrap="square"/>
          <a:p>
            <a:pPr defTabSz="916932"/>
            <a:endParaRPr>
              <a:solidFill>
                <a:prstClr val="black"/>
              </a:solidFill>
            </a:endParaRPr>
          </a:p>
        </p:txBody>
      </p:sp>
      <p:sp>
        <p:nvSpPr>
          <p:cNvPr id="1049232" name="object 15"/>
          <p:cNvSpPr/>
          <p:nvPr/>
        </p:nvSpPr>
        <p:spPr>
          <a:xfrm>
            <a:off x="738244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233" name="object 16"/>
          <p:cNvSpPr/>
          <p:nvPr/>
        </p:nvSpPr>
        <p:spPr>
          <a:xfrm>
            <a:off x="0" y="5316606"/>
            <a:ext cx="4044755" cy="223076"/>
          </a:xfrm>
          <a:custGeom>
            <a:avLst/>
            <a:ahLst/>
            <a:rect l="l" t="t" r="r" b="b"/>
            <a:pathLst>
              <a:path w="4033520" h="222250">
                <a:moveTo>
                  <a:pt x="0" y="221742"/>
                </a:moveTo>
                <a:lnTo>
                  <a:pt x="4033520" y="221742"/>
                </a:lnTo>
                <a:lnTo>
                  <a:pt x="4033520" y="0"/>
                </a:lnTo>
                <a:lnTo>
                  <a:pt x="0" y="0"/>
                </a:lnTo>
                <a:lnTo>
                  <a:pt x="0" y="221742"/>
                </a:lnTo>
                <a:close/>
              </a:path>
            </a:pathLst>
          </a:custGeom>
          <a:solidFill>
            <a:srgbClr val="E7E7FF"/>
          </a:solidFill>
        </p:spPr>
        <p:txBody>
          <a:bodyPr bIns="0" lIns="0" rIns="0" rtlCol="0" tIns="0" wrap="square"/>
          <a:p>
            <a:pPr defTabSz="916932"/>
            <a:endParaRPr>
              <a:solidFill>
                <a:prstClr val="black"/>
              </a:solidFill>
            </a:endParaRPr>
          </a:p>
        </p:txBody>
      </p:sp>
      <p:sp>
        <p:nvSpPr>
          <p:cNvPr id="1049234" name="object 17"/>
          <p:cNvSpPr/>
          <p:nvPr/>
        </p:nvSpPr>
        <p:spPr>
          <a:xfrm>
            <a:off x="7086731"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7E7FF"/>
          </a:solidFill>
        </p:spPr>
        <p:txBody>
          <a:bodyPr bIns="0" lIns="0" rIns="0" rtlCol="0" tIns="0" wrap="square"/>
          <a:p>
            <a:pPr defTabSz="916932"/>
            <a:endParaRPr>
              <a:solidFill>
                <a:prstClr val="black"/>
              </a:solidFill>
            </a:endParaRPr>
          </a:p>
        </p:txBody>
      </p:sp>
      <p:sp>
        <p:nvSpPr>
          <p:cNvPr id="1049235" name="object 18"/>
          <p:cNvSpPr/>
          <p:nvPr/>
        </p:nvSpPr>
        <p:spPr>
          <a:xfrm>
            <a:off x="708673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236" name="object 19"/>
          <p:cNvSpPr/>
          <p:nvPr/>
        </p:nvSpPr>
        <p:spPr>
          <a:xfrm>
            <a:off x="0" y="5094805"/>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6E6FF"/>
          </a:solidFill>
        </p:spPr>
        <p:txBody>
          <a:bodyPr bIns="0" lIns="0" rIns="0" rtlCol="0" tIns="0" wrap="square"/>
          <a:p>
            <a:pPr defTabSz="916932"/>
            <a:endParaRPr>
              <a:solidFill>
                <a:prstClr val="black"/>
              </a:solidFill>
            </a:endParaRPr>
          </a:p>
        </p:txBody>
      </p:sp>
      <p:sp>
        <p:nvSpPr>
          <p:cNvPr id="1049237" name="object 20"/>
          <p:cNvSpPr/>
          <p:nvPr/>
        </p:nvSpPr>
        <p:spPr>
          <a:xfrm>
            <a:off x="6791015"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6E6FF"/>
          </a:solidFill>
        </p:spPr>
        <p:txBody>
          <a:bodyPr bIns="0" lIns="0" rIns="0" rtlCol="0" tIns="0" wrap="square"/>
          <a:p>
            <a:pPr defTabSz="916932"/>
            <a:endParaRPr>
              <a:solidFill>
                <a:prstClr val="black"/>
              </a:solidFill>
            </a:endParaRPr>
          </a:p>
        </p:txBody>
      </p:sp>
      <p:sp>
        <p:nvSpPr>
          <p:cNvPr id="1049238" name="object 21"/>
          <p:cNvSpPr/>
          <p:nvPr/>
        </p:nvSpPr>
        <p:spPr>
          <a:xfrm>
            <a:off x="679101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6E6FF"/>
          </a:solidFill>
        </p:spPr>
        <p:txBody>
          <a:bodyPr bIns="0" lIns="0" rIns="0" rtlCol="0" tIns="0" wrap="square"/>
          <a:p>
            <a:pPr defTabSz="916932"/>
            <a:endParaRPr>
              <a:solidFill>
                <a:prstClr val="black"/>
              </a:solidFill>
            </a:endParaRPr>
          </a:p>
        </p:txBody>
      </p:sp>
      <p:sp>
        <p:nvSpPr>
          <p:cNvPr id="1049239" name="object 22"/>
          <p:cNvSpPr/>
          <p:nvPr/>
        </p:nvSpPr>
        <p:spPr>
          <a:xfrm>
            <a:off x="0" y="4873007"/>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5E5FF"/>
          </a:solidFill>
        </p:spPr>
        <p:txBody>
          <a:bodyPr bIns="0" lIns="0" rIns="0" rtlCol="0" tIns="0" wrap="square"/>
          <a:p>
            <a:pPr defTabSz="916932"/>
            <a:endParaRPr>
              <a:solidFill>
                <a:prstClr val="black"/>
              </a:solidFill>
            </a:endParaRPr>
          </a:p>
        </p:txBody>
      </p:sp>
      <p:sp>
        <p:nvSpPr>
          <p:cNvPr id="1049240" name="object 23"/>
          <p:cNvSpPr/>
          <p:nvPr/>
        </p:nvSpPr>
        <p:spPr>
          <a:xfrm>
            <a:off x="6495299"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5E5FF"/>
          </a:solidFill>
        </p:spPr>
        <p:txBody>
          <a:bodyPr bIns="0" lIns="0" rIns="0" rtlCol="0" tIns="0" wrap="square"/>
          <a:p>
            <a:pPr defTabSz="916932"/>
            <a:endParaRPr>
              <a:solidFill>
                <a:prstClr val="black"/>
              </a:solidFill>
            </a:endParaRPr>
          </a:p>
        </p:txBody>
      </p:sp>
      <p:sp>
        <p:nvSpPr>
          <p:cNvPr id="1049241" name="object 24"/>
          <p:cNvSpPr/>
          <p:nvPr/>
        </p:nvSpPr>
        <p:spPr>
          <a:xfrm>
            <a:off x="649529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5E5FF"/>
          </a:solidFill>
        </p:spPr>
        <p:txBody>
          <a:bodyPr bIns="0" lIns="0" rIns="0" rtlCol="0" tIns="0" wrap="square"/>
          <a:p>
            <a:pPr defTabSz="916932"/>
            <a:endParaRPr>
              <a:solidFill>
                <a:prstClr val="black"/>
              </a:solidFill>
            </a:endParaRPr>
          </a:p>
        </p:txBody>
      </p:sp>
      <p:sp>
        <p:nvSpPr>
          <p:cNvPr id="1049242" name="object 25"/>
          <p:cNvSpPr/>
          <p:nvPr/>
        </p:nvSpPr>
        <p:spPr>
          <a:xfrm>
            <a:off x="0" y="4650438"/>
            <a:ext cx="4044755" cy="223076"/>
          </a:xfrm>
          <a:custGeom>
            <a:avLst/>
            <a:ahLst/>
            <a:rect l="l" t="t" r="r" b="b"/>
            <a:pathLst>
              <a:path w="4033520" h="222250">
                <a:moveTo>
                  <a:pt x="0" y="221742"/>
                </a:moveTo>
                <a:lnTo>
                  <a:pt x="4033519" y="221742"/>
                </a:lnTo>
                <a:lnTo>
                  <a:pt x="4033519" y="0"/>
                </a:lnTo>
                <a:lnTo>
                  <a:pt x="0" y="0"/>
                </a:lnTo>
                <a:lnTo>
                  <a:pt x="0" y="221742"/>
                </a:lnTo>
                <a:close/>
              </a:path>
            </a:pathLst>
          </a:custGeom>
          <a:solidFill>
            <a:srgbClr val="E4E4FF"/>
          </a:solidFill>
        </p:spPr>
        <p:txBody>
          <a:bodyPr bIns="0" lIns="0" rIns="0" rtlCol="0" tIns="0" wrap="square"/>
          <a:p>
            <a:pPr defTabSz="916932"/>
            <a:endParaRPr>
              <a:solidFill>
                <a:prstClr val="black"/>
              </a:solidFill>
            </a:endParaRPr>
          </a:p>
        </p:txBody>
      </p:sp>
      <p:sp>
        <p:nvSpPr>
          <p:cNvPr id="1049243" name="object 26"/>
          <p:cNvSpPr/>
          <p:nvPr/>
        </p:nvSpPr>
        <p:spPr>
          <a:xfrm>
            <a:off x="6199584"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4E4FF"/>
          </a:solidFill>
        </p:spPr>
        <p:txBody>
          <a:bodyPr bIns="0" lIns="0" rIns="0" rtlCol="0" tIns="0" wrap="square"/>
          <a:p>
            <a:pPr defTabSz="916932"/>
            <a:endParaRPr>
              <a:solidFill>
                <a:prstClr val="black"/>
              </a:solidFill>
            </a:endParaRPr>
          </a:p>
        </p:txBody>
      </p:sp>
      <p:sp>
        <p:nvSpPr>
          <p:cNvPr id="1049244" name="object 27"/>
          <p:cNvSpPr/>
          <p:nvPr/>
        </p:nvSpPr>
        <p:spPr>
          <a:xfrm>
            <a:off x="619958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4E4FF"/>
          </a:solidFill>
        </p:spPr>
        <p:txBody>
          <a:bodyPr bIns="0" lIns="0" rIns="0" rtlCol="0" tIns="0" wrap="square"/>
          <a:p>
            <a:pPr defTabSz="916932"/>
            <a:endParaRPr>
              <a:solidFill>
                <a:prstClr val="black"/>
              </a:solidFill>
            </a:endParaRPr>
          </a:p>
        </p:txBody>
      </p:sp>
      <p:sp>
        <p:nvSpPr>
          <p:cNvPr id="1049245" name="object 28"/>
          <p:cNvSpPr/>
          <p:nvPr/>
        </p:nvSpPr>
        <p:spPr>
          <a:xfrm>
            <a:off x="0" y="4428637"/>
            <a:ext cx="4044755" cy="221800"/>
          </a:xfrm>
          <a:custGeom>
            <a:avLst/>
            <a:ahLst/>
            <a:rect l="l" t="t" r="r" b="b"/>
            <a:pathLst>
              <a:path w="4033520" h="220979">
                <a:moveTo>
                  <a:pt x="0" y="220980"/>
                </a:moveTo>
                <a:lnTo>
                  <a:pt x="4033519" y="220980"/>
                </a:lnTo>
                <a:lnTo>
                  <a:pt x="4033519" y="0"/>
                </a:lnTo>
                <a:lnTo>
                  <a:pt x="0" y="0"/>
                </a:lnTo>
                <a:lnTo>
                  <a:pt x="0" y="220980"/>
                </a:lnTo>
                <a:close/>
              </a:path>
            </a:pathLst>
          </a:custGeom>
          <a:solidFill>
            <a:srgbClr val="E2E2FF"/>
          </a:solidFill>
        </p:spPr>
        <p:txBody>
          <a:bodyPr bIns="0" lIns="0" rIns="0" rtlCol="0" tIns="0" wrap="square"/>
          <a:p>
            <a:pPr defTabSz="916932"/>
            <a:endParaRPr>
              <a:solidFill>
                <a:prstClr val="black"/>
              </a:solidFill>
            </a:endParaRPr>
          </a:p>
        </p:txBody>
      </p:sp>
      <p:sp>
        <p:nvSpPr>
          <p:cNvPr id="1049246" name="object 29"/>
          <p:cNvSpPr/>
          <p:nvPr/>
        </p:nvSpPr>
        <p:spPr>
          <a:xfrm>
            <a:off x="5903101" y="1583462"/>
            <a:ext cx="296734" cy="580636"/>
          </a:xfrm>
          <a:custGeom>
            <a:avLst/>
            <a:ahLst/>
            <a:rect l="l" t="t" r="r" b="b"/>
            <a:pathLst>
              <a:path w="295910" h="578485">
                <a:moveTo>
                  <a:pt x="0" y="578357"/>
                </a:moveTo>
                <a:lnTo>
                  <a:pt x="295655" y="578357"/>
                </a:lnTo>
                <a:lnTo>
                  <a:pt x="295655" y="0"/>
                </a:lnTo>
                <a:lnTo>
                  <a:pt x="0" y="0"/>
                </a:lnTo>
                <a:lnTo>
                  <a:pt x="0" y="578357"/>
                </a:lnTo>
                <a:close/>
              </a:path>
            </a:pathLst>
          </a:custGeom>
          <a:solidFill>
            <a:srgbClr val="E2E2FF"/>
          </a:solidFill>
        </p:spPr>
        <p:txBody>
          <a:bodyPr bIns="0" lIns="0" rIns="0" rtlCol="0" tIns="0" wrap="square"/>
          <a:p>
            <a:pPr defTabSz="916932"/>
            <a:endParaRPr>
              <a:solidFill>
                <a:prstClr val="black"/>
              </a:solidFill>
            </a:endParaRPr>
          </a:p>
        </p:txBody>
      </p:sp>
      <p:sp>
        <p:nvSpPr>
          <p:cNvPr id="1049247" name="object 30"/>
          <p:cNvSpPr/>
          <p:nvPr/>
        </p:nvSpPr>
        <p:spPr>
          <a:xfrm>
            <a:off x="5903101" y="4"/>
            <a:ext cx="296734" cy="436592"/>
          </a:xfrm>
          <a:custGeom>
            <a:avLst/>
            <a:ahLst/>
            <a:rect l="l" t="t" r="r" b="b"/>
            <a:pathLst>
              <a:path w="295910" h="434975">
                <a:moveTo>
                  <a:pt x="0" y="434593"/>
                </a:moveTo>
                <a:lnTo>
                  <a:pt x="295655" y="434593"/>
                </a:lnTo>
                <a:lnTo>
                  <a:pt x="295655" y="0"/>
                </a:lnTo>
                <a:lnTo>
                  <a:pt x="0" y="0"/>
                </a:lnTo>
                <a:lnTo>
                  <a:pt x="0" y="434593"/>
                </a:lnTo>
                <a:close/>
              </a:path>
            </a:pathLst>
          </a:custGeom>
          <a:solidFill>
            <a:srgbClr val="E2E2FF"/>
          </a:solidFill>
        </p:spPr>
        <p:txBody>
          <a:bodyPr bIns="0" lIns="0" rIns="0" rtlCol="0" tIns="0" wrap="square"/>
          <a:p>
            <a:pPr defTabSz="916932"/>
            <a:endParaRPr>
              <a:solidFill>
                <a:prstClr val="black"/>
              </a:solidFill>
            </a:endParaRPr>
          </a:p>
        </p:txBody>
      </p:sp>
      <p:sp>
        <p:nvSpPr>
          <p:cNvPr id="1049248" name="object 31"/>
          <p:cNvSpPr/>
          <p:nvPr/>
        </p:nvSpPr>
        <p:spPr>
          <a:xfrm>
            <a:off x="0" y="4206838"/>
            <a:ext cx="4044755" cy="221800"/>
          </a:xfrm>
          <a:custGeom>
            <a:avLst/>
            <a:ahLst/>
            <a:rect l="l" t="t" r="r" b="b"/>
            <a:pathLst>
              <a:path w="4033520" h="220979">
                <a:moveTo>
                  <a:pt x="0" y="220980"/>
                </a:moveTo>
                <a:lnTo>
                  <a:pt x="4033519" y="220980"/>
                </a:lnTo>
                <a:lnTo>
                  <a:pt x="4033519" y="0"/>
                </a:lnTo>
                <a:lnTo>
                  <a:pt x="0" y="0"/>
                </a:lnTo>
                <a:lnTo>
                  <a:pt x="0" y="220980"/>
                </a:lnTo>
                <a:close/>
              </a:path>
            </a:pathLst>
          </a:custGeom>
          <a:solidFill>
            <a:srgbClr val="E1E1FF"/>
          </a:solidFill>
        </p:spPr>
        <p:txBody>
          <a:bodyPr bIns="0" lIns="0" rIns="0" rtlCol="0" tIns="0" wrap="square"/>
          <a:p>
            <a:pPr defTabSz="916932"/>
            <a:endParaRPr>
              <a:solidFill>
                <a:prstClr val="black"/>
              </a:solidFill>
            </a:endParaRPr>
          </a:p>
        </p:txBody>
      </p:sp>
      <p:sp>
        <p:nvSpPr>
          <p:cNvPr id="1049249" name="object 32"/>
          <p:cNvSpPr/>
          <p:nvPr/>
        </p:nvSpPr>
        <p:spPr>
          <a:xfrm>
            <a:off x="5607389"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E1E1FF"/>
          </a:solidFill>
        </p:spPr>
        <p:txBody>
          <a:bodyPr bIns="0" lIns="0" rIns="0" rtlCol="0" tIns="0" wrap="square"/>
          <a:p>
            <a:pPr defTabSz="916932"/>
            <a:endParaRPr>
              <a:solidFill>
                <a:prstClr val="black"/>
              </a:solidFill>
            </a:endParaRPr>
          </a:p>
        </p:txBody>
      </p:sp>
      <p:sp>
        <p:nvSpPr>
          <p:cNvPr id="1049250" name="object 33"/>
          <p:cNvSpPr/>
          <p:nvPr/>
        </p:nvSpPr>
        <p:spPr>
          <a:xfrm>
            <a:off x="560738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1E1FF"/>
          </a:solidFill>
        </p:spPr>
        <p:txBody>
          <a:bodyPr bIns="0" lIns="0" rIns="0" rtlCol="0" tIns="0" wrap="square"/>
          <a:p>
            <a:pPr defTabSz="916932"/>
            <a:endParaRPr>
              <a:solidFill>
                <a:prstClr val="black"/>
              </a:solidFill>
            </a:endParaRPr>
          </a:p>
        </p:txBody>
      </p:sp>
      <p:sp>
        <p:nvSpPr>
          <p:cNvPr id="1049251" name="object 34"/>
          <p:cNvSpPr/>
          <p:nvPr/>
        </p:nvSpPr>
        <p:spPr>
          <a:xfrm>
            <a:off x="0" y="3984268"/>
            <a:ext cx="4044755" cy="223076"/>
          </a:xfrm>
          <a:custGeom>
            <a:avLst/>
            <a:ahLst/>
            <a:rect l="l" t="t" r="r" b="b"/>
            <a:pathLst>
              <a:path w="4033520" h="222250">
                <a:moveTo>
                  <a:pt x="0" y="221742"/>
                </a:moveTo>
                <a:lnTo>
                  <a:pt x="4033519" y="221742"/>
                </a:lnTo>
                <a:lnTo>
                  <a:pt x="4033519" y="0"/>
                </a:lnTo>
                <a:lnTo>
                  <a:pt x="0" y="0"/>
                </a:lnTo>
                <a:lnTo>
                  <a:pt x="0" y="221742"/>
                </a:lnTo>
                <a:close/>
              </a:path>
            </a:pathLst>
          </a:custGeom>
          <a:solidFill>
            <a:srgbClr val="E0E0FF"/>
          </a:solidFill>
        </p:spPr>
        <p:txBody>
          <a:bodyPr bIns="0" lIns="0" rIns="0" rtlCol="0" tIns="0" wrap="square"/>
          <a:p>
            <a:pPr defTabSz="916932"/>
            <a:endParaRPr>
              <a:solidFill>
                <a:prstClr val="black"/>
              </a:solidFill>
            </a:endParaRPr>
          </a:p>
        </p:txBody>
      </p:sp>
      <p:sp>
        <p:nvSpPr>
          <p:cNvPr id="1049252" name="object 35"/>
          <p:cNvSpPr/>
          <p:nvPr/>
        </p:nvSpPr>
        <p:spPr>
          <a:xfrm>
            <a:off x="5311673" y="1583462"/>
            <a:ext cx="296097" cy="580636"/>
          </a:xfrm>
          <a:custGeom>
            <a:avLst/>
            <a:ahLst/>
            <a:rect l="l" t="t" r="r" b="b"/>
            <a:pathLst>
              <a:path w="295275" h="578485">
                <a:moveTo>
                  <a:pt x="0" y="578357"/>
                </a:moveTo>
                <a:lnTo>
                  <a:pt x="294893" y="578357"/>
                </a:lnTo>
                <a:lnTo>
                  <a:pt x="294893" y="0"/>
                </a:lnTo>
                <a:lnTo>
                  <a:pt x="0" y="0"/>
                </a:lnTo>
                <a:lnTo>
                  <a:pt x="0" y="578357"/>
                </a:lnTo>
                <a:close/>
              </a:path>
            </a:pathLst>
          </a:custGeom>
          <a:solidFill>
            <a:srgbClr val="E0E0FF"/>
          </a:solidFill>
        </p:spPr>
        <p:txBody>
          <a:bodyPr bIns="0" lIns="0" rIns="0" rtlCol="0" tIns="0" wrap="square"/>
          <a:p>
            <a:pPr defTabSz="916932"/>
            <a:endParaRPr>
              <a:solidFill>
                <a:prstClr val="black"/>
              </a:solidFill>
            </a:endParaRPr>
          </a:p>
        </p:txBody>
      </p:sp>
      <p:sp>
        <p:nvSpPr>
          <p:cNvPr id="1049253" name="object 36"/>
          <p:cNvSpPr/>
          <p:nvPr/>
        </p:nvSpPr>
        <p:spPr>
          <a:xfrm>
            <a:off x="531167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E0E0FF"/>
          </a:solidFill>
        </p:spPr>
        <p:txBody>
          <a:bodyPr bIns="0" lIns="0" rIns="0" rtlCol="0" tIns="0" wrap="square"/>
          <a:p>
            <a:pPr defTabSz="916932"/>
            <a:endParaRPr>
              <a:solidFill>
                <a:prstClr val="black"/>
              </a:solidFill>
            </a:endParaRPr>
          </a:p>
        </p:txBody>
      </p:sp>
      <p:sp>
        <p:nvSpPr>
          <p:cNvPr id="1049254" name="object 37"/>
          <p:cNvSpPr/>
          <p:nvPr/>
        </p:nvSpPr>
        <p:spPr>
          <a:xfrm>
            <a:off x="0" y="3762471"/>
            <a:ext cx="4044755" cy="221800"/>
          </a:xfrm>
          <a:custGeom>
            <a:avLst/>
            <a:ahLst/>
            <a:rect l="l" t="t" r="r" b="b"/>
            <a:pathLst>
              <a:path w="4033520" h="220979">
                <a:moveTo>
                  <a:pt x="0" y="220979"/>
                </a:moveTo>
                <a:lnTo>
                  <a:pt x="4033519" y="220979"/>
                </a:lnTo>
                <a:lnTo>
                  <a:pt x="4033519" y="0"/>
                </a:lnTo>
                <a:lnTo>
                  <a:pt x="0" y="0"/>
                </a:lnTo>
                <a:lnTo>
                  <a:pt x="0" y="220979"/>
                </a:lnTo>
                <a:close/>
              </a:path>
            </a:pathLst>
          </a:custGeom>
          <a:solidFill>
            <a:srgbClr val="DEDEFF"/>
          </a:solidFill>
        </p:spPr>
        <p:txBody>
          <a:bodyPr bIns="0" lIns="0" rIns="0" rtlCol="0" tIns="0" wrap="square"/>
          <a:p>
            <a:pPr defTabSz="916932"/>
            <a:endParaRPr>
              <a:solidFill>
                <a:prstClr val="black"/>
              </a:solidFill>
            </a:endParaRPr>
          </a:p>
        </p:txBody>
      </p:sp>
      <p:sp>
        <p:nvSpPr>
          <p:cNvPr id="1049255" name="object 38"/>
          <p:cNvSpPr/>
          <p:nvPr/>
        </p:nvSpPr>
        <p:spPr>
          <a:xfrm>
            <a:off x="5015958" y="1583462"/>
            <a:ext cx="296097" cy="580636"/>
          </a:xfrm>
          <a:custGeom>
            <a:avLst/>
            <a:ahLst/>
            <a:rect l="l" t="t" r="r" b="b"/>
            <a:pathLst>
              <a:path w="295275" h="578485">
                <a:moveTo>
                  <a:pt x="0" y="578357"/>
                </a:moveTo>
                <a:lnTo>
                  <a:pt x="294893" y="578357"/>
                </a:lnTo>
                <a:lnTo>
                  <a:pt x="294893" y="0"/>
                </a:lnTo>
                <a:lnTo>
                  <a:pt x="0" y="0"/>
                </a:lnTo>
                <a:lnTo>
                  <a:pt x="0" y="578357"/>
                </a:lnTo>
                <a:close/>
              </a:path>
            </a:pathLst>
          </a:custGeom>
          <a:solidFill>
            <a:srgbClr val="DEDEFF"/>
          </a:solidFill>
        </p:spPr>
        <p:txBody>
          <a:bodyPr bIns="0" lIns="0" rIns="0" rtlCol="0" tIns="0" wrap="square"/>
          <a:p>
            <a:pPr defTabSz="916932"/>
            <a:endParaRPr>
              <a:solidFill>
                <a:prstClr val="black"/>
              </a:solidFill>
            </a:endParaRPr>
          </a:p>
        </p:txBody>
      </p:sp>
      <p:sp>
        <p:nvSpPr>
          <p:cNvPr id="1049256" name="object 39"/>
          <p:cNvSpPr/>
          <p:nvPr/>
        </p:nvSpPr>
        <p:spPr>
          <a:xfrm>
            <a:off x="5015958"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EDEFF"/>
          </a:solidFill>
        </p:spPr>
        <p:txBody>
          <a:bodyPr bIns="0" lIns="0" rIns="0" rtlCol="0" tIns="0" wrap="square"/>
          <a:p>
            <a:pPr defTabSz="916932"/>
            <a:endParaRPr>
              <a:solidFill>
                <a:prstClr val="black"/>
              </a:solidFill>
            </a:endParaRPr>
          </a:p>
        </p:txBody>
      </p:sp>
      <p:sp>
        <p:nvSpPr>
          <p:cNvPr id="1049257" name="object 40"/>
          <p:cNvSpPr/>
          <p:nvPr/>
        </p:nvSpPr>
        <p:spPr>
          <a:xfrm>
            <a:off x="0" y="3540666"/>
            <a:ext cx="4044755" cy="221800"/>
          </a:xfrm>
          <a:custGeom>
            <a:avLst/>
            <a:ahLst/>
            <a:rect l="l" t="t" r="r" b="b"/>
            <a:pathLst>
              <a:path w="4033520" h="220979">
                <a:moveTo>
                  <a:pt x="0" y="220979"/>
                </a:moveTo>
                <a:lnTo>
                  <a:pt x="4033519" y="220979"/>
                </a:lnTo>
                <a:lnTo>
                  <a:pt x="4033519" y="0"/>
                </a:lnTo>
                <a:lnTo>
                  <a:pt x="0" y="0"/>
                </a:lnTo>
                <a:lnTo>
                  <a:pt x="0" y="220979"/>
                </a:lnTo>
                <a:close/>
              </a:path>
            </a:pathLst>
          </a:custGeom>
          <a:solidFill>
            <a:srgbClr val="DDDDFF"/>
          </a:solidFill>
        </p:spPr>
        <p:txBody>
          <a:bodyPr bIns="0" lIns="0" rIns="0" rtlCol="0" tIns="0" wrap="square"/>
          <a:p>
            <a:pPr defTabSz="916932"/>
            <a:endParaRPr>
              <a:solidFill>
                <a:prstClr val="black"/>
              </a:solidFill>
            </a:endParaRPr>
          </a:p>
        </p:txBody>
      </p:sp>
      <p:sp>
        <p:nvSpPr>
          <p:cNvPr id="1049258" name="object 41"/>
          <p:cNvSpPr/>
          <p:nvPr/>
        </p:nvSpPr>
        <p:spPr>
          <a:xfrm>
            <a:off x="4720244"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DDDDFF"/>
          </a:solidFill>
        </p:spPr>
        <p:txBody>
          <a:bodyPr bIns="0" lIns="0" rIns="0" rtlCol="0" tIns="0" wrap="square"/>
          <a:p>
            <a:pPr defTabSz="916932"/>
            <a:endParaRPr>
              <a:solidFill>
                <a:prstClr val="black"/>
              </a:solidFill>
            </a:endParaRPr>
          </a:p>
        </p:txBody>
      </p:sp>
      <p:sp>
        <p:nvSpPr>
          <p:cNvPr id="1049259" name="object 42"/>
          <p:cNvSpPr/>
          <p:nvPr/>
        </p:nvSpPr>
        <p:spPr>
          <a:xfrm>
            <a:off x="472024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DDDFF"/>
          </a:solidFill>
        </p:spPr>
        <p:txBody>
          <a:bodyPr bIns="0" lIns="0" rIns="0" rtlCol="0" tIns="0" wrap="square"/>
          <a:p>
            <a:pPr defTabSz="916932"/>
            <a:endParaRPr>
              <a:solidFill>
                <a:prstClr val="black"/>
              </a:solidFill>
            </a:endParaRPr>
          </a:p>
        </p:txBody>
      </p:sp>
      <p:sp>
        <p:nvSpPr>
          <p:cNvPr id="1049260" name="object 43"/>
          <p:cNvSpPr/>
          <p:nvPr/>
        </p:nvSpPr>
        <p:spPr>
          <a:xfrm>
            <a:off x="0" y="3318098"/>
            <a:ext cx="4044755" cy="223076"/>
          </a:xfrm>
          <a:custGeom>
            <a:avLst/>
            <a:ahLst/>
            <a:rect l="l" t="t" r="r" b="b"/>
            <a:pathLst>
              <a:path w="4033520" h="222250">
                <a:moveTo>
                  <a:pt x="0" y="221741"/>
                </a:moveTo>
                <a:lnTo>
                  <a:pt x="4033519" y="221741"/>
                </a:lnTo>
                <a:lnTo>
                  <a:pt x="4033519" y="0"/>
                </a:lnTo>
                <a:lnTo>
                  <a:pt x="0" y="0"/>
                </a:lnTo>
                <a:lnTo>
                  <a:pt x="0" y="221741"/>
                </a:lnTo>
                <a:close/>
              </a:path>
            </a:pathLst>
          </a:custGeom>
          <a:solidFill>
            <a:srgbClr val="DBDBFF"/>
          </a:solidFill>
        </p:spPr>
        <p:txBody>
          <a:bodyPr bIns="0" lIns="0" rIns="0" rtlCol="0" tIns="0" wrap="square"/>
          <a:p>
            <a:pPr defTabSz="916932"/>
            <a:endParaRPr>
              <a:solidFill>
                <a:prstClr val="black"/>
              </a:solidFill>
            </a:endParaRPr>
          </a:p>
        </p:txBody>
      </p:sp>
      <p:sp>
        <p:nvSpPr>
          <p:cNvPr id="1049261" name="object 44"/>
          <p:cNvSpPr/>
          <p:nvPr/>
        </p:nvSpPr>
        <p:spPr>
          <a:xfrm>
            <a:off x="4424528" y="1583462"/>
            <a:ext cx="296097" cy="580636"/>
          </a:xfrm>
          <a:custGeom>
            <a:avLst/>
            <a:ahLst/>
            <a:rect l="l" t="t" r="r" b="b"/>
            <a:pathLst>
              <a:path w="295275" h="578485">
                <a:moveTo>
                  <a:pt x="0" y="578357"/>
                </a:moveTo>
                <a:lnTo>
                  <a:pt x="294894" y="578357"/>
                </a:lnTo>
                <a:lnTo>
                  <a:pt x="294894" y="0"/>
                </a:lnTo>
                <a:lnTo>
                  <a:pt x="0" y="0"/>
                </a:lnTo>
                <a:lnTo>
                  <a:pt x="0" y="578357"/>
                </a:lnTo>
                <a:close/>
              </a:path>
            </a:pathLst>
          </a:custGeom>
          <a:solidFill>
            <a:srgbClr val="DBDBFF"/>
          </a:solidFill>
        </p:spPr>
        <p:txBody>
          <a:bodyPr bIns="0" lIns="0" rIns="0" rtlCol="0" tIns="0" wrap="square"/>
          <a:p>
            <a:pPr defTabSz="916932"/>
            <a:endParaRPr>
              <a:solidFill>
                <a:prstClr val="black"/>
              </a:solidFill>
            </a:endParaRPr>
          </a:p>
        </p:txBody>
      </p:sp>
      <p:sp>
        <p:nvSpPr>
          <p:cNvPr id="1049262" name="object 45"/>
          <p:cNvSpPr/>
          <p:nvPr/>
        </p:nvSpPr>
        <p:spPr>
          <a:xfrm>
            <a:off x="4424528"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BDBFF"/>
          </a:solidFill>
        </p:spPr>
        <p:txBody>
          <a:bodyPr bIns="0" lIns="0" rIns="0" rtlCol="0" tIns="0" wrap="square"/>
          <a:p>
            <a:pPr defTabSz="916932"/>
            <a:endParaRPr>
              <a:solidFill>
                <a:prstClr val="black"/>
              </a:solidFill>
            </a:endParaRPr>
          </a:p>
        </p:txBody>
      </p:sp>
      <p:sp>
        <p:nvSpPr>
          <p:cNvPr id="1049263" name="object 46"/>
          <p:cNvSpPr/>
          <p:nvPr/>
        </p:nvSpPr>
        <p:spPr>
          <a:xfrm>
            <a:off x="0" y="3096301"/>
            <a:ext cx="4044755" cy="221800"/>
          </a:xfrm>
          <a:custGeom>
            <a:avLst/>
            <a:ahLst/>
            <a:rect l="l" t="t" r="r" b="b"/>
            <a:pathLst>
              <a:path w="4033520" h="220979">
                <a:moveTo>
                  <a:pt x="0" y="220979"/>
                </a:moveTo>
                <a:lnTo>
                  <a:pt x="4033519" y="220979"/>
                </a:lnTo>
                <a:lnTo>
                  <a:pt x="4033519" y="0"/>
                </a:lnTo>
                <a:lnTo>
                  <a:pt x="0" y="0"/>
                </a:lnTo>
                <a:lnTo>
                  <a:pt x="0" y="220979"/>
                </a:lnTo>
                <a:close/>
              </a:path>
            </a:pathLst>
          </a:custGeom>
          <a:solidFill>
            <a:srgbClr val="D9D9FF"/>
          </a:solidFill>
        </p:spPr>
        <p:txBody>
          <a:bodyPr bIns="0" lIns="0" rIns="0" rtlCol="0" tIns="0" wrap="square"/>
          <a:p>
            <a:pPr defTabSz="916932"/>
            <a:endParaRPr>
              <a:solidFill>
                <a:prstClr val="black"/>
              </a:solidFill>
            </a:endParaRPr>
          </a:p>
        </p:txBody>
      </p:sp>
      <p:sp>
        <p:nvSpPr>
          <p:cNvPr id="1049264" name="object 47"/>
          <p:cNvSpPr/>
          <p:nvPr/>
        </p:nvSpPr>
        <p:spPr>
          <a:xfrm>
            <a:off x="4128813" y="1583462"/>
            <a:ext cx="296097" cy="580636"/>
          </a:xfrm>
          <a:custGeom>
            <a:avLst/>
            <a:ahLst/>
            <a:rect l="l" t="t" r="r" b="b"/>
            <a:pathLst>
              <a:path w="295275" h="578485">
                <a:moveTo>
                  <a:pt x="0" y="578357"/>
                </a:moveTo>
                <a:lnTo>
                  <a:pt x="294893" y="578357"/>
                </a:lnTo>
                <a:lnTo>
                  <a:pt x="294893" y="0"/>
                </a:lnTo>
                <a:lnTo>
                  <a:pt x="0" y="0"/>
                </a:lnTo>
                <a:lnTo>
                  <a:pt x="0" y="578357"/>
                </a:lnTo>
                <a:close/>
              </a:path>
            </a:pathLst>
          </a:custGeom>
          <a:solidFill>
            <a:srgbClr val="D9D9FF"/>
          </a:solidFill>
        </p:spPr>
        <p:txBody>
          <a:bodyPr bIns="0" lIns="0" rIns="0" rtlCol="0" tIns="0" wrap="square"/>
          <a:p>
            <a:pPr defTabSz="916932"/>
            <a:endParaRPr>
              <a:solidFill>
                <a:prstClr val="black"/>
              </a:solidFill>
            </a:endParaRPr>
          </a:p>
        </p:txBody>
      </p:sp>
      <p:sp>
        <p:nvSpPr>
          <p:cNvPr id="1049265" name="object 48"/>
          <p:cNvSpPr/>
          <p:nvPr/>
        </p:nvSpPr>
        <p:spPr>
          <a:xfrm>
            <a:off x="412881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9D9FF"/>
          </a:solidFill>
        </p:spPr>
        <p:txBody>
          <a:bodyPr bIns="0" lIns="0" rIns="0" rtlCol="0" tIns="0" wrap="square"/>
          <a:p>
            <a:pPr defTabSz="916932"/>
            <a:endParaRPr>
              <a:solidFill>
                <a:prstClr val="black"/>
              </a:solidFill>
            </a:endParaRPr>
          </a:p>
        </p:txBody>
      </p:sp>
      <p:sp>
        <p:nvSpPr>
          <p:cNvPr id="1049266" name="object 49"/>
          <p:cNvSpPr/>
          <p:nvPr/>
        </p:nvSpPr>
        <p:spPr>
          <a:xfrm>
            <a:off x="0" y="2874497"/>
            <a:ext cx="4044755" cy="221800"/>
          </a:xfrm>
          <a:custGeom>
            <a:avLst/>
            <a:ahLst/>
            <a:rect l="l" t="t" r="r" b="b"/>
            <a:pathLst>
              <a:path w="4033520" h="220980">
                <a:moveTo>
                  <a:pt x="0" y="220979"/>
                </a:moveTo>
                <a:lnTo>
                  <a:pt x="4033519" y="220979"/>
                </a:lnTo>
                <a:lnTo>
                  <a:pt x="4033519" y="0"/>
                </a:lnTo>
                <a:lnTo>
                  <a:pt x="0" y="0"/>
                </a:lnTo>
                <a:lnTo>
                  <a:pt x="0" y="220979"/>
                </a:lnTo>
                <a:close/>
              </a:path>
            </a:pathLst>
          </a:custGeom>
          <a:solidFill>
            <a:srgbClr val="D8D8FF"/>
          </a:solidFill>
        </p:spPr>
        <p:txBody>
          <a:bodyPr bIns="0" lIns="0" rIns="0" rtlCol="0" tIns="0" wrap="square"/>
          <a:p>
            <a:pPr defTabSz="916932"/>
            <a:endParaRPr>
              <a:solidFill>
                <a:prstClr val="black"/>
              </a:solidFill>
            </a:endParaRPr>
          </a:p>
        </p:txBody>
      </p:sp>
      <p:sp>
        <p:nvSpPr>
          <p:cNvPr id="1049267" name="object 50"/>
          <p:cNvSpPr/>
          <p:nvPr/>
        </p:nvSpPr>
        <p:spPr>
          <a:xfrm>
            <a:off x="3833097" y="1583457"/>
            <a:ext cx="296097" cy="1291293"/>
          </a:xfrm>
          <a:custGeom>
            <a:avLst/>
            <a:ahLst/>
            <a:rect l="l" t="t" r="r" b="b"/>
            <a:pathLst>
              <a:path w="295275" h="1286510">
                <a:moveTo>
                  <a:pt x="294894" y="0"/>
                </a:moveTo>
                <a:lnTo>
                  <a:pt x="0" y="0"/>
                </a:lnTo>
                <a:lnTo>
                  <a:pt x="0" y="578358"/>
                </a:lnTo>
                <a:lnTo>
                  <a:pt x="0" y="1286256"/>
                </a:lnTo>
                <a:lnTo>
                  <a:pt x="294894" y="1286256"/>
                </a:lnTo>
                <a:lnTo>
                  <a:pt x="294894" y="578358"/>
                </a:lnTo>
                <a:lnTo>
                  <a:pt x="294894" y="0"/>
                </a:lnTo>
                <a:close/>
              </a:path>
            </a:pathLst>
          </a:custGeom>
          <a:solidFill>
            <a:srgbClr val="D8D8FF"/>
          </a:solidFill>
        </p:spPr>
        <p:txBody>
          <a:bodyPr bIns="0" lIns="0" rIns="0" rtlCol="0" tIns="0" wrap="square"/>
          <a:p>
            <a:pPr defTabSz="916932"/>
            <a:endParaRPr>
              <a:solidFill>
                <a:prstClr val="black"/>
              </a:solidFill>
            </a:endParaRPr>
          </a:p>
        </p:txBody>
      </p:sp>
      <p:sp>
        <p:nvSpPr>
          <p:cNvPr id="1049268" name="object 51"/>
          <p:cNvSpPr/>
          <p:nvPr/>
        </p:nvSpPr>
        <p:spPr>
          <a:xfrm>
            <a:off x="3833097"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8D8FF"/>
          </a:solidFill>
        </p:spPr>
        <p:txBody>
          <a:bodyPr bIns="0" lIns="0" rIns="0" rtlCol="0" tIns="0" wrap="square"/>
          <a:p>
            <a:pPr defTabSz="916932"/>
            <a:endParaRPr>
              <a:solidFill>
                <a:prstClr val="black"/>
              </a:solidFill>
            </a:endParaRPr>
          </a:p>
        </p:txBody>
      </p:sp>
      <p:sp>
        <p:nvSpPr>
          <p:cNvPr id="1049269" name="object 52"/>
          <p:cNvSpPr/>
          <p:nvPr/>
        </p:nvSpPr>
        <p:spPr>
          <a:xfrm>
            <a:off x="0" y="1583457"/>
            <a:ext cx="3833348" cy="1291293"/>
          </a:xfrm>
          <a:custGeom>
            <a:avLst/>
            <a:ahLst/>
            <a:rect l="l" t="t" r="r" b="b"/>
            <a:pathLst>
              <a:path w="3822700" h="1286510">
                <a:moveTo>
                  <a:pt x="3822446" y="0"/>
                </a:moveTo>
                <a:lnTo>
                  <a:pt x="3527552" y="0"/>
                </a:lnTo>
                <a:lnTo>
                  <a:pt x="3527552" y="1064514"/>
                </a:lnTo>
                <a:lnTo>
                  <a:pt x="0" y="1064514"/>
                </a:lnTo>
                <a:lnTo>
                  <a:pt x="0" y="1286256"/>
                </a:lnTo>
                <a:lnTo>
                  <a:pt x="3822446" y="1286256"/>
                </a:lnTo>
                <a:lnTo>
                  <a:pt x="3822446" y="1064514"/>
                </a:lnTo>
                <a:lnTo>
                  <a:pt x="3822446" y="0"/>
                </a:lnTo>
                <a:close/>
              </a:path>
            </a:pathLst>
          </a:custGeom>
          <a:solidFill>
            <a:srgbClr val="D6D6FF"/>
          </a:solidFill>
        </p:spPr>
        <p:txBody>
          <a:bodyPr bIns="0" lIns="0" rIns="0" rtlCol="0" tIns="0" wrap="square"/>
          <a:p>
            <a:pPr defTabSz="916932"/>
            <a:endParaRPr>
              <a:solidFill>
                <a:prstClr val="black"/>
              </a:solidFill>
            </a:endParaRPr>
          </a:p>
        </p:txBody>
      </p:sp>
      <p:sp>
        <p:nvSpPr>
          <p:cNvPr id="1049270" name="object 53"/>
          <p:cNvSpPr/>
          <p:nvPr/>
        </p:nvSpPr>
        <p:spPr>
          <a:xfrm>
            <a:off x="353738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6D6FF"/>
          </a:solidFill>
        </p:spPr>
        <p:txBody>
          <a:bodyPr bIns="0" lIns="0" rIns="0" rtlCol="0" tIns="0" wrap="square"/>
          <a:p>
            <a:pPr defTabSz="916932"/>
            <a:endParaRPr>
              <a:solidFill>
                <a:prstClr val="black"/>
              </a:solidFill>
            </a:endParaRPr>
          </a:p>
        </p:txBody>
      </p:sp>
      <p:sp>
        <p:nvSpPr>
          <p:cNvPr id="1049271" name="object 54"/>
          <p:cNvSpPr/>
          <p:nvPr/>
        </p:nvSpPr>
        <p:spPr>
          <a:xfrm>
            <a:off x="0" y="1583458"/>
            <a:ext cx="3537887" cy="1068854"/>
          </a:xfrm>
          <a:custGeom>
            <a:avLst/>
            <a:ahLst/>
            <a:rect l="l" t="t" r="r" b="b"/>
            <a:pathLst>
              <a:path w="3528060" h="1064895">
                <a:moveTo>
                  <a:pt x="3527552" y="0"/>
                </a:moveTo>
                <a:lnTo>
                  <a:pt x="3232645" y="0"/>
                </a:lnTo>
                <a:lnTo>
                  <a:pt x="3232645" y="843534"/>
                </a:lnTo>
                <a:lnTo>
                  <a:pt x="0" y="843534"/>
                </a:lnTo>
                <a:lnTo>
                  <a:pt x="0" y="1064514"/>
                </a:lnTo>
                <a:lnTo>
                  <a:pt x="3527552" y="1064514"/>
                </a:lnTo>
                <a:lnTo>
                  <a:pt x="3527552" y="843534"/>
                </a:lnTo>
                <a:lnTo>
                  <a:pt x="3527552" y="0"/>
                </a:lnTo>
                <a:close/>
              </a:path>
            </a:pathLst>
          </a:custGeom>
          <a:solidFill>
            <a:srgbClr val="D5D5FF"/>
          </a:solidFill>
        </p:spPr>
        <p:txBody>
          <a:bodyPr bIns="0" lIns="0" rIns="0" rtlCol="0" tIns="0" wrap="square"/>
          <a:p>
            <a:pPr defTabSz="916932"/>
            <a:endParaRPr>
              <a:solidFill>
                <a:prstClr val="black"/>
              </a:solidFill>
            </a:endParaRPr>
          </a:p>
        </p:txBody>
      </p:sp>
      <p:sp>
        <p:nvSpPr>
          <p:cNvPr id="1049272" name="object 55"/>
          <p:cNvSpPr/>
          <p:nvPr/>
        </p:nvSpPr>
        <p:spPr>
          <a:xfrm>
            <a:off x="324166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5D5FF"/>
          </a:solidFill>
        </p:spPr>
        <p:txBody>
          <a:bodyPr bIns="0" lIns="0" rIns="0" rtlCol="0" tIns="0" wrap="square"/>
          <a:p>
            <a:pPr defTabSz="916932"/>
            <a:endParaRPr>
              <a:solidFill>
                <a:prstClr val="black"/>
              </a:solidFill>
            </a:endParaRPr>
          </a:p>
        </p:txBody>
      </p:sp>
      <p:sp>
        <p:nvSpPr>
          <p:cNvPr id="1049273" name="object 56"/>
          <p:cNvSpPr/>
          <p:nvPr/>
        </p:nvSpPr>
        <p:spPr>
          <a:xfrm>
            <a:off x="0" y="1583458"/>
            <a:ext cx="3241790" cy="847052"/>
          </a:xfrm>
          <a:custGeom>
            <a:avLst/>
            <a:ahLst/>
            <a:rect l="l" t="t" r="r" b="b"/>
            <a:pathLst>
              <a:path w="3232785" h="843914">
                <a:moveTo>
                  <a:pt x="3232658" y="0"/>
                </a:moveTo>
                <a:lnTo>
                  <a:pt x="2937002" y="0"/>
                </a:lnTo>
                <a:lnTo>
                  <a:pt x="2937002" y="622554"/>
                </a:lnTo>
                <a:lnTo>
                  <a:pt x="0" y="622554"/>
                </a:lnTo>
                <a:lnTo>
                  <a:pt x="0" y="843534"/>
                </a:lnTo>
                <a:lnTo>
                  <a:pt x="3232658" y="843534"/>
                </a:lnTo>
                <a:lnTo>
                  <a:pt x="3232658" y="622554"/>
                </a:lnTo>
                <a:lnTo>
                  <a:pt x="3232658" y="0"/>
                </a:lnTo>
                <a:close/>
              </a:path>
            </a:pathLst>
          </a:custGeom>
          <a:solidFill>
            <a:srgbClr val="D3D3FF"/>
          </a:solidFill>
        </p:spPr>
        <p:txBody>
          <a:bodyPr bIns="0" lIns="0" rIns="0" rtlCol="0" tIns="0" wrap="square"/>
          <a:p>
            <a:pPr defTabSz="916932"/>
            <a:endParaRPr>
              <a:solidFill>
                <a:prstClr val="black"/>
              </a:solidFill>
            </a:endParaRPr>
          </a:p>
        </p:txBody>
      </p:sp>
      <p:sp>
        <p:nvSpPr>
          <p:cNvPr id="1049274" name="object 57"/>
          <p:cNvSpPr/>
          <p:nvPr/>
        </p:nvSpPr>
        <p:spPr>
          <a:xfrm>
            <a:off x="2945182" y="4"/>
            <a:ext cx="296734" cy="436592"/>
          </a:xfrm>
          <a:custGeom>
            <a:avLst/>
            <a:ahLst/>
            <a:rect l="l" t="t" r="r" b="b"/>
            <a:pathLst>
              <a:path w="295910" h="434975">
                <a:moveTo>
                  <a:pt x="0" y="434593"/>
                </a:moveTo>
                <a:lnTo>
                  <a:pt x="295656" y="434593"/>
                </a:lnTo>
                <a:lnTo>
                  <a:pt x="295656" y="0"/>
                </a:lnTo>
                <a:lnTo>
                  <a:pt x="0" y="0"/>
                </a:lnTo>
                <a:lnTo>
                  <a:pt x="0" y="434593"/>
                </a:lnTo>
                <a:close/>
              </a:path>
            </a:pathLst>
          </a:custGeom>
          <a:solidFill>
            <a:srgbClr val="D3D3FF"/>
          </a:solidFill>
        </p:spPr>
        <p:txBody>
          <a:bodyPr bIns="0" lIns="0" rIns="0" rtlCol="0" tIns="0" wrap="square"/>
          <a:p>
            <a:pPr defTabSz="916932"/>
            <a:endParaRPr>
              <a:solidFill>
                <a:prstClr val="black"/>
              </a:solidFill>
            </a:endParaRPr>
          </a:p>
        </p:txBody>
      </p:sp>
      <p:sp>
        <p:nvSpPr>
          <p:cNvPr id="1049275" name="object 58"/>
          <p:cNvSpPr/>
          <p:nvPr/>
        </p:nvSpPr>
        <p:spPr>
          <a:xfrm>
            <a:off x="0" y="1583461"/>
            <a:ext cx="2945692" cy="625251"/>
          </a:xfrm>
          <a:custGeom>
            <a:avLst/>
            <a:ahLst/>
            <a:rect l="l" t="t" r="r" b="b"/>
            <a:pathLst>
              <a:path w="2937510" h="622935">
                <a:moveTo>
                  <a:pt x="2937002" y="0"/>
                </a:moveTo>
                <a:lnTo>
                  <a:pt x="2642108" y="0"/>
                </a:lnTo>
                <a:lnTo>
                  <a:pt x="2642108" y="400812"/>
                </a:lnTo>
                <a:lnTo>
                  <a:pt x="0" y="400812"/>
                </a:lnTo>
                <a:lnTo>
                  <a:pt x="0" y="622554"/>
                </a:lnTo>
                <a:lnTo>
                  <a:pt x="2937002" y="622554"/>
                </a:lnTo>
                <a:lnTo>
                  <a:pt x="2937002" y="400812"/>
                </a:lnTo>
                <a:lnTo>
                  <a:pt x="2937002" y="0"/>
                </a:lnTo>
                <a:close/>
              </a:path>
            </a:pathLst>
          </a:custGeom>
          <a:solidFill>
            <a:srgbClr val="D2D2FF"/>
          </a:solidFill>
        </p:spPr>
        <p:txBody>
          <a:bodyPr bIns="0" lIns="0" rIns="0" rtlCol="0" tIns="0" wrap="square"/>
          <a:p>
            <a:pPr defTabSz="916932"/>
            <a:endParaRPr>
              <a:solidFill>
                <a:prstClr val="black"/>
              </a:solidFill>
            </a:endParaRPr>
          </a:p>
        </p:txBody>
      </p:sp>
      <p:sp>
        <p:nvSpPr>
          <p:cNvPr id="1049276" name="object 59"/>
          <p:cNvSpPr/>
          <p:nvPr/>
        </p:nvSpPr>
        <p:spPr>
          <a:xfrm>
            <a:off x="264947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2D2FF"/>
          </a:solidFill>
        </p:spPr>
        <p:txBody>
          <a:bodyPr bIns="0" lIns="0" rIns="0" rtlCol="0" tIns="0" wrap="square"/>
          <a:p>
            <a:pPr defTabSz="916932"/>
            <a:endParaRPr>
              <a:solidFill>
                <a:prstClr val="black"/>
              </a:solidFill>
            </a:endParaRPr>
          </a:p>
        </p:txBody>
      </p:sp>
      <p:sp>
        <p:nvSpPr>
          <p:cNvPr id="1049277" name="object 60"/>
          <p:cNvSpPr/>
          <p:nvPr/>
        </p:nvSpPr>
        <p:spPr>
          <a:xfrm>
            <a:off x="4" y="1583458"/>
            <a:ext cx="2649595" cy="402812"/>
          </a:xfrm>
          <a:custGeom>
            <a:avLst/>
            <a:ahLst/>
            <a:rect l="l" t="t" r="r" b="b"/>
            <a:pathLst>
              <a:path w="2642235" h="401319">
                <a:moveTo>
                  <a:pt x="2642108" y="0"/>
                </a:moveTo>
                <a:lnTo>
                  <a:pt x="2347214" y="0"/>
                </a:lnTo>
                <a:lnTo>
                  <a:pt x="2347214" y="179832"/>
                </a:lnTo>
                <a:lnTo>
                  <a:pt x="0" y="179832"/>
                </a:lnTo>
                <a:lnTo>
                  <a:pt x="0" y="400812"/>
                </a:lnTo>
                <a:lnTo>
                  <a:pt x="2642108" y="400812"/>
                </a:lnTo>
                <a:lnTo>
                  <a:pt x="2642108" y="179832"/>
                </a:lnTo>
                <a:lnTo>
                  <a:pt x="2642108" y="0"/>
                </a:lnTo>
                <a:close/>
              </a:path>
            </a:pathLst>
          </a:custGeom>
          <a:solidFill>
            <a:srgbClr val="D1D1FF"/>
          </a:solidFill>
        </p:spPr>
        <p:txBody>
          <a:bodyPr bIns="0" lIns="0" rIns="0" rtlCol="0" tIns="0" wrap="square"/>
          <a:p>
            <a:pPr defTabSz="916932"/>
            <a:endParaRPr>
              <a:solidFill>
                <a:prstClr val="black"/>
              </a:solidFill>
            </a:endParaRPr>
          </a:p>
        </p:txBody>
      </p:sp>
      <p:sp>
        <p:nvSpPr>
          <p:cNvPr id="1049278" name="object 61"/>
          <p:cNvSpPr/>
          <p:nvPr/>
        </p:nvSpPr>
        <p:spPr>
          <a:xfrm>
            <a:off x="235375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1D1FF"/>
          </a:solidFill>
        </p:spPr>
        <p:txBody>
          <a:bodyPr bIns="0" lIns="0" rIns="0" rtlCol="0" tIns="0" wrap="square"/>
          <a:p>
            <a:pPr defTabSz="916932"/>
            <a:endParaRPr>
              <a:solidFill>
                <a:prstClr val="black"/>
              </a:solidFill>
            </a:endParaRPr>
          </a:p>
        </p:txBody>
      </p:sp>
      <p:sp>
        <p:nvSpPr>
          <p:cNvPr id="1049279" name="object 62"/>
          <p:cNvSpPr/>
          <p:nvPr/>
        </p:nvSpPr>
        <p:spPr>
          <a:xfrm>
            <a:off x="4" y="1542157"/>
            <a:ext cx="2354134" cy="221800"/>
          </a:xfrm>
          <a:custGeom>
            <a:avLst/>
            <a:ahLst/>
            <a:rect l="l" t="t" r="r" b="b"/>
            <a:pathLst>
              <a:path w="2347595" h="220980">
                <a:moveTo>
                  <a:pt x="2347214" y="0"/>
                </a:moveTo>
                <a:lnTo>
                  <a:pt x="0" y="0"/>
                </a:lnTo>
                <a:lnTo>
                  <a:pt x="0" y="41148"/>
                </a:lnTo>
                <a:lnTo>
                  <a:pt x="0" y="220980"/>
                </a:lnTo>
                <a:lnTo>
                  <a:pt x="2347214" y="220980"/>
                </a:lnTo>
                <a:lnTo>
                  <a:pt x="2347214" y="41148"/>
                </a:lnTo>
                <a:lnTo>
                  <a:pt x="2347214" y="0"/>
                </a:lnTo>
                <a:close/>
              </a:path>
            </a:pathLst>
          </a:custGeom>
          <a:solidFill>
            <a:srgbClr val="D0D0FF"/>
          </a:solidFill>
        </p:spPr>
        <p:txBody>
          <a:bodyPr bIns="0" lIns="0" rIns="0" rtlCol="0" tIns="0" wrap="square"/>
          <a:p>
            <a:pPr defTabSz="916932"/>
            <a:endParaRPr>
              <a:solidFill>
                <a:prstClr val="black"/>
              </a:solidFill>
            </a:endParaRPr>
          </a:p>
        </p:txBody>
      </p:sp>
      <p:sp>
        <p:nvSpPr>
          <p:cNvPr id="1049280" name="object 63"/>
          <p:cNvSpPr/>
          <p:nvPr/>
        </p:nvSpPr>
        <p:spPr>
          <a:xfrm>
            <a:off x="205804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0D0FF"/>
          </a:solidFill>
        </p:spPr>
        <p:txBody>
          <a:bodyPr bIns="0" lIns="0" rIns="0" rtlCol="0" tIns="0" wrap="square"/>
          <a:p>
            <a:pPr defTabSz="916932"/>
            <a:endParaRPr>
              <a:solidFill>
                <a:prstClr val="black"/>
              </a:solidFill>
            </a:endParaRPr>
          </a:p>
        </p:txBody>
      </p:sp>
      <p:sp>
        <p:nvSpPr>
          <p:cNvPr id="1049281" name="object 64"/>
          <p:cNvSpPr/>
          <p:nvPr/>
        </p:nvSpPr>
        <p:spPr>
          <a:xfrm>
            <a:off x="3" y="1319590"/>
            <a:ext cx="851997" cy="223076"/>
          </a:xfrm>
          <a:custGeom>
            <a:avLst/>
            <a:ahLst/>
            <a:rect l="l" t="t" r="r" b="b"/>
            <a:pathLst>
              <a:path w="849630" h="222250">
                <a:moveTo>
                  <a:pt x="0" y="221742"/>
                </a:moveTo>
                <a:lnTo>
                  <a:pt x="849121" y="221742"/>
                </a:lnTo>
                <a:lnTo>
                  <a:pt x="849121" y="0"/>
                </a:lnTo>
                <a:lnTo>
                  <a:pt x="0" y="0"/>
                </a:lnTo>
                <a:lnTo>
                  <a:pt x="0" y="221742"/>
                </a:lnTo>
                <a:close/>
              </a:path>
            </a:pathLst>
          </a:custGeom>
          <a:solidFill>
            <a:srgbClr val="CFCFFF"/>
          </a:solidFill>
        </p:spPr>
        <p:txBody>
          <a:bodyPr bIns="0" lIns="0" rIns="0" rtlCol="0" tIns="0" wrap="square"/>
          <a:p>
            <a:pPr defTabSz="916932"/>
            <a:endParaRPr>
              <a:solidFill>
                <a:prstClr val="black"/>
              </a:solidFill>
            </a:endParaRPr>
          </a:p>
        </p:txBody>
      </p:sp>
      <p:sp>
        <p:nvSpPr>
          <p:cNvPr id="1049282" name="object 65"/>
          <p:cNvSpPr/>
          <p:nvPr/>
        </p:nvSpPr>
        <p:spPr>
          <a:xfrm>
            <a:off x="176232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FCFFF"/>
          </a:solidFill>
        </p:spPr>
        <p:txBody>
          <a:bodyPr bIns="0" lIns="0" rIns="0" rtlCol="0" tIns="0" wrap="square"/>
          <a:p>
            <a:pPr defTabSz="916932"/>
            <a:endParaRPr>
              <a:solidFill>
                <a:prstClr val="black"/>
              </a:solidFill>
            </a:endParaRPr>
          </a:p>
        </p:txBody>
      </p:sp>
      <p:sp>
        <p:nvSpPr>
          <p:cNvPr id="1049283" name="object 66"/>
          <p:cNvSpPr/>
          <p:nvPr/>
        </p:nvSpPr>
        <p:spPr>
          <a:xfrm>
            <a:off x="3" y="1097794"/>
            <a:ext cx="851997" cy="221800"/>
          </a:xfrm>
          <a:custGeom>
            <a:avLst/>
            <a:ahLst/>
            <a:rect l="l" t="t" r="r" b="b"/>
            <a:pathLst>
              <a:path w="849630" h="220980">
                <a:moveTo>
                  <a:pt x="0" y="220979"/>
                </a:moveTo>
                <a:lnTo>
                  <a:pt x="849121" y="220979"/>
                </a:lnTo>
                <a:lnTo>
                  <a:pt x="849121" y="0"/>
                </a:lnTo>
                <a:lnTo>
                  <a:pt x="0" y="0"/>
                </a:lnTo>
                <a:lnTo>
                  <a:pt x="0" y="220979"/>
                </a:lnTo>
                <a:close/>
              </a:path>
            </a:pathLst>
          </a:custGeom>
          <a:solidFill>
            <a:srgbClr val="CECEFF"/>
          </a:solidFill>
        </p:spPr>
        <p:txBody>
          <a:bodyPr bIns="0" lIns="0" rIns="0" rtlCol="0" tIns="0" wrap="square"/>
          <a:p>
            <a:pPr defTabSz="916932"/>
            <a:endParaRPr>
              <a:solidFill>
                <a:prstClr val="black"/>
              </a:solidFill>
            </a:endParaRPr>
          </a:p>
        </p:txBody>
      </p:sp>
      <p:sp>
        <p:nvSpPr>
          <p:cNvPr id="1049284" name="object 67"/>
          <p:cNvSpPr/>
          <p:nvPr/>
        </p:nvSpPr>
        <p:spPr>
          <a:xfrm>
            <a:off x="146661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ECEFF"/>
          </a:solidFill>
        </p:spPr>
        <p:txBody>
          <a:bodyPr bIns="0" lIns="0" rIns="0" rtlCol="0" tIns="0" wrap="square"/>
          <a:p>
            <a:pPr defTabSz="916932"/>
            <a:endParaRPr>
              <a:solidFill>
                <a:prstClr val="black"/>
              </a:solidFill>
            </a:endParaRPr>
          </a:p>
        </p:txBody>
      </p:sp>
      <p:sp>
        <p:nvSpPr>
          <p:cNvPr id="1049285" name="object 68"/>
          <p:cNvSpPr/>
          <p:nvPr/>
        </p:nvSpPr>
        <p:spPr>
          <a:xfrm>
            <a:off x="3" y="875989"/>
            <a:ext cx="851997" cy="221800"/>
          </a:xfrm>
          <a:custGeom>
            <a:avLst/>
            <a:ahLst/>
            <a:rect l="l" t="t" r="r" b="b"/>
            <a:pathLst>
              <a:path w="849630" h="220980">
                <a:moveTo>
                  <a:pt x="0" y="220980"/>
                </a:moveTo>
                <a:lnTo>
                  <a:pt x="849121" y="220980"/>
                </a:lnTo>
                <a:lnTo>
                  <a:pt x="849121" y="0"/>
                </a:lnTo>
                <a:lnTo>
                  <a:pt x="0" y="0"/>
                </a:lnTo>
                <a:lnTo>
                  <a:pt x="0" y="220980"/>
                </a:lnTo>
                <a:close/>
              </a:path>
            </a:pathLst>
          </a:custGeom>
          <a:solidFill>
            <a:srgbClr val="CDCDFF"/>
          </a:solidFill>
        </p:spPr>
        <p:txBody>
          <a:bodyPr bIns="0" lIns="0" rIns="0" rtlCol="0" tIns="0" wrap="square"/>
          <a:p>
            <a:pPr defTabSz="916932"/>
            <a:endParaRPr>
              <a:solidFill>
                <a:prstClr val="black"/>
              </a:solidFill>
            </a:endParaRPr>
          </a:p>
        </p:txBody>
      </p:sp>
      <p:sp>
        <p:nvSpPr>
          <p:cNvPr id="1049286" name="object 69"/>
          <p:cNvSpPr/>
          <p:nvPr/>
        </p:nvSpPr>
        <p:spPr>
          <a:xfrm>
            <a:off x="117089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49287" name="object 70"/>
          <p:cNvSpPr/>
          <p:nvPr/>
        </p:nvSpPr>
        <p:spPr>
          <a:xfrm>
            <a:off x="3" y="653421"/>
            <a:ext cx="851997" cy="223076"/>
          </a:xfrm>
          <a:custGeom>
            <a:avLst/>
            <a:ahLst/>
            <a:rect l="l" t="t" r="r" b="b"/>
            <a:pathLst>
              <a:path w="849630" h="222250">
                <a:moveTo>
                  <a:pt x="0" y="221742"/>
                </a:moveTo>
                <a:lnTo>
                  <a:pt x="849121" y="221742"/>
                </a:lnTo>
                <a:lnTo>
                  <a:pt x="849121" y="0"/>
                </a:lnTo>
                <a:lnTo>
                  <a:pt x="0" y="0"/>
                </a:lnTo>
                <a:lnTo>
                  <a:pt x="0" y="221742"/>
                </a:lnTo>
                <a:close/>
              </a:path>
            </a:pathLst>
          </a:custGeom>
          <a:solidFill>
            <a:srgbClr val="CDCDFF"/>
          </a:solidFill>
        </p:spPr>
        <p:txBody>
          <a:bodyPr bIns="0" lIns="0" rIns="0" rtlCol="0" tIns="0" wrap="square"/>
          <a:p>
            <a:pPr defTabSz="916932"/>
            <a:endParaRPr>
              <a:solidFill>
                <a:prstClr val="black"/>
              </a:solidFill>
            </a:endParaRPr>
          </a:p>
        </p:txBody>
      </p:sp>
      <p:grpSp>
        <p:nvGrpSpPr>
          <p:cNvPr id="366" name="object 71"/>
          <p:cNvGrpSpPr/>
          <p:nvPr/>
        </p:nvGrpSpPr>
        <p:grpSpPr>
          <a:xfrm>
            <a:off x="0" y="0"/>
            <a:ext cx="1171018" cy="653932"/>
            <a:chOff x="0" y="0"/>
            <a:chExt cx="1167765" cy="651510"/>
          </a:xfrm>
        </p:grpSpPr>
        <p:sp>
          <p:nvSpPr>
            <p:cNvPr id="1049288" name="object 72"/>
            <p:cNvSpPr/>
            <p:nvPr/>
          </p:nvSpPr>
          <p:spPr>
            <a:xfrm>
              <a:off x="872744" y="0"/>
              <a:ext cx="295275" cy="434975"/>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49289" name="object 73"/>
            <p:cNvSpPr/>
            <p:nvPr/>
          </p:nvSpPr>
          <p:spPr>
            <a:xfrm>
              <a:off x="0" y="0"/>
              <a:ext cx="873125" cy="651510"/>
            </a:xfrm>
            <a:custGeom>
              <a:avLst/>
              <a:ahLst/>
              <a:rect l="l" t="t" r="r" b="b"/>
              <a:pathLst>
                <a:path w="873125" h="651510">
                  <a:moveTo>
                    <a:pt x="872744" y="0"/>
                  </a:moveTo>
                  <a:lnTo>
                    <a:pt x="577850" y="0"/>
                  </a:lnTo>
                  <a:lnTo>
                    <a:pt x="0" y="0"/>
                  </a:lnTo>
                  <a:lnTo>
                    <a:pt x="0" y="209042"/>
                  </a:lnTo>
                  <a:lnTo>
                    <a:pt x="0" y="430022"/>
                  </a:lnTo>
                  <a:lnTo>
                    <a:pt x="0" y="434594"/>
                  </a:lnTo>
                  <a:lnTo>
                    <a:pt x="0" y="651002"/>
                  </a:lnTo>
                  <a:lnTo>
                    <a:pt x="872744" y="651002"/>
                  </a:lnTo>
                  <a:lnTo>
                    <a:pt x="872744" y="434594"/>
                  </a:lnTo>
                  <a:lnTo>
                    <a:pt x="872744" y="430022"/>
                  </a:lnTo>
                  <a:lnTo>
                    <a:pt x="872744" y="0"/>
                  </a:lnTo>
                  <a:close/>
                </a:path>
              </a:pathLst>
            </a:custGeom>
            <a:solidFill>
              <a:srgbClr val="CCCCFF"/>
            </a:solidFill>
          </p:spPr>
          <p:txBody>
            <a:bodyPr bIns="0" lIns="0" rIns="0" rtlCol="0" tIns="0" wrap="square"/>
            <a:p>
              <a:pPr defTabSz="916932"/>
              <a:endParaRPr>
                <a:solidFill>
                  <a:prstClr val="black"/>
                </a:solidFill>
              </a:endParaRPr>
            </a:p>
          </p:txBody>
        </p:sp>
      </p:grpSp>
      <p:sp>
        <p:nvSpPr>
          <p:cNvPr id="1049290" name="object 74"/>
          <p:cNvSpPr/>
          <p:nvPr/>
        </p:nvSpPr>
        <p:spPr>
          <a:xfrm>
            <a:off x="3" y="3"/>
            <a:ext cx="116253" cy="114979"/>
          </a:xfrm>
          <a:prstGeom prst="rect"/>
          <a:blipFill>
            <a:blip xmlns:r="http://schemas.openxmlformats.org/officeDocument/2006/relationships" r:embed="rId1" cstate="print"/>
            <a:stretch>
              <a:fillRect/>
            </a:stretch>
          </a:blipFill>
        </p:spPr>
        <p:txBody>
          <a:bodyPr bIns="0" lIns="0" rIns="0" rtlCol="0" tIns="0" wrap="square"/>
          <a:p>
            <a:pPr defTabSz="916932"/>
            <a:endParaRPr>
              <a:solidFill>
                <a:prstClr val="black"/>
              </a:solidFill>
            </a:endParaRPr>
          </a:p>
        </p:txBody>
      </p:sp>
      <p:sp>
        <p:nvSpPr>
          <p:cNvPr id="1049291" name="object 75"/>
          <p:cNvSpPr txBox="1"/>
          <p:nvPr/>
        </p:nvSpPr>
        <p:spPr>
          <a:xfrm>
            <a:off x="2725118" y="440656"/>
            <a:ext cx="4047303" cy="1174018"/>
          </a:xfrm>
          <a:prstGeom prst="rect"/>
        </p:spPr>
        <p:txBody>
          <a:bodyPr bIns="0" lIns="0" rIns="0" rtlCol="0" tIns="0" vert="horz" wrap="square">
            <a:spAutoFit/>
          </a:bodyPr>
          <a:p>
            <a:pPr algn="ctr" defTabSz="916932">
              <a:lnSpc>
                <a:spcPts val="4815"/>
              </a:lnSpc>
            </a:pPr>
            <a:r>
              <a:rPr dirty="0" sz="4400" spc="-5">
                <a:solidFill>
                  <a:srgbClr val="808080"/>
                </a:solidFill>
                <a:latin typeface="Times New Roman"/>
                <a:cs typeface="Times New Roman"/>
              </a:rPr>
              <a:t>BEHAVIORISM:</a:t>
            </a:r>
            <a:endParaRPr sz="4400">
              <a:solidFill>
                <a:prstClr val="black"/>
              </a:solidFill>
              <a:latin typeface="Times New Roman"/>
              <a:cs typeface="Times New Roman"/>
            </a:endParaRPr>
          </a:p>
          <a:p>
            <a:pPr algn="ctr" defTabSz="916932">
              <a:spcBef>
                <a:spcPts val="30"/>
              </a:spcBef>
            </a:pPr>
            <a:r>
              <a:rPr dirty="0" sz="3600" spc="-5">
                <a:solidFill>
                  <a:srgbClr val="808080"/>
                </a:solidFill>
                <a:latin typeface="Times New Roman"/>
                <a:cs typeface="Times New Roman"/>
              </a:rPr>
              <a:t>John </a:t>
            </a:r>
            <a:r>
              <a:rPr dirty="0" sz="3600">
                <a:solidFill>
                  <a:srgbClr val="808080"/>
                </a:solidFill>
                <a:latin typeface="Times New Roman"/>
                <a:cs typeface="Times New Roman"/>
              </a:rPr>
              <a:t>B.</a:t>
            </a:r>
            <a:r>
              <a:rPr dirty="0" sz="3600" spc="-30">
                <a:solidFill>
                  <a:srgbClr val="808080"/>
                </a:solidFill>
                <a:latin typeface="Times New Roman"/>
                <a:cs typeface="Times New Roman"/>
              </a:rPr>
              <a:t> </a:t>
            </a:r>
            <a:r>
              <a:rPr dirty="0" sz="3600">
                <a:solidFill>
                  <a:srgbClr val="808080"/>
                </a:solidFill>
                <a:latin typeface="Times New Roman"/>
                <a:cs typeface="Times New Roman"/>
              </a:rPr>
              <a:t>Watson</a:t>
            </a:r>
            <a:endParaRPr sz="3600">
              <a:solidFill>
                <a:prstClr val="black"/>
              </a:solidFill>
              <a:latin typeface="Times New Roman"/>
              <a:cs typeface="Times New Roman"/>
            </a:endParaRPr>
          </a:p>
        </p:txBody>
      </p:sp>
      <p:grpSp>
        <p:nvGrpSpPr>
          <p:cNvPr id="367" name="object 76"/>
          <p:cNvGrpSpPr/>
          <p:nvPr/>
        </p:nvGrpSpPr>
        <p:grpSpPr>
          <a:xfrm>
            <a:off x="775075" y="359725"/>
            <a:ext cx="7870462" cy="1223732"/>
            <a:chOff x="772922" y="358393"/>
            <a:chExt cx="7848600" cy="1219200"/>
          </a:xfrm>
        </p:grpSpPr>
        <p:sp>
          <p:nvSpPr>
            <p:cNvPr id="1049292" name="object 77"/>
            <p:cNvSpPr/>
            <p:nvPr/>
          </p:nvSpPr>
          <p:spPr>
            <a:xfrm>
              <a:off x="849122" y="434593"/>
              <a:ext cx="7772400" cy="1143000"/>
            </a:xfrm>
            <a:custGeom>
              <a:avLst/>
              <a:ahLst/>
              <a:rect l="l" t="t" r="r" b="b"/>
              <a:pathLst>
                <a:path w="7772400" h="1143000">
                  <a:moveTo>
                    <a:pt x="7772400" y="1142999"/>
                  </a:moveTo>
                  <a:lnTo>
                    <a:pt x="7772400" y="0"/>
                  </a:lnTo>
                  <a:lnTo>
                    <a:pt x="0" y="0"/>
                  </a:lnTo>
                  <a:lnTo>
                    <a:pt x="0" y="1143000"/>
                  </a:lnTo>
                  <a:lnTo>
                    <a:pt x="7772400" y="1142999"/>
                  </a:lnTo>
                  <a:close/>
                </a:path>
              </a:pathLst>
            </a:custGeom>
            <a:solidFill>
              <a:srgbClr val="808080"/>
            </a:solidFill>
          </p:spPr>
          <p:txBody>
            <a:bodyPr bIns="0" lIns="0" rIns="0" rtlCol="0" tIns="0" wrap="square"/>
            <a:p>
              <a:pPr defTabSz="916932"/>
              <a:endParaRPr>
                <a:solidFill>
                  <a:prstClr val="black"/>
                </a:solidFill>
              </a:endParaRPr>
            </a:p>
          </p:txBody>
        </p:sp>
        <p:sp>
          <p:nvSpPr>
            <p:cNvPr id="1049293" name="object 78"/>
            <p:cNvSpPr/>
            <p:nvPr/>
          </p:nvSpPr>
          <p:spPr>
            <a:xfrm>
              <a:off x="772922" y="358393"/>
              <a:ext cx="7772400" cy="1143000"/>
            </a:xfrm>
            <a:prstGeom prst="rect"/>
            <a:blipFill>
              <a:blip xmlns:r="http://schemas.openxmlformats.org/officeDocument/2006/relationships" r:embed="rId2" cstate="print"/>
              <a:stretch>
                <a:fillRect/>
              </a:stretch>
            </a:blipFill>
          </p:spPr>
          <p:txBody>
            <a:bodyPr bIns="0" lIns="0" rIns="0" rtlCol="0" tIns="0" wrap="square"/>
            <a:p>
              <a:pPr defTabSz="916932"/>
              <a:endParaRPr>
                <a:solidFill>
                  <a:prstClr val="black"/>
                </a:solidFill>
              </a:endParaRPr>
            </a:p>
          </p:txBody>
        </p:sp>
      </p:grpSp>
      <p:sp>
        <p:nvSpPr>
          <p:cNvPr id="1049294" name="object 79"/>
          <p:cNvSpPr txBox="1">
            <a:spLocks noGrp="1"/>
          </p:cNvSpPr>
          <p:nvPr>
            <p:ph type="title"/>
          </p:nvPr>
        </p:nvSpPr>
        <p:spPr>
          <a:xfrm>
            <a:off x="2635987" y="290404"/>
            <a:ext cx="4072773" cy="698547"/>
          </a:xfrm>
          <a:prstGeom prst="rect"/>
        </p:spPr>
        <p:txBody>
          <a:bodyPr bIns="0" lIns="0" rIns="0" rtlCol="0" tIns="12096" vert="horz" wrap="square">
            <a:spAutoFit/>
          </a:bodyPr>
          <a:p>
            <a:pPr marL="12733">
              <a:spcBef>
                <a:spcPts val="95"/>
              </a:spcBef>
            </a:pPr>
            <a:r>
              <a:rPr dirty="0" sz="4400" spc="-5">
                <a:solidFill>
                  <a:srgbClr val="A50021"/>
                </a:solidFill>
              </a:rPr>
              <a:t>BEHAVIORISM:</a:t>
            </a:r>
            <a:endParaRPr sz="4400"/>
          </a:p>
        </p:txBody>
      </p:sp>
      <p:sp>
        <p:nvSpPr>
          <p:cNvPr id="1049295" name="object 80"/>
          <p:cNvSpPr txBox="1"/>
          <p:nvPr/>
        </p:nvSpPr>
        <p:spPr>
          <a:xfrm>
            <a:off x="4150202" y="2250277"/>
            <a:ext cx="4673883" cy="3876427"/>
          </a:xfrm>
          <a:prstGeom prst="rect"/>
        </p:spPr>
        <p:txBody>
          <a:bodyPr bIns="0" lIns="0" rIns="0" rtlCol="0" tIns="0" vert="horz" wrap="square">
            <a:spAutoFit/>
          </a:bodyPr>
          <a:p>
            <a:pPr defTabSz="916932">
              <a:lnSpc>
                <a:spcPts val="3061"/>
              </a:lnSpc>
            </a:pPr>
            <a:r>
              <a:rPr b="1" dirty="0" sz="2800">
                <a:solidFill>
                  <a:srgbClr val="808080"/>
                </a:solidFill>
                <a:latin typeface="Times New Roman"/>
                <a:cs typeface="Times New Roman"/>
              </a:rPr>
              <a:t>John B. Watson</a:t>
            </a:r>
            <a:r>
              <a:rPr b="1" dirty="0" sz="2800" spc="-40">
                <a:solidFill>
                  <a:srgbClr val="808080"/>
                </a:solidFill>
                <a:latin typeface="Times New Roman"/>
                <a:cs typeface="Times New Roman"/>
              </a:rPr>
              <a:t> </a:t>
            </a:r>
            <a:r>
              <a:rPr b="1" dirty="0" sz="2800">
                <a:solidFill>
                  <a:srgbClr val="808080"/>
                </a:solidFill>
                <a:latin typeface="Times New Roman"/>
                <a:cs typeface="Times New Roman"/>
              </a:rPr>
              <a:t>(1878-1958):</a:t>
            </a:r>
            <a:endParaRPr sz="2800">
              <a:solidFill>
                <a:prstClr val="black"/>
              </a:solidFill>
              <a:latin typeface="Times New Roman"/>
              <a:cs typeface="Times New Roman"/>
            </a:endParaRPr>
          </a:p>
          <a:p>
            <a:pPr defTabSz="916932">
              <a:spcBef>
                <a:spcPts val="1154"/>
              </a:spcBef>
            </a:pPr>
            <a:r>
              <a:rPr dirty="0" sz="1900" spc="-5">
                <a:solidFill>
                  <a:srgbClr val="808080"/>
                </a:solidFill>
                <a:latin typeface="Times New Roman"/>
                <a:cs typeface="Times New Roman"/>
              </a:rPr>
              <a:t>•Argued strongly against structuralism and  contended that psychology should focus only on  </a:t>
            </a:r>
            <a:r>
              <a:rPr dirty="0" sz="1900" i="1" spc="-5">
                <a:solidFill>
                  <a:srgbClr val="808080"/>
                </a:solidFill>
                <a:latin typeface="Times New Roman"/>
                <a:cs typeface="Times New Roman"/>
              </a:rPr>
              <a:t>measurable and observable behavior --  behaviorism.</a:t>
            </a:r>
            <a:endParaRPr sz="1900">
              <a:solidFill>
                <a:prstClr val="black"/>
              </a:solidFill>
              <a:latin typeface="Times New Roman"/>
              <a:cs typeface="Times New Roman"/>
            </a:endParaRPr>
          </a:p>
          <a:p>
            <a:pPr defTabSz="916932">
              <a:spcBef>
                <a:spcPts val="1115"/>
              </a:spcBef>
            </a:pPr>
            <a:r>
              <a:rPr dirty="0" sz="1900" spc="-5">
                <a:solidFill>
                  <a:srgbClr val="808080"/>
                </a:solidFill>
                <a:latin typeface="Times New Roman"/>
                <a:cs typeface="Times New Roman"/>
              </a:rPr>
              <a:t>•Defined psychology as the science of</a:t>
            </a:r>
            <a:r>
              <a:rPr dirty="0" sz="1900" spc="-70">
                <a:solidFill>
                  <a:srgbClr val="808080"/>
                </a:solidFill>
                <a:latin typeface="Times New Roman"/>
                <a:cs typeface="Times New Roman"/>
              </a:rPr>
              <a:t> </a:t>
            </a:r>
            <a:r>
              <a:rPr dirty="0" sz="1900" spc="-5">
                <a:solidFill>
                  <a:srgbClr val="808080"/>
                </a:solidFill>
                <a:latin typeface="Times New Roman"/>
                <a:cs typeface="Times New Roman"/>
              </a:rPr>
              <a:t>behavior.</a:t>
            </a:r>
            <a:endParaRPr sz="1900">
              <a:solidFill>
                <a:prstClr val="black"/>
              </a:solidFill>
              <a:latin typeface="Times New Roman"/>
              <a:cs typeface="Times New Roman"/>
            </a:endParaRPr>
          </a:p>
          <a:p>
            <a:pPr defTabSz="916932" marR="386513">
              <a:spcBef>
                <a:spcPts val="1139"/>
              </a:spcBef>
            </a:pPr>
            <a:r>
              <a:rPr dirty="0" sz="1900" spc="-5">
                <a:solidFill>
                  <a:srgbClr val="808080"/>
                </a:solidFill>
                <a:latin typeface="Times New Roman"/>
                <a:cs typeface="Times New Roman"/>
              </a:rPr>
              <a:t>•The task of psychologists is to establish the  laws of behavior: </a:t>
            </a:r>
            <a:r>
              <a:rPr dirty="0" sz="1900">
                <a:solidFill>
                  <a:srgbClr val="808080"/>
                </a:solidFill>
                <a:latin typeface="Times New Roman"/>
                <a:cs typeface="Times New Roman"/>
              </a:rPr>
              <a:t>S (stimulus) ------ R  </a:t>
            </a:r>
            <a:r>
              <a:rPr dirty="0" sz="1900" spc="-5">
                <a:solidFill>
                  <a:srgbClr val="808080"/>
                </a:solidFill>
                <a:latin typeface="Times New Roman"/>
                <a:cs typeface="Times New Roman"/>
              </a:rPr>
              <a:t>(response).</a:t>
            </a:r>
            <a:endParaRPr sz="1900">
              <a:solidFill>
                <a:prstClr val="black"/>
              </a:solidFill>
              <a:latin typeface="Times New Roman"/>
              <a:cs typeface="Times New Roman"/>
            </a:endParaRPr>
          </a:p>
          <a:p>
            <a:pPr defTabSz="916932" marR="72590">
              <a:spcBef>
                <a:spcPts val="1125"/>
              </a:spcBef>
            </a:pPr>
            <a:r>
              <a:rPr dirty="0" sz="1900" spc="-5">
                <a:solidFill>
                  <a:srgbClr val="808080"/>
                </a:solidFill>
                <a:latin typeface="Times New Roman"/>
                <a:cs typeface="Times New Roman"/>
              </a:rPr>
              <a:t>•Believed in the dominant influence of learning  </a:t>
            </a:r>
            <a:r>
              <a:rPr dirty="0" sz="1900">
                <a:solidFill>
                  <a:srgbClr val="808080"/>
                </a:solidFill>
                <a:latin typeface="Times New Roman"/>
                <a:cs typeface="Times New Roman"/>
              </a:rPr>
              <a:t>and environment as </a:t>
            </a:r>
            <a:r>
              <a:rPr dirty="0" sz="1900" spc="-5">
                <a:solidFill>
                  <a:srgbClr val="808080"/>
                </a:solidFill>
                <a:latin typeface="Times New Roman"/>
                <a:cs typeface="Times New Roman"/>
              </a:rPr>
              <a:t>opposed </a:t>
            </a:r>
            <a:r>
              <a:rPr dirty="0" sz="1900" spc="-10">
                <a:solidFill>
                  <a:srgbClr val="808080"/>
                </a:solidFill>
                <a:latin typeface="Times New Roman"/>
                <a:cs typeface="Times New Roman"/>
              </a:rPr>
              <a:t>and</a:t>
            </a:r>
            <a:r>
              <a:rPr dirty="0" sz="1900" spc="-70">
                <a:solidFill>
                  <a:srgbClr val="808080"/>
                </a:solidFill>
                <a:latin typeface="Times New Roman"/>
                <a:cs typeface="Times New Roman"/>
              </a:rPr>
              <a:t> </a:t>
            </a:r>
            <a:r>
              <a:rPr dirty="0" sz="1900" spc="-5">
                <a:solidFill>
                  <a:srgbClr val="808080"/>
                </a:solidFill>
                <a:latin typeface="Times New Roman"/>
                <a:cs typeface="Times New Roman"/>
              </a:rPr>
              <a:t>heredity.</a:t>
            </a:r>
            <a:endParaRPr sz="1900">
              <a:solidFill>
                <a:prstClr val="black"/>
              </a:solidFill>
              <a:latin typeface="Times New Roman"/>
              <a:cs typeface="Times New Roman"/>
            </a:endParaRPr>
          </a:p>
        </p:txBody>
      </p:sp>
      <p:grpSp>
        <p:nvGrpSpPr>
          <p:cNvPr id="368" name="object 81"/>
          <p:cNvGrpSpPr/>
          <p:nvPr/>
        </p:nvGrpSpPr>
        <p:grpSpPr>
          <a:xfrm>
            <a:off x="3968343" y="2087486"/>
            <a:ext cx="4909487" cy="4026207"/>
            <a:chOff x="3957320" y="2079751"/>
            <a:chExt cx="4895850" cy="4011295"/>
          </a:xfrm>
        </p:grpSpPr>
        <p:sp>
          <p:nvSpPr>
            <p:cNvPr id="1049296" name="object 82"/>
            <p:cNvSpPr/>
            <p:nvPr/>
          </p:nvSpPr>
          <p:spPr>
            <a:xfrm>
              <a:off x="3957320" y="2079751"/>
              <a:ext cx="203683" cy="166878"/>
            </a:xfrm>
            <a:prstGeom prst="rect"/>
            <a:blipFill>
              <a:blip xmlns:r="http://schemas.openxmlformats.org/officeDocument/2006/relationships" r:embed="rId3" cstate="print"/>
              <a:stretch>
                <a:fillRect/>
              </a:stretch>
            </a:blipFill>
          </p:spPr>
          <p:txBody>
            <a:bodyPr bIns="0" lIns="0" rIns="0" rtlCol="0" tIns="0" wrap="square"/>
            <a:p>
              <a:pPr defTabSz="916932"/>
              <a:endParaRPr>
                <a:solidFill>
                  <a:prstClr val="black"/>
                </a:solidFill>
              </a:endParaRPr>
            </a:p>
          </p:txBody>
        </p:sp>
        <p:sp>
          <p:nvSpPr>
            <p:cNvPr id="1049297" name="object 83"/>
            <p:cNvSpPr/>
            <p:nvPr/>
          </p:nvSpPr>
          <p:spPr>
            <a:xfrm>
              <a:off x="3957320" y="2079751"/>
              <a:ext cx="357505" cy="292735"/>
            </a:xfrm>
            <a:custGeom>
              <a:avLst/>
              <a:ahLst/>
              <a:rect l="l" t="t" r="r" b="b"/>
              <a:pathLst>
                <a:path w="357504" h="292735">
                  <a:moveTo>
                    <a:pt x="357136" y="0"/>
                  </a:moveTo>
                  <a:lnTo>
                    <a:pt x="305981" y="0"/>
                  </a:lnTo>
                  <a:lnTo>
                    <a:pt x="254825" y="0"/>
                  </a:lnTo>
                  <a:lnTo>
                    <a:pt x="203682" y="0"/>
                  </a:lnTo>
                  <a:lnTo>
                    <a:pt x="0" y="166878"/>
                  </a:lnTo>
                  <a:lnTo>
                    <a:pt x="0" y="208788"/>
                  </a:lnTo>
                  <a:lnTo>
                    <a:pt x="0" y="250698"/>
                  </a:lnTo>
                  <a:lnTo>
                    <a:pt x="0" y="292608"/>
                  </a:lnTo>
                  <a:lnTo>
                    <a:pt x="357136" y="0"/>
                  </a:lnTo>
                  <a:close/>
                </a:path>
              </a:pathLst>
            </a:custGeom>
            <a:solidFill>
              <a:srgbClr val="F1F1F1"/>
            </a:solidFill>
          </p:spPr>
          <p:txBody>
            <a:bodyPr bIns="0" lIns="0" rIns="0" rtlCol="0" tIns="0" wrap="square"/>
            <a:p>
              <a:pPr defTabSz="916932"/>
              <a:endParaRPr>
                <a:solidFill>
                  <a:prstClr val="black"/>
                </a:solidFill>
              </a:endParaRPr>
            </a:p>
          </p:txBody>
        </p:sp>
        <p:sp>
          <p:nvSpPr>
            <p:cNvPr id="1049298" name="object 84"/>
            <p:cNvSpPr/>
            <p:nvPr/>
          </p:nvSpPr>
          <p:spPr>
            <a:xfrm>
              <a:off x="3957320" y="2079751"/>
              <a:ext cx="612140" cy="501650"/>
            </a:xfrm>
            <a:custGeom>
              <a:avLst/>
              <a:ahLst/>
              <a:rect l="l" t="t" r="r" b="b"/>
              <a:pathLst>
                <a:path w="612139" h="501650">
                  <a:moveTo>
                    <a:pt x="611974" y="0"/>
                  </a:moveTo>
                  <a:lnTo>
                    <a:pt x="611974" y="0"/>
                  </a:lnTo>
                  <a:lnTo>
                    <a:pt x="357136" y="0"/>
                  </a:lnTo>
                  <a:lnTo>
                    <a:pt x="0" y="292608"/>
                  </a:lnTo>
                  <a:lnTo>
                    <a:pt x="0" y="501396"/>
                  </a:lnTo>
                  <a:lnTo>
                    <a:pt x="611974" y="0"/>
                  </a:lnTo>
                  <a:close/>
                </a:path>
              </a:pathLst>
            </a:custGeom>
            <a:solidFill>
              <a:srgbClr val="F0F1F1"/>
            </a:solidFill>
          </p:spPr>
          <p:txBody>
            <a:bodyPr bIns="0" lIns="0" rIns="0" rtlCol="0" tIns="0" wrap="square"/>
            <a:p>
              <a:pPr defTabSz="916932"/>
              <a:endParaRPr>
                <a:solidFill>
                  <a:prstClr val="black"/>
                </a:solidFill>
              </a:endParaRPr>
            </a:p>
          </p:txBody>
        </p:sp>
        <p:sp>
          <p:nvSpPr>
            <p:cNvPr id="1049299" name="object 85"/>
            <p:cNvSpPr/>
            <p:nvPr/>
          </p:nvSpPr>
          <p:spPr>
            <a:xfrm>
              <a:off x="3957320" y="2079751"/>
              <a:ext cx="815975" cy="668655"/>
            </a:xfrm>
            <a:custGeom>
              <a:avLst/>
              <a:ahLst/>
              <a:rect l="l" t="t" r="r" b="b"/>
              <a:pathLst>
                <a:path w="815975" h="668655">
                  <a:moveTo>
                    <a:pt x="815657" y="0"/>
                  </a:moveTo>
                  <a:lnTo>
                    <a:pt x="765429" y="0"/>
                  </a:lnTo>
                  <a:lnTo>
                    <a:pt x="714286" y="0"/>
                  </a:lnTo>
                  <a:lnTo>
                    <a:pt x="663130" y="0"/>
                  </a:lnTo>
                  <a:lnTo>
                    <a:pt x="611974" y="0"/>
                  </a:lnTo>
                  <a:lnTo>
                    <a:pt x="0" y="501396"/>
                  </a:lnTo>
                  <a:lnTo>
                    <a:pt x="0" y="543306"/>
                  </a:lnTo>
                  <a:lnTo>
                    <a:pt x="0" y="585216"/>
                  </a:lnTo>
                  <a:lnTo>
                    <a:pt x="0" y="627126"/>
                  </a:lnTo>
                  <a:lnTo>
                    <a:pt x="0" y="668274"/>
                  </a:lnTo>
                  <a:lnTo>
                    <a:pt x="815657" y="0"/>
                  </a:lnTo>
                  <a:close/>
                </a:path>
              </a:pathLst>
            </a:custGeom>
            <a:solidFill>
              <a:srgbClr val="EFF1F1"/>
            </a:solidFill>
          </p:spPr>
          <p:txBody>
            <a:bodyPr bIns="0" lIns="0" rIns="0" rtlCol="0" tIns="0" wrap="square"/>
            <a:p>
              <a:pPr defTabSz="916932"/>
              <a:endParaRPr>
                <a:solidFill>
                  <a:prstClr val="black"/>
                </a:solidFill>
              </a:endParaRPr>
            </a:p>
          </p:txBody>
        </p:sp>
        <p:sp>
          <p:nvSpPr>
            <p:cNvPr id="1049300" name="object 86"/>
            <p:cNvSpPr/>
            <p:nvPr/>
          </p:nvSpPr>
          <p:spPr>
            <a:xfrm>
              <a:off x="3957320" y="2079751"/>
              <a:ext cx="867410" cy="710565"/>
            </a:xfrm>
            <a:custGeom>
              <a:avLst/>
              <a:ahLst/>
              <a:rect l="l" t="t" r="r" b="b"/>
              <a:pathLst>
                <a:path w="867410" h="710564">
                  <a:moveTo>
                    <a:pt x="866818" y="0"/>
                  </a:moveTo>
                  <a:lnTo>
                    <a:pt x="815664" y="0"/>
                  </a:lnTo>
                  <a:lnTo>
                    <a:pt x="0" y="668273"/>
                  </a:lnTo>
                  <a:lnTo>
                    <a:pt x="0" y="710184"/>
                  </a:lnTo>
                  <a:lnTo>
                    <a:pt x="866818" y="0"/>
                  </a:lnTo>
                  <a:close/>
                </a:path>
              </a:pathLst>
            </a:custGeom>
            <a:solidFill>
              <a:srgbClr val="EEF1F1"/>
            </a:solidFill>
          </p:spPr>
          <p:txBody>
            <a:bodyPr bIns="0" lIns="0" rIns="0" rtlCol="0" tIns="0" wrap="square"/>
            <a:p>
              <a:pPr defTabSz="916932"/>
              <a:endParaRPr>
                <a:solidFill>
                  <a:prstClr val="black"/>
                </a:solidFill>
              </a:endParaRPr>
            </a:p>
          </p:txBody>
        </p:sp>
        <p:sp>
          <p:nvSpPr>
            <p:cNvPr id="1049301" name="object 87"/>
            <p:cNvSpPr/>
            <p:nvPr/>
          </p:nvSpPr>
          <p:spPr>
            <a:xfrm>
              <a:off x="3957320" y="2079751"/>
              <a:ext cx="969644" cy="794385"/>
            </a:xfrm>
            <a:custGeom>
              <a:avLst/>
              <a:ahLst/>
              <a:rect l="l" t="t" r="r" b="b"/>
              <a:pathLst>
                <a:path w="969645" h="794385">
                  <a:moveTo>
                    <a:pt x="969124" y="0"/>
                  </a:moveTo>
                  <a:lnTo>
                    <a:pt x="917968" y="0"/>
                  </a:lnTo>
                  <a:lnTo>
                    <a:pt x="866813" y="0"/>
                  </a:lnTo>
                  <a:lnTo>
                    <a:pt x="0" y="710184"/>
                  </a:lnTo>
                  <a:lnTo>
                    <a:pt x="0" y="752094"/>
                  </a:lnTo>
                  <a:lnTo>
                    <a:pt x="0" y="794004"/>
                  </a:lnTo>
                  <a:lnTo>
                    <a:pt x="969124" y="0"/>
                  </a:lnTo>
                  <a:close/>
                </a:path>
              </a:pathLst>
            </a:custGeom>
            <a:solidFill>
              <a:srgbClr val="EEF0F0"/>
            </a:solidFill>
          </p:spPr>
          <p:txBody>
            <a:bodyPr bIns="0" lIns="0" rIns="0" rtlCol="0" tIns="0" wrap="square"/>
            <a:p>
              <a:pPr defTabSz="916932"/>
              <a:endParaRPr>
                <a:solidFill>
                  <a:prstClr val="black"/>
                </a:solidFill>
              </a:endParaRPr>
            </a:p>
          </p:txBody>
        </p:sp>
        <p:sp>
          <p:nvSpPr>
            <p:cNvPr id="1049302" name="object 88"/>
            <p:cNvSpPr/>
            <p:nvPr/>
          </p:nvSpPr>
          <p:spPr>
            <a:xfrm>
              <a:off x="3957320" y="2079751"/>
              <a:ext cx="1172845" cy="961390"/>
            </a:xfrm>
            <a:custGeom>
              <a:avLst/>
              <a:ahLst/>
              <a:rect l="l" t="t" r="r" b="b"/>
              <a:pathLst>
                <a:path w="1172845" h="961389">
                  <a:moveTo>
                    <a:pt x="1172806" y="0"/>
                  </a:moveTo>
                  <a:lnTo>
                    <a:pt x="1121651" y="0"/>
                  </a:lnTo>
                  <a:lnTo>
                    <a:pt x="1071422" y="0"/>
                  </a:lnTo>
                  <a:lnTo>
                    <a:pt x="1020267" y="0"/>
                  </a:lnTo>
                  <a:lnTo>
                    <a:pt x="969124" y="0"/>
                  </a:lnTo>
                  <a:lnTo>
                    <a:pt x="0" y="794004"/>
                  </a:lnTo>
                  <a:lnTo>
                    <a:pt x="0" y="835914"/>
                  </a:lnTo>
                  <a:lnTo>
                    <a:pt x="0" y="877824"/>
                  </a:lnTo>
                  <a:lnTo>
                    <a:pt x="0" y="918972"/>
                  </a:lnTo>
                  <a:lnTo>
                    <a:pt x="0" y="960882"/>
                  </a:lnTo>
                  <a:lnTo>
                    <a:pt x="1172806" y="0"/>
                  </a:lnTo>
                  <a:close/>
                </a:path>
              </a:pathLst>
            </a:custGeom>
            <a:solidFill>
              <a:srgbClr val="EDF0F0"/>
            </a:solidFill>
          </p:spPr>
          <p:txBody>
            <a:bodyPr bIns="0" lIns="0" rIns="0" rtlCol="0" tIns="0" wrap="square"/>
            <a:p>
              <a:pPr defTabSz="916932"/>
              <a:endParaRPr>
                <a:solidFill>
                  <a:prstClr val="black"/>
                </a:solidFill>
              </a:endParaRPr>
            </a:p>
          </p:txBody>
        </p:sp>
        <p:sp>
          <p:nvSpPr>
            <p:cNvPr id="1049303" name="object 89"/>
            <p:cNvSpPr/>
            <p:nvPr/>
          </p:nvSpPr>
          <p:spPr>
            <a:xfrm>
              <a:off x="3957320" y="2079751"/>
              <a:ext cx="1326515" cy="1087120"/>
            </a:xfrm>
            <a:custGeom>
              <a:avLst/>
              <a:ahLst/>
              <a:rect l="l" t="t" r="r" b="b"/>
              <a:pathLst>
                <a:path w="1326514" h="1087120">
                  <a:moveTo>
                    <a:pt x="1326261" y="0"/>
                  </a:moveTo>
                  <a:lnTo>
                    <a:pt x="1275105" y="0"/>
                  </a:lnTo>
                  <a:lnTo>
                    <a:pt x="1223962" y="0"/>
                  </a:lnTo>
                  <a:lnTo>
                    <a:pt x="1172806" y="0"/>
                  </a:lnTo>
                  <a:lnTo>
                    <a:pt x="0" y="960882"/>
                  </a:lnTo>
                  <a:lnTo>
                    <a:pt x="0" y="1002792"/>
                  </a:lnTo>
                  <a:lnTo>
                    <a:pt x="0" y="1044702"/>
                  </a:lnTo>
                  <a:lnTo>
                    <a:pt x="0" y="1086612"/>
                  </a:lnTo>
                  <a:lnTo>
                    <a:pt x="1326261" y="0"/>
                  </a:lnTo>
                  <a:close/>
                </a:path>
              </a:pathLst>
            </a:custGeom>
            <a:solidFill>
              <a:srgbClr val="ECF0F0"/>
            </a:solidFill>
          </p:spPr>
          <p:txBody>
            <a:bodyPr bIns="0" lIns="0" rIns="0" rtlCol="0" tIns="0" wrap="square"/>
            <a:p>
              <a:pPr defTabSz="916932"/>
              <a:endParaRPr>
                <a:solidFill>
                  <a:prstClr val="black"/>
                </a:solidFill>
              </a:endParaRPr>
            </a:p>
          </p:txBody>
        </p:sp>
        <p:sp>
          <p:nvSpPr>
            <p:cNvPr id="1049304" name="object 90"/>
            <p:cNvSpPr/>
            <p:nvPr/>
          </p:nvSpPr>
          <p:spPr>
            <a:xfrm>
              <a:off x="3957320" y="2079751"/>
              <a:ext cx="1428115" cy="1169670"/>
            </a:xfrm>
            <a:custGeom>
              <a:avLst/>
              <a:ahLst/>
              <a:rect l="l" t="t" r="r" b="b"/>
              <a:pathLst>
                <a:path w="1428114" h="1169670">
                  <a:moveTo>
                    <a:pt x="1427645" y="0"/>
                  </a:moveTo>
                  <a:lnTo>
                    <a:pt x="1377416" y="0"/>
                  </a:lnTo>
                  <a:lnTo>
                    <a:pt x="1326261" y="0"/>
                  </a:lnTo>
                  <a:lnTo>
                    <a:pt x="0" y="1086612"/>
                  </a:lnTo>
                  <a:lnTo>
                    <a:pt x="0" y="1128522"/>
                  </a:lnTo>
                  <a:lnTo>
                    <a:pt x="0" y="1169670"/>
                  </a:lnTo>
                  <a:lnTo>
                    <a:pt x="1427645" y="0"/>
                  </a:lnTo>
                  <a:close/>
                </a:path>
              </a:pathLst>
            </a:custGeom>
            <a:solidFill>
              <a:srgbClr val="EBF0F0"/>
            </a:solidFill>
          </p:spPr>
          <p:txBody>
            <a:bodyPr bIns="0" lIns="0" rIns="0" rtlCol="0" tIns="0" wrap="square"/>
            <a:p>
              <a:pPr defTabSz="916932"/>
              <a:endParaRPr>
                <a:solidFill>
                  <a:prstClr val="black"/>
                </a:solidFill>
              </a:endParaRPr>
            </a:p>
          </p:txBody>
        </p:sp>
        <p:sp>
          <p:nvSpPr>
            <p:cNvPr id="1049305" name="object 91"/>
            <p:cNvSpPr/>
            <p:nvPr/>
          </p:nvSpPr>
          <p:spPr>
            <a:xfrm>
              <a:off x="3957320" y="2079751"/>
              <a:ext cx="1581150" cy="1295400"/>
            </a:xfrm>
            <a:custGeom>
              <a:avLst/>
              <a:ahLst/>
              <a:rect l="l" t="t" r="r" b="b"/>
              <a:pathLst>
                <a:path w="1581150" h="1295400">
                  <a:moveTo>
                    <a:pt x="1581099" y="0"/>
                  </a:moveTo>
                  <a:lnTo>
                    <a:pt x="1529943" y="0"/>
                  </a:lnTo>
                  <a:lnTo>
                    <a:pt x="1478788" y="0"/>
                  </a:lnTo>
                  <a:lnTo>
                    <a:pt x="1427645" y="0"/>
                  </a:lnTo>
                  <a:lnTo>
                    <a:pt x="0" y="1169670"/>
                  </a:lnTo>
                  <a:lnTo>
                    <a:pt x="0" y="1211580"/>
                  </a:lnTo>
                  <a:lnTo>
                    <a:pt x="0" y="1253490"/>
                  </a:lnTo>
                  <a:lnTo>
                    <a:pt x="0" y="1295400"/>
                  </a:lnTo>
                  <a:lnTo>
                    <a:pt x="1581099" y="0"/>
                  </a:lnTo>
                  <a:close/>
                </a:path>
              </a:pathLst>
            </a:custGeom>
            <a:solidFill>
              <a:srgbClr val="EAEFEF"/>
            </a:solidFill>
          </p:spPr>
          <p:txBody>
            <a:bodyPr bIns="0" lIns="0" rIns="0" rtlCol="0" tIns="0" wrap="square"/>
            <a:p>
              <a:pPr defTabSz="916932"/>
              <a:endParaRPr>
                <a:solidFill>
                  <a:prstClr val="black"/>
                </a:solidFill>
              </a:endParaRPr>
            </a:p>
          </p:txBody>
        </p:sp>
        <p:sp>
          <p:nvSpPr>
            <p:cNvPr id="1049306" name="object 92"/>
            <p:cNvSpPr/>
            <p:nvPr/>
          </p:nvSpPr>
          <p:spPr>
            <a:xfrm>
              <a:off x="3957320" y="2079751"/>
              <a:ext cx="1734185" cy="1420495"/>
            </a:xfrm>
            <a:custGeom>
              <a:avLst/>
              <a:ahLst/>
              <a:rect l="l" t="t" r="r" b="b"/>
              <a:pathLst>
                <a:path w="1734185" h="1420495">
                  <a:moveTo>
                    <a:pt x="1733626" y="0"/>
                  </a:moveTo>
                  <a:lnTo>
                    <a:pt x="1683410" y="0"/>
                  </a:lnTo>
                  <a:lnTo>
                    <a:pt x="1632254" y="0"/>
                  </a:lnTo>
                  <a:lnTo>
                    <a:pt x="1581099" y="0"/>
                  </a:lnTo>
                  <a:lnTo>
                    <a:pt x="0" y="1295400"/>
                  </a:lnTo>
                  <a:lnTo>
                    <a:pt x="0" y="1337310"/>
                  </a:lnTo>
                  <a:lnTo>
                    <a:pt x="0" y="1379220"/>
                  </a:lnTo>
                  <a:lnTo>
                    <a:pt x="0" y="1420368"/>
                  </a:lnTo>
                  <a:lnTo>
                    <a:pt x="1733626" y="0"/>
                  </a:lnTo>
                  <a:close/>
                </a:path>
              </a:pathLst>
            </a:custGeom>
            <a:solidFill>
              <a:srgbClr val="E9EFEF"/>
            </a:solidFill>
          </p:spPr>
          <p:txBody>
            <a:bodyPr bIns="0" lIns="0" rIns="0" rtlCol="0" tIns="0" wrap="square"/>
            <a:p>
              <a:pPr defTabSz="916932"/>
              <a:endParaRPr>
                <a:solidFill>
                  <a:prstClr val="black"/>
                </a:solidFill>
              </a:endParaRPr>
            </a:p>
          </p:txBody>
        </p:sp>
        <p:sp>
          <p:nvSpPr>
            <p:cNvPr id="1049307" name="object 93"/>
            <p:cNvSpPr/>
            <p:nvPr/>
          </p:nvSpPr>
          <p:spPr>
            <a:xfrm>
              <a:off x="3957320" y="2079751"/>
              <a:ext cx="1836420" cy="1504315"/>
            </a:xfrm>
            <a:custGeom>
              <a:avLst/>
              <a:ahLst/>
              <a:rect l="l" t="t" r="r" b="b"/>
              <a:pathLst>
                <a:path w="1836420" h="1504314">
                  <a:moveTo>
                    <a:pt x="1835937" y="0"/>
                  </a:moveTo>
                  <a:lnTo>
                    <a:pt x="1784781" y="0"/>
                  </a:lnTo>
                  <a:lnTo>
                    <a:pt x="1733626" y="0"/>
                  </a:lnTo>
                  <a:lnTo>
                    <a:pt x="0" y="1420368"/>
                  </a:lnTo>
                  <a:lnTo>
                    <a:pt x="0" y="1462278"/>
                  </a:lnTo>
                  <a:lnTo>
                    <a:pt x="0" y="1504188"/>
                  </a:lnTo>
                  <a:lnTo>
                    <a:pt x="1835937" y="0"/>
                  </a:lnTo>
                  <a:close/>
                </a:path>
              </a:pathLst>
            </a:custGeom>
            <a:solidFill>
              <a:srgbClr val="E8EFEF"/>
            </a:solidFill>
          </p:spPr>
          <p:txBody>
            <a:bodyPr bIns="0" lIns="0" rIns="0" rtlCol="0" tIns="0" wrap="square"/>
            <a:p>
              <a:pPr defTabSz="916932"/>
              <a:endParaRPr>
                <a:solidFill>
                  <a:prstClr val="black"/>
                </a:solidFill>
              </a:endParaRPr>
            </a:p>
          </p:txBody>
        </p:sp>
        <p:sp>
          <p:nvSpPr>
            <p:cNvPr id="1049308" name="object 94"/>
            <p:cNvSpPr/>
            <p:nvPr/>
          </p:nvSpPr>
          <p:spPr>
            <a:xfrm>
              <a:off x="3957320" y="2079751"/>
              <a:ext cx="1887220" cy="1546225"/>
            </a:xfrm>
            <a:custGeom>
              <a:avLst/>
              <a:ahLst/>
              <a:rect l="l" t="t" r="r" b="b"/>
              <a:pathLst>
                <a:path w="1887220" h="1546225">
                  <a:moveTo>
                    <a:pt x="1887097" y="0"/>
                  </a:moveTo>
                  <a:lnTo>
                    <a:pt x="1835943" y="0"/>
                  </a:lnTo>
                  <a:lnTo>
                    <a:pt x="0" y="1504188"/>
                  </a:lnTo>
                  <a:lnTo>
                    <a:pt x="0" y="1546098"/>
                  </a:lnTo>
                  <a:lnTo>
                    <a:pt x="1887097" y="0"/>
                  </a:lnTo>
                  <a:close/>
                </a:path>
              </a:pathLst>
            </a:custGeom>
            <a:solidFill>
              <a:srgbClr val="E7EEEE"/>
            </a:solidFill>
          </p:spPr>
          <p:txBody>
            <a:bodyPr bIns="0" lIns="0" rIns="0" rtlCol="0" tIns="0" wrap="square"/>
            <a:p>
              <a:pPr defTabSz="916932"/>
              <a:endParaRPr>
                <a:solidFill>
                  <a:prstClr val="black"/>
                </a:solidFill>
              </a:endParaRPr>
            </a:p>
          </p:txBody>
        </p:sp>
        <p:sp>
          <p:nvSpPr>
            <p:cNvPr id="1049309" name="object 95"/>
            <p:cNvSpPr/>
            <p:nvPr/>
          </p:nvSpPr>
          <p:spPr>
            <a:xfrm>
              <a:off x="3957320" y="2079751"/>
              <a:ext cx="2039620" cy="1671320"/>
            </a:xfrm>
            <a:custGeom>
              <a:avLst/>
              <a:ahLst/>
              <a:rect l="l" t="t" r="r" b="b"/>
              <a:pathLst>
                <a:path w="2039620" h="1671320">
                  <a:moveTo>
                    <a:pt x="2039620" y="0"/>
                  </a:moveTo>
                  <a:lnTo>
                    <a:pt x="1989391" y="0"/>
                  </a:lnTo>
                  <a:lnTo>
                    <a:pt x="1938248" y="0"/>
                  </a:lnTo>
                  <a:lnTo>
                    <a:pt x="1887093" y="0"/>
                  </a:lnTo>
                  <a:lnTo>
                    <a:pt x="0" y="1546098"/>
                  </a:lnTo>
                  <a:lnTo>
                    <a:pt x="0" y="1588008"/>
                  </a:lnTo>
                  <a:lnTo>
                    <a:pt x="0" y="1629918"/>
                  </a:lnTo>
                  <a:lnTo>
                    <a:pt x="0" y="1671066"/>
                  </a:lnTo>
                  <a:lnTo>
                    <a:pt x="2039620" y="0"/>
                  </a:lnTo>
                  <a:close/>
                </a:path>
              </a:pathLst>
            </a:custGeom>
            <a:solidFill>
              <a:srgbClr val="E6EEEE"/>
            </a:solidFill>
          </p:spPr>
          <p:txBody>
            <a:bodyPr bIns="0" lIns="0" rIns="0" rtlCol="0" tIns="0" wrap="square"/>
            <a:p>
              <a:pPr defTabSz="916932"/>
              <a:endParaRPr>
                <a:solidFill>
                  <a:prstClr val="black"/>
                </a:solidFill>
              </a:endParaRPr>
            </a:p>
          </p:txBody>
        </p:sp>
        <p:sp>
          <p:nvSpPr>
            <p:cNvPr id="1049310" name="object 96"/>
            <p:cNvSpPr/>
            <p:nvPr/>
          </p:nvSpPr>
          <p:spPr>
            <a:xfrm>
              <a:off x="3957320" y="2079751"/>
              <a:ext cx="2091055" cy="1713230"/>
            </a:xfrm>
            <a:custGeom>
              <a:avLst/>
              <a:ahLst/>
              <a:rect l="l" t="t" r="r" b="b"/>
              <a:pathLst>
                <a:path w="2091054" h="1713230">
                  <a:moveTo>
                    <a:pt x="2090780" y="0"/>
                  </a:moveTo>
                  <a:lnTo>
                    <a:pt x="2039627" y="0"/>
                  </a:lnTo>
                  <a:lnTo>
                    <a:pt x="0" y="1671066"/>
                  </a:lnTo>
                  <a:lnTo>
                    <a:pt x="0" y="1712976"/>
                  </a:lnTo>
                  <a:lnTo>
                    <a:pt x="2090780" y="0"/>
                  </a:lnTo>
                  <a:close/>
                </a:path>
              </a:pathLst>
            </a:custGeom>
            <a:solidFill>
              <a:srgbClr val="E5EEEE"/>
            </a:solidFill>
          </p:spPr>
          <p:txBody>
            <a:bodyPr bIns="0" lIns="0" rIns="0" rtlCol="0" tIns="0" wrap="square"/>
            <a:p>
              <a:pPr defTabSz="916932"/>
              <a:endParaRPr>
                <a:solidFill>
                  <a:prstClr val="black"/>
                </a:solidFill>
              </a:endParaRPr>
            </a:p>
          </p:txBody>
        </p:sp>
        <p:sp>
          <p:nvSpPr>
            <p:cNvPr id="1049311" name="object 97"/>
            <p:cNvSpPr/>
            <p:nvPr/>
          </p:nvSpPr>
          <p:spPr>
            <a:xfrm>
              <a:off x="3957320" y="2079751"/>
              <a:ext cx="2142490" cy="1755139"/>
            </a:xfrm>
            <a:custGeom>
              <a:avLst/>
              <a:ahLst/>
              <a:rect l="l" t="t" r="r" b="b"/>
              <a:pathLst>
                <a:path w="2142490" h="1755139">
                  <a:moveTo>
                    <a:pt x="2141934" y="0"/>
                  </a:moveTo>
                  <a:lnTo>
                    <a:pt x="2090780" y="0"/>
                  </a:lnTo>
                  <a:lnTo>
                    <a:pt x="0" y="1712976"/>
                  </a:lnTo>
                  <a:lnTo>
                    <a:pt x="0" y="1754886"/>
                  </a:lnTo>
                  <a:lnTo>
                    <a:pt x="2141934" y="0"/>
                  </a:lnTo>
                  <a:close/>
                </a:path>
              </a:pathLst>
            </a:custGeom>
            <a:solidFill>
              <a:srgbClr val="E4EEEE"/>
            </a:solidFill>
          </p:spPr>
          <p:txBody>
            <a:bodyPr bIns="0" lIns="0" rIns="0" rtlCol="0" tIns="0" wrap="square"/>
            <a:p>
              <a:pPr defTabSz="916932"/>
              <a:endParaRPr>
                <a:solidFill>
                  <a:prstClr val="black"/>
                </a:solidFill>
              </a:endParaRPr>
            </a:p>
          </p:txBody>
        </p:sp>
        <p:sp>
          <p:nvSpPr>
            <p:cNvPr id="1049312" name="object 98"/>
            <p:cNvSpPr/>
            <p:nvPr/>
          </p:nvSpPr>
          <p:spPr>
            <a:xfrm>
              <a:off x="3957320" y="2079751"/>
              <a:ext cx="2193290" cy="1797050"/>
            </a:xfrm>
            <a:custGeom>
              <a:avLst/>
              <a:ahLst/>
              <a:rect l="l" t="t" r="r" b="b"/>
              <a:pathLst>
                <a:path w="2193290" h="1797050">
                  <a:moveTo>
                    <a:pt x="2193087" y="0"/>
                  </a:moveTo>
                  <a:lnTo>
                    <a:pt x="2141934" y="0"/>
                  </a:lnTo>
                  <a:lnTo>
                    <a:pt x="0" y="1754886"/>
                  </a:lnTo>
                  <a:lnTo>
                    <a:pt x="0" y="1796796"/>
                  </a:lnTo>
                  <a:lnTo>
                    <a:pt x="2193087" y="0"/>
                  </a:lnTo>
                  <a:close/>
                </a:path>
              </a:pathLst>
            </a:custGeom>
            <a:solidFill>
              <a:srgbClr val="E4EDED"/>
            </a:solidFill>
          </p:spPr>
          <p:txBody>
            <a:bodyPr bIns="0" lIns="0" rIns="0" rtlCol="0" tIns="0" wrap="square"/>
            <a:p>
              <a:pPr defTabSz="916932"/>
              <a:endParaRPr>
                <a:solidFill>
                  <a:prstClr val="black"/>
                </a:solidFill>
              </a:endParaRPr>
            </a:p>
          </p:txBody>
        </p:sp>
        <p:sp>
          <p:nvSpPr>
            <p:cNvPr id="1049313" name="object 99"/>
            <p:cNvSpPr/>
            <p:nvPr/>
          </p:nvSpPr>
          <p:spPr>
            <a:xfrm>
              <a:off x="3957320" y="2079751"/>
              <a:ext cx="2295525" cy="1880870"/>
            </a:xfrm>
            <a:custGeom>
              <a:avLst/>
              <a:ahLst/>
              <a:rect l="l" t="t" r="r" b="b"/>
              <a:pathLst>
                <a:path w="2295525" h="1880870">
                  <a:moveTo>
                    <a:pt x="2295385" y="0"/>
                  </a:moveTo>
                  <a:lnTo>
                    <a:pt x="2244229" y="0"/>
                  </a:lnTo>
                  <a:lnTo>
                    <a:pt x="2193086" y="0"/>
                  </a:lnTo>
                  <a:lnTo>
                    <a:pt x="0" y="1796796"/>
                  </a:lnTo>
                  <a:lnTo>
                    <a:pt x="0" y="1838706"/>
                  </a:lnTo>
                  <a:lnTo>
                    <a:pt x="0" y="1880616"/>
                  </a:lnTo>
                  <a:lnTo>
                    <a:pt x="2295385" y="0"/>
                  </a:lnTo>
                  <a:close/>
                </a:path>
              </a:pathLst>
            </a:custGeom>
            <a:solidFill>
              <a:srgbClr val="E3EDED"/>
            </a:solidFill>
          </p:spPr>
          <p:txBody>
            <a:bodyPr bIns="0" lIns="0" rIns="0" rtlCol="0" tIns="0" wrap="square"/>
            <a:p>
              <a:pPr defTabSz="916932"/>
              <a:endParaRPr>
                <a:solidFill>
                  <a:prstClr val="black"/>
                </a:solidFill>
              </a:endParaRPr>
            </a:p>
          </p:txBody>
        </p:sp>
        <p:sp>
          <p:nvSpPr>
            <p:cNvPr id="1049314" name="object 100"/>
            <p:cNvSpPr/>
            <p:nvPr/>
          </p:nvSpPr>
          <p:spPr>
            <a:xfrm>
              <a:off x="3957320" y="2079751"/>
              <a:ext cx="2345690" cy="1922145"/>
            </a:xfrm>
            <a:custGeom>
              <a:avLst/>
              <a:ahLst/>
              <a:rect l="l" t="t" r="r" b="b"/>
              <a:pathLst>
                <a:path w="2345690" h="1922145">
                  <a:moveTo>
                    <a:pt x="2345618" y="0"/>
                  </a:moveTo>
                  <a:lnTo>
                    <a:pt x="2295394" y="0"/>
                  </a:lnTo>
                  <a:lnTo>
                    <a:pt x="0" y="1880615"/>
                  </a:lnTo>
                  <a:lnTo>
                    <a:pt x="0" y="1921764"/>
                  </a:lnTo>
                  <a:lnTo>
                    <a:pt x="2345618" y="0"/>
                  </a:lnTo>
                  <a:close/>
                </a:path>
              </a:pathLst>
            </a:custGeom>
            <a:solidFill>
              <a:srgbClr val="E2EDED"/>
            </a:solidFill>
          </p:spPr>
          <p:txBody>
            <a:bodyPr bIns="0" lIns="0" rIns="0" rtlCol="0" tIns="0" wrap="square"/>
            <a:p>
              <a:pPr defTabSz="916932"/>
              <a:endParaRPr>
                <a:solidFill>
                  <a:prstClr val="black"/>
                </a:solidFill>
              </a:endParaRPr>
            </a:p>
          </p:txBody>
        </p:sp>
        <p:sp>
          <p:nvSpPr>
            <p:cNvPr id="1049315" name="object 101"/>
            <p:cNvSpPr/>
            <p:nvPr/>
          </p:nvSpPr>
          <p:spPr>
            <a:xfrm>
              <a:off x="3957320" y="2079751"/>
              <a:ext cx="2447925" cy="2005964"/>
            </a:xfrm>
            <a:custGeom>
              <a:avLst/>
              <a:ahLst/>
              <a:rect l="l" t="t" r="r" b="b"/>
              <a:pathLst>
                <a:path w="2447925" h="2005964">
                  <a:moveTo>
                    <a:pt x="2447925" y="0"/>
                  </a:moveTo>
                  <a:lnTo>
                    <a:pt x="2396769" y="0"/>
                  </a:lnTo>
                  <a:lnTo>
                    <a:pt x="2345613" y="0"/>
                  </a:lnTo>
                  <a:lnTo>
                    <a:pt x="0" y="1921764"/>
                  </a:lnTo>
                  <a:lnTo>
                    <a:pt x="0" y="1963674"/>
                  </a:lnTo>
                  <a:lnTo>
                    <a:pt x="0" y="2005596"/>
                  </a:lnTo>
                  <a:lnTo>
                    <a:pt x="2447925" y="0"/>
                  </a:lnTo>
                  <a:close/>
                </a:path>
              </a:pathLst>
            </a:custGeom>
            <a:solidFill>
              <a:srgbClr val="E1EDED"/>
            </a:solidFill>
          </p:spPr>
          <p:txBody>
            <a:bodyPr bIns="0" lIns="0" rIns="0" rtlCol="0" tIns="0" wrap="square"/>
            <a:p>
              <a:pPr defTabSz="916932"/>
              <a:endParaRPr>
                <a:solidFill>
                  <a:prstClr val="black"/>
                </a:solidFill>
              </a:endParaRPr>
            </a:p>
          </p:txBody>
        </p:sp>
        <p:sp>
          <p:nvSpPr>
            <p:cNvPr id="1049316" name="object 102"/>
            <p:cNvSpPr/>
            <p:nvPr/>
          </p:nvSpPr>
          <p:spPr>
            <a:xfrm>
              <a:off x="3957320" y="2079751"/>
              <a:ext cx="2499360" cy="2047875"/>
            </a:xfrm>
            <a:custGeom>
              <a:avLst/>
              <a:ahLst/>
              <a:rect l="l" t="t" r="r" b="b"/>
              <a:pathLst>
                <a:path w="2499360" h="2047875">
                  <a:moveTo>
                    <a:pt x="2499078" y="0"/>
                  </a:moveTo>
                  <a:lnTo>
                    <a:pt x="2447925" y="0"/>
                  </a:lnTo>
                  <a:lnTo>
                    <a:pt x="0" y="2005584"/>
                  </a:lnTo>
                  <a:lnTo>
                    <a:pt x="0" y="2047494"/>
                  </a:lnTo>
                  <a:lnTo>
                    <a:pt x="2499078" y="0"/>
                  </a:lnTo>
                  <a:close/>
                </a:path>
              </a:pathLst>
            </a:custGeom>
            <a:solidFill>
              <a:srgbClr val="E0ECEC"/>
            </a:solidFill>
          </p:spPr>
          <p:txBody>
            <a:bodyPr bIns="0" lIns="0" rIns="0" rtlCol="0" tIns="0" wrap="square"/>
            <a:p>
              <a:pPr defTabSz="916932"/>
              <a:endParaRPr>
                <a:solidFill>
                  <a:prstClr val="black"/>
                </a:solidFill>
              </a:endParaRPr>
            </a:p>
          </p:txBody>
        </p:sp>
        <p:sp>
          <p:nvSpPr>
            <p:cNvPr id="1049317" name="object 103"/>
            <p:cNvSpPr/>
            <p:nvPr/>
          </p:nvSpPr>
          <p:spPr>
            <a:xfrm>
              <a:off x="3957320" y="2079751"/>
              <a:ext cx="2601595" cy="2131695"/>
            </a:xfrm>
            <a:custGeom>
              <a:avLst/>
              <a:ahLst/>
              <a:rect l="l" t="t" r="r" b="b"/>
              <a:pathLst>
                <a:path w="2601595" h="2131695">
                  <a:moveTo>
                    <a:pt x="2601379" y="0"/>
                  </a:moveTo>
                  <a:lnTo>
                    <a:pt x="2550223" y="0"/>
                  </a:lnTo>
                  <a:lnTo>
                    <a:pt x="2499068" y="0"/>
                  </a:lnTo>
                  <a:lnTo>
                    <a:pt x="0" y="2047494"/>
                  </a:lnTo>
                  <a:lnTo>
                    <a:pt x="0" y="2089404"/>
                  </a:lnTo>
                  <a:lnTo>
                    <a:pt x="0" y="2131314"/>
                  </a:lnTo>
                  <a:lnTo>
                    <a:pt x="2601379" y="0"/>
                  </a:lnTo>
                  <a:close/>
                </a:path>
              </a:pathLst>
            </a:custGeom>
            <a:solidFill>
              <a:srgbClr val="DFECEC"/>
            </a:solidFill>
          </p:spPr>
          <p:txBody>
            <a:bodyPr bIns="0" lIns="0" rIns="0" rtlCol="0" tIns="0" wrap="square"/>
            <a:p>
              <a:pPr defTabSz="916932"/>
              <a:endParaRPr>
                <a:solidFill>
                  <a:prstClr val="black"/>
                </a:solidFill>
              </a:endParaRPr>
            </a:p>
          </p:txBody>
        </p:sp>
        <p:sp>
          <p:nvSpPr>
            <p:cNvPr id="1049318" name="object 104"/>
            <p:cNvSpPr/>
            <p:nvPr/>
          </p:nvSpPr>
          <p:spPr>
            <a:xfrm>
              <a:off x="3957320" y="2079751"/>
              <a:ext cx="2651760" cy="2172970"/>
            </a:xfrm>
            <a:custGeom>
              <a:avLst/>
              <a:ahLst/>
              <a:rect l="l" t="t" r="r" b="b"/>
              <a:pathLst>
                <a:path w="2651759" h="2172970">
                  <a:moveTo>
                    <a:pt x="2651608" y="0"/>
                  </a:moveTo>
                  <a:lnTo>
                    <a:pt x="2601385" y="0"/>
                  </a:lnTo>
                  <a:lnTo>
                    <a:pt x="0" y="2131314"/>
                  </a:lnTo>
                  <a:lnTo>
                    <a:pt x="0" y="2172462"/>
                  </a:lnTo>
                  <a:lnTo>
                    <a:pt x="2651608" y="0"/>
                  </a:lnTo>
                  <a:close/>
                </a:path>
              </a:pathLst>
            </a:custGeom>
            <a:solidFill>
              <a:srgbClr val="DEECEC"/>
            </a:solidFill>
          </p:spPr>
          <p:txBody>
            <a:bodyPr bIns="0" lIns="0" rIns="0" rtlCol="0" tIns="0" wrap="square"/>
            <a:p>
              <a:pPr defTabSz="916932"/>
              <a:endParaRPr>
                <a:solidFill>
                  <a:prstClr val="black"/>
                </a:solidFill>
              </a:endParaRPr>
            </a:p>
          </p:txBody>
        </p:sp>
        <p:sp>
          <p:nvSpPr>
            <p:cNvPr id="1049319" name="object 105"/>
            <p:cNvSpPr/>
            <p:nvPr/>
          </p:nvSpPr>
          <p:spPr>
            <a:xfrm>
              <a:off x="3957320" y="2079751"/>
              <a:ext cx="2703195" cy="2214880"/>
            </a:xfrm>
            <a:custGeom>
              <a:avLst/>
              <a:ahLst/>
              <a:rect l="l" t="t" r="r" b="b"/>
              <a:pathLst>
                <a:path w="2703195" h="2214879">
                  <a:moveTo>
                    <a:pt x="2702762" y="0"/>
                  </a:moveTo>
                  <a:lnTo>
                    <a:pt x="2651608" y="0"/>
                  </a:lnTo>
                  <a:lnTo>
                    <a:pt x="0" y="2172462"/>
                  </a:lnTo>
                  <a:lnTo>
                    <a:pt x="0" y="2214372"/>
                  </a:lnTo>
                  <a:lnTo>
                    <a:pt x="2702762" y="0"/>
                  </a:lnTo>
                  <a:close/>
                </a:path>
              </a:pathLst>
            </a:custGeom>
            <a:solidFill>
              <a:srgbClr val="DDECEC"/>
            </a:solidFill>
          </p:spPr>
          <p:txBody>
            <a:bodyPr bIns="0" lIns="0" rIns="0" rtlCol="0" tIns="0" wrap="square"/>
            <a:p>
              <a:pPr defTabSz="916932"/>
              <a:endParaRPr>
                <a:solidFill>
                  <a:prstClr val="black"/>
                </a:solidFill>
              </a:endParaRPr>
            </a:p>
          </p:txBody>
        </p:sp>
        <p:sp>
          <p:nvSpPr>
            <p:cNvPr id="1049320" name="object 106"/>
            <p:cNvSpPr/>
            <p:nvPr/>
          </p:nvSpPr>
          <p:spPr>
            <a:xfrm>
              <a:off x="3957320" y="2079751"/>
              <a:ext cx="2753995" cy="2256790"/>
            </a:xfrm>
            <a:custGeom>
              <a:avLst/>
              <a:ahLst/>
              <a:rect l="l" t="t" r="r" b="b"/>
              <a:pathLst>
                <a:path w="2753995" h="2256790">
                  <a:moveTo>
                    <a:pt x="2753915" y="0"/>
                  </a:moveTo>
                  <a:lnTo>
                    <a:pt x="2702762" y="0"/>
                  </a:lnTo>
                  <a:lnTo>
                    <a:pt x="0" y="2214372"/>
                  </a:lnTo>
                  <a:lnTo>
                    <a:pt x="0" y="2256282"/>
                  </a:lnTo>
                  <a:lnTo>
                    <a:pt x="2753915" y="0"/>
                  </a:lnTo>
                  <a:close/>
                </a:path>
              </a:pathLst>
            </a:custGeom>
            <a:solidFill>
              <a:srgbClr val="DDEBEB"/>
            </a:solidFill>
          </p:spPr>
          <p:txBody>
            <a:bodyPr bIns="0" lIns="0" rIns="0" rtlCol="0" tIns="0" wrap="square"/>
            <a:p>
              <a:pPr defTabSz="916932"/>
              <a:endParaRPr>
                <a:solidFill>
                  <a:prstClr val="black"/>
                </a:solidFill>
              </a:endParaRPr>
            </a:p>
          </p:txBody>
        </p:sp>
        <p:sp>
          <p:nvSpPr>
            <p:cNvPr id="1049321" name="object 107"/>
            <p:cNvSpPr/>
            <p:nvPr/>
          </p:nvSpPr>
          <p:spPr>
            <a:xfrm>
              <a:off x="3957320" y="2079751"/>
              <a:ext cx="2805430" cy="2298700"/>
            </a:xfrm>
            <a:custGeom>
              <a:avLst/>
              <a:ahLst/>
              <a:rect l="l" t="t" r="r" b="b"/>
              <a:pathLst>
                <a:path w="2805429" h="2298700">
                  <a:moveTo>
                    <a:pt x="2805069" y="0"/>
                  </a:moveTo>
                  <a:lnTo>
                    <a:pt x="2753915" y="0"/>
                  </a:lnTo>
                  <a:lnTo>
                    <a:pt x="0" y="2256282"/>
                  </a:lnTo>
                  <a:lnTo>
                    <a:pt x="0" y="2298192"/>
                  </a:lnTo>
                  <a:lnTo>
                    <a:pt x="2805069" y="0"/>
                  </a:lnTo>
                  <a:close/>
                </a:path>
              </a:pathLst>
            </a:custGeom>
            <a:solidFill>
              <a:srgbClr val="DCEBEB"/>
            </a:solidFill>
          </p:spPr>
          <p:txBody>
            <a:bodyPr bIns="0" lIns="0" rIns="0" rtlCol="0" tIns="0" wrap="square"/>
            <a:p>
              <a:pPr defTabSz="916932"/>
              <a:endParaRPr>
                <a:solidFill>
                  <a:prstClr val="black"/>
                </a:solidFill>
              </a:endParaRPr>
            </a:p>
          </p:txBody>
        </p:sp>
        <p:sp>
          <p:nvSpPr>
            <p:cNvPr id="1049322" name="object 108"/>
            <p:cNvSpPr/>
            <p:nvPr/>
          </p:nvSpPr>
          <p:spPr>
            <a:xfrm>
              <a:off x="3957320" y="2079751"/>
              <a:ext cx="2856230" cy="2340610"/>
            </a:xfrm>
            <a:custGeom>
              <a:avLst/>
              <a:ahLst/>
              <a:rect l="l" t="t" r="r" b="b"/>
              <a:pathLst>
                <a:path w="2856229" h="2340610">
                  <a:moveTo>
                    <a:pt x="2856222" y="0"/>
                  </a:moveTo>
                  <a:lnTo>
                    <a:pt x="2805069" y="0"/>
                  </a:lnTo>
                  <a:lnTo>
                    <a:pt x="0" y="2298192"/>
                  </a:lnTo>
                  <a:lnTo>
                    <a:pt x="0" y="2340102"/>
                  </a:lnTo>
                  <a:lnTo>
                    <a:pt x="2856222" y="0"/>
                  </a:lnTo>
                  <a:close/>
                </a:path>
              </a:pathLst>
            </a:custGeom>
            <a:solidFill>
              <a:srgbClr val="DBEBEB"/>
            </a:solidFill>
          </p:spPr>
          <p:txBody>
            <a:bodyPr bIns="0" lIns="0" rIns="0" rtlCol="0" tIns="0" wrap="square"/>
            <a:p>
              <a:pPr defTabSz="916932"/>
              <a:endParaRPr>
                <a:solidFill>
                  <a:prstClr val="black"/>
                </a:solidFill>
              </a:endParaRPr>
            </a:p>
          </p:txBody>
        </p:sp>
        <p:sp>
          <p:nvSpPr>
            <p:cNvPr id="1049323" name="object 109"/>
            <p:cNvSpPr/>
            <p:nvPr/>
          </p:nvSpPr>
          <p:spPr>
            <a:xfrm>
              <a:off x="3957320" y="2079751"/>
              <a:ext cx="2957830" cy="2423795"/>
            </a:xfrm>
            <a:custGeom>
              <a:avLst/>
              <a:ahLst/>
              <a:rect l="l" t="t" r="r" b="b"/>
              <a:pathLst>
                <a:path w="2957829" h="2423795">
                  <a:moveTo>
                    <a:pt x="2957588" y="0"/>
                  </a:moveTo>
                  <a:lnTo>
                    <a:pt x="2907373" y="0"/>
                  </a:lnTo>
                  <a:lnTo>
                    <a:pt x="2856217" y="0"/>
                  </a:lnTo>
                  <a:lnTo>
                    <a:pt x="0" y="2340102"/>
                  </a:lnTo>
                  <a:lnTo>
                    <a:pt x="0" y="2382012"/>
                  </a:lnTo>
                  <a:lnTo>
                    <a:pt x="0" y="2423172"/>
                  </a:lnTo>
                  <a:lnTo>
                    <a:pt x="2957588" y="0"/>
                  </a:lnTo>
                  <a:close/>
                </a:path>
              </a:pathLst>
            </a:custGeom>
            <a:solidFill>
              <a:srgbClr val="DAEBEB"/>
            </a:solidFill>
          </p:spPr>
          <p:txBody>
            <a:bodyPr bIns="0" lIns="0" rIns="0" rtlCol="0" tIns="0" wrap="square"/>
            <a:p>
              <a:pPr defTabSz="916932"/>
              <a:endParaRPr>
                <a:solidFill>
                  <a:prstClr val="black"/>
                </a:solidFill>
              </a:endParaRPr>
            </a:p>
          </p:txBody>
        </p:sp>
        <p:sp>
          <p:nvSpPr>
            <p:cNvPr id="1049324" name="object 110"/>
            <p:cNvSpPr/>
            <p:nvPr/>
          </p:nvSpPr>
          <p:spPr>
            <a:xfrm>
              <a:off x="3957320" y="2079751"/>
              <a:ext cx="3060065" cy="2506980"/>
            </a:xfrm>
            <a:custGeom>
              <a:avLst/>
              <a:ahLst/>
              <a:rect l="l" t="t" r="r" b="b"/>
              <a:pathLst>
                <a:path w="3060065" h="2506979">
                  <a:moveTo>
                    <a:pt x="3059900" y="0"/>
                  </a:moveTo>
                  <a:lnTo>
                    <a:pt x="3008744" y="0"/>
                  </a:lnTo>
                  <a:lnTo>
                    <a:pt x="2957588" y="0"/>
                  </a:lnTo>
                  <a:lnTo>
                    <a:pt x="0" y="2423160"/>
                  </a:lnTo>
                  <a:lnTo>
                    <a:pt x="0" y="2465070"/>
                  </a:lnTo>
                  <a:lnTo>
                    <a:pt x="0" y="2506980"/>
                  </a:lnTo>
                  <a:lnTo>
                    <a:pt x="3059900" y="0"/>
                  </a:lnTo>
                  <a:close/>
                </a:path>
              </a:pathLst>
            </a:custGeom>
            <a:solidFill>
              <a:srgbClr val="D8EAEA"/>
            </a:solidFill>
          </p:spPr>
          <p:txBody>
            <a:bodyPr bIns="0" lIns="0" rIns="0" rtlCol="0" tIns="0" wrap="square"/>
            <a:p>
              <a:pPr defTabSz="916932"/>
              <a:endParaRPr>
                <a:solidFill>
                  <a:prstClr val="black"/>
                </a:solidFill>
              </a:endParaRPr>
            </a:p>
          </p:txBody>
        </p:sp>
        <p:sp>
          <p:nvSpPr>
            <p:cNvPr id="1049325" name="object 111"/>
            <p:cNvSpPr/>
            <p:nvPr/>
          </p:nvSpPr>
          <p:spPr>
            <a:xfrm>
              <a:off x="3957320" y="2079751"/>
              <a:ext cx="3111500" cy="2548890"/>
            </a:xfrm>
            <a:custGeom>
              <a:avLst/>
              <a:ahLst/>
              <a:rect l="l" t="t" r="r" b="b"/>
              <a:pathLst>
                <a:path w="3111500" h="2548890">
                  <a:moveTo>
                    <a:pt x="3111059" y="0"/>
                  </a:moveTo>
                  <a:lnTo>
                    <a:pt x="3059906" y="0"/>
                  </a:lnTo>
                  <a:lnTo>
                    <a:pt x="0" y="2506980"/>
                  </a:lnTo>
                  <a:lnTo>
                    <a:pt x="0" y="2548890"/>
                  </a:lnTo>
                  <a:lnTo>
                    <a:pt x="3111059" y="0"/>
                  </a:lnTo>
                  <a:close/>
                </a:path>
              </a:pathLst>
            </a:custGeom>
            <a:solidFill>
              <a:srgbClr val="D7EAEA"/>
            </a:solidFill>
          </p:spPr>
          <p:txBody>
            <a:bodyPr bIns="0" lIns="0" rIns="0" rtlCol="0" tIns="0" wrap="square"/>
            <a:p>
              <a:pPr defTabSz="916932"/>
              <a:endParaRPr>
                <a:solidFill>
                  <a:prstClr val="black"/>
                </a:solidFill>
              </a:endParaRPr>
            </a:p>
          </p:txBody>
        </p:sp>
        <p:sp>
          <p:nvSpPr>
            <p:cNvPr id="1049326" name="object 112"/>
            <p:cNvSpPr/>
            <p:nvPr/>
          </p:nvSpPr>
          <p:spPr>
            <a:xfrm>
              <a:off x="3957320" y="2079751"/>
              <a:ext cx="3162300" cy="2590800"/>
            </a:xfrm>
            <a:custGeom>
              <a:avLst/>
              <a:ahLst/>
              <a:rect l="l" t="t" r="r" b="b"/>
              <a:pathLst>
                <a:path w="3162300" h="2590800">
                  <a:moveTo>
                    <a:pt x="3162213" y="0"/>
                  </a:moveTo>
                  <a:lnTo>
                    <a:pt x="3111059" y="0"/>
                  </a:lnTo>
                  <a:lnTo>
                    <a:pt x="0" y="2548890"/>
                  </a:lnTo>
                  <a:lnTo>
                    <a:pt x="0" y="2590800"/>
                  </a:lnTo>
                  <a:lnTo>
                    <a:pt x="3162213" y="0"/>
                  </a:lnTo>
                  <a:close/>
                </a:path>
              </a:pathLst>
            </a:custGeom>
            <a:solidFill>
              <a:srgbClr val="D6E9E9"/>
            </a:solidFill>
          </p:spPr>
          <p:txBody>
            <a:bodyPr bIns="0" lIns="0" rIns="0" rtlCol="0" tIns="0" wrap="square"/>
            <a:p>
              <a:pPr defTabSz="916932"/>
              <a:endParaRPr>
                <a:solidFill>
                  <a:prstClr val="black"/>
                </a:solidFill>
              </a:endParaRPr>
            </a:p>
          </p:txBody>
        </p:sp>
        <p:sp>
          <p:nvSpPr>
            <p:cNvPr id="1049327" name="object 113"/>
            <p:cNvSpPr/>
            <p:nvPr/>
          </p:nvSpPr>
          <p:spPr>
            <a:xfrm>
              <a:off x="3957320" y="2079751"/>
              <a:ext cx="3263900" cy="2673985"/>
            </a:xfrm>
            <a:custGeom>
              <a:avLst/>
              <a:ahLst/>
              <a:rect l="l" t="t" r="r" b="b"/>
              <a:pathLst>
                <a:path w="3263900" h="2673985">
                  <a:moveTo>
                    <a:pt x="3263582" y="0"/>
                  </a:moveTo>
                  <a:lnTo>
                    <a:pt x="3213354" y="0"/>
                  </a:lnTo>
                  <a:lnTo>
                    <a:pt x="3162211" y="0"/>
                  </a:lnTo>
                  <a:lnTo>
                    <a:pt x="0" y="2590800"/>
                  </a:lnTo>
                  <a:lnTo>
                    <a:pt x="0" y="2632710"/>
                  </a:lnTo>
                  <a:lnTo>
                    <a:pt x="0" y="2673858"/>
                  </a:lnTo>
                  <a:lnTo>
                    <a:pt x="3263582" y="0"/>
                  </a:lnTo>
                  <a:close/>
                </a:path>
              </a:pathLst>
            </a:custGeom>
            <a:solidFill>
              <a:srgbClr val="D5E9E9"/>
            </a:solidFill>
          </p:spPr>
          <p:txBody>
            <a:bodyPr bIns="0" lIns="0" rIns="0" rtlCol="0" tIns="0" wrap="square"/>
            <a:p>
              <a:pPr defTabSz="916932"/>
              <a:endParaRPr>
                <a:solidFill>
                  <a:prstClr val="black"/>
                </a:solidFill>
              </a:endParaRPr>
            </a:p>
          </p:txBody>
        </p:sp>
        <p:sp>
          <p:nvSpPr>
            <p:cNvPr id="1049328" name="object 114"/>
            <p:cNvSpPr/>
            <p:nvPr/>
          </p:nvSpPr>
          <p:spPr>
            <a:xfrm>
              <a:off x="3957320" y="2079751"/>
              <a:ext cx="3315335" cy="2715895"/>
            </a:xfrm>
            <a:custGeom>
              <a:avLst/>
              <a:ahLst/>
              <a:rect l="l" t="t" r="r" b="b"/>
              <a:pathLst>
                <a:path w="3315334" h="2715894">
                  <a:moveTo>
                    <a:pt x="3314743" y="0"/>
                  </a:moveTo>
                  <a:lnTo>
                    <a:pt x="3263589" y="0"/>
                  </a:lnTo>
                  <a:lnTo>
                    <a:pt x="0" y="2673858"/>
                  </a:lnTo>
                  <a:lnTo>
                    <a:pt x="0" y="2715768"/>
                  </a:lnTo>
                  <a:lnTo>
                    <a:pt x="3314743" y="0"/>
                  </a:lnTo>
                  <a:close/>
                </a:path>
              </a:pathLst>
            </a:custGeom>
            <a:solidFill>
              <a:srgbClr val="D3E9E9"/>
            </a:solidFill>
          </p:spPr>
          <p:txBody>
            <a:bodyPr bIns="0" lIns="0" rIns="0" rtlCol="0" tIns="0" wrap="square"/>
            <a:p>
              <a:pPr defTabSz="916932"/>
              <a:endParaRPr>
                <a:solidFill>
                  <a:prstClr val="black"/>
                </a:solidFill>
              </a:endParaRPr>
            </a:p>
          </p:txBody>
        </p:sp>
        <p:sp>
          <p:nvSpPr>
            <p:cNvPr id="1049329" name="object 115"/>
            <p:cNvSpPr/>
            <p:nvPr/>
          </p:nvSpPr>
          <p:spPr>
            <a:xfrm>
              <a:off x="3957320" y="2079751"/>
              <a:ext cx="3366135" cy="2757805"/>
            </a:xfrm>
            <a:custGeom>
              <a:avLst/>
              <a:ahLst/>
              <a:rect l="l" t="t" r="r" b="b"/>
              <a:pathLst>
                <a:path w="3366134" h="2757804">
                  <a:moveTo>
                    <a:pt x="3365896" y="0"/>
                  </a:moveTo>
                  <a:lnTo>
                    <a:pt x="3314743" y="0"/>
                  </a:lnTo>
                  <a:lnTo>
                    <a:pt x="0" y="2715768"/>
                  </a:lnTo>
                  <a:lnTo>
                    <a:pt x="0" y="2757678"/>
                  </a:lnTo>
                  <a:lnTo>
                    <a:pt x="3365896" y="0"/>
                  </a:lnTo>
                  <a:close/>
                </a:path>
              </a:pathLst>
            </a:custGeom>
            <a:solidFill>
              <a:srgbClr val="D2E9E9"/>
            </a:solidFill>
          </p:spPr>
          <p:txBody>
            <a:bodyPr bIns="0" lIns="0" rIns="0" rtlCol="0" tIns="0" wrap="square"/>
            <a:p>
              <a:pPr defTabSz="916932"/>
              <a:endParaRPr>
                <a:solidFill>
                  <a:prstClr val="black"/>
                </a:solidFill>
              </a:endParaRPr>
            </a:p>
          </p:txBody>
        </p:sp>
        <p:sp>
          <p:nvSpPr>
            <p:cNvPr id="1049330" name="object 116"/>
            <p:cNvSpPr/>
            <p:nvPr/>
          </p:nvSpPr>
          <p:spPr>
            <a:xfrm>
              <a:off x="3957320" y="2079751"/>
              <a:ext cx="3417570" cy="2799715"/>
            </a:xfrm>
            <a:custGeom>
              <a:avLst/>
              <a:ahLst/>
              <a:rect l="l" t="t" r="r" b="b"/>
              <a:pathLst>
                <a:path w="3417570" h="2799715">
                  <a:moveTo>
                    <a:pt x="3417050" y="0"/>
                  </a:moveTo>
                  <a:lnTo>
                    <a:pt x="3365896" y="0"/>
                  </a:lnTo>
                  <a:lnTo>
                    <a:pt x="0" y="2757678"/>
                  </a:lnTo>
                  <a:lnTo>
                    <a:pt x="0" y="2799588"/>
                  </a:lnTo>
                  <a:lnTo>
                    <a:pt x="3417050" y="0"/>
                  </a:lnTo>
                  <a:close/>
                </a:path>
              </a:pathLst>
            </a:custGeom>
            <a:solidFill>
              <a:srgbClr val="D2E8E8"/>
            </a:solidFill>
          </p:spPr>
          <p:txBody>
            <a:bodyPr bIns="0" lIns="0" rIns="0" rtlCol="0" tIns="0" wrap="square"/>
            <a:p>
              <a:pPr defTabSz="916932"/>
              <a:endParaRPr>
                <a:solidFill>
                  <a:prstClr val="black"/>
                </a:solidFill>
              </a:endParaRPr>
            </a:p>
          </p:txBody>
        </p:sp>
        <p:sp>
          <p:nvSpPr>
            <p:cNvPr id="1049331" name="object 117"/>
            <p:cNvSpPr/>
            <p:nvPr/>
          </p:nvSpPr>
          <p:spPr>
            <a:xfrm>
              <a:off x="3957320" y="2079751"/>
              <a:ext cx="3519804" cy="2883535"/>
            </a:xfrm>
            <a:custGeom>
              <a:avLst/>
              <a:ahLst/>
              <a:rect l="l" t="t" r="r" b="b"/>
              <a:pathLst>
                <a:path w="3519804" h="2883535">
                  <a:moveTo>
                    <a:pt x="3519347" y="0"/>
                  </a:moveTo>
                  <a:lnTo>
                    <a:pt x="3468192" y="0"/>
                  </a:lnTo>
                  <a:lnTo>
                    <a:pt x="3417049" y="0"/>
                  </a:lnTo>
                  <a:lnTo>
                    <a:pt x="0" y="2799588"/>
                  </a:lnTo>
                  <a:lnTo>
                    <a:pt x="0" y="2841498"/>
                  </a:lnTo>
                  <a:lnTo>
                    <a:pt x="0" y="2883408"/>
                  </a:lnTo>
                  <a:lnTo>
                    <a:pt x="3519347" y="0"/>
                  </a:lnTo>
                  <a:close/>
                </a:path>
              </a:pathLst>
            </a:custGeom>
            <a:solidFill>
              <a:srgbClr val="D0E8E8"/>
            </a:solidFill>
          </p:spPr>
          <p:txBody>
            <a:bodyPr bIns="0" lIns="0" rIns="0" rtlCol="0" tIns="0" wrap="square"/>
            <a:p>
              <a:pPr defTabSz="916932"/>
              <a:endParaRPr>
                <a:solidFill>
                  <a:prstClr val="black"/>
                </a:solidFill>
              </a:endParaRPr>
            </a:p>
          </p:txBody>
        </p:sp>
        <p:sp>
          <p:nvSpPr>
            <p:cNvPr id="1049332" name="object 118"/>
            <p:cNvSpPr/>
            <p:nvPr/>
          </p:nvSpPr>
          <p:spPr>
            <a:xfrm>
              <a:off x="3957320" y="2079751"/>
              <a:ext cx="3569970" cy="2924810"/>
            </a:xfrm>
            <a:custGeom>
              <a:avLst/>
              <a:ahLst/>
              <a:rect l="l" t="t" r="r" b="b"/>
              <a:pathLst>
                <a:path w="3569970" h="2924810">
                  <a:moveTo>
                    <a:pt x="3569580" y="0"/>
                  </a:moveTo>
                  <a:lnTo>
                    <a:pt x="3519357" y="0"/>
                  </a:lnTo>
                  <a:lnTo>
                    <a:pt x="0" y="2883408"/>
                  </a:lnTo>
                  <a:lnTo>
                    <a:pt x="0" y="2924556"/>
                  </a:lnTo>
                  <a:lnTo>
                    <a:pt x="3569580" y="0"/>
                  </a:lnTo>
                  <a:close/>
                </a:path>
              </a:pathLst>
            </a:custGeom>
            <a:solidFill>
              <a:srgbClr val="CFE8E8"/>
            </a:solidFill>
          </p:spPr>
          <p:txBody>
            <a:bodyPr bIns="0" lIns="0" rIns="0" rtlCol="0" tIns="0" wrap="square"/>
            <a:p>
              <a:pPr defTabSz="916932"/>
              <a:endParaRPr>
                <a:solidFill>
                  <a:prstClr val="black"/>
                </a:solidFill>
              </a:endParaRPr>
            </a:p>
          </p:txBody>
        </p:sp>
        <p:sp>
          <p:nvSpPr>
            <p:cNvPr id="1049333" name="object 119"/>
            <p:cNvSpPr/>
            <p:nvPr/>
          </p:nvSpPr>
          <p:spPr>
            <a:xfrm>
              <a:off x="3957320" y="2079751"/>
              <a:ext cx="3620770" cy="2966720"/>
            </a:xfrm>
            <a:custGeom>
              <a:avLst/>
              <a:ahLst/>
              <a:rect l="l" t="t" r="r" b="b"/>
              <a:pathLst>
                <a:path w="3620770" h="2966719">
                  <a:moveTo>
                    <a:pt x="3620734" y="0"/>
                  </a:moveTo>
                  <a:lnTo>
                    <a:pt x="3569580" y="0"/>
                  </a:lnTo>
                  <a:lnTo>
                    <a:pt x="0" y="2924556"/>
                  </a:lnTo>
                  <a:lnTo>
                    <a:pt x="0" y="2966466"/>
                  </a:lnTo>
                  <a:lnTo>
                    <a:pt x="3620734" y="0"/>
                  </a:lnTo>
                  <a:close/>
                </a:path>
              </a:pathLst>
            </a:custGeom>
            <a:solidFill>
              <a:srgbClr val="CDE7E7"/>
            </a:solidFill>
          </p:spPr>
          <p:txBody>
            <a:bodyPr bIns="0" lIns="0" rIns="0" rtlCol="0" tIns="0" wrap="square"/>
            <a:p>
              <a:pPr defTabSz="916932"/>
              <a:endParaRPr>
                <a:solidFill>
                  <a:prstClr val="black"/>
                </a:solidFill>
              </a:endParaRPr>
            </a:p>
          </p:txBody>
        </p:sp>
        <p:sp>
          <p:nvSpPr>
            <p:cNvPr id="1049334" name="object 120"/>
            <p:cNvSpPr/>
            <p:nvPr/>
          </p:nvSpPr>
          <p:spPr>
            <a:xfrm>
              <a:off x="3957320" y="2079751"/>
              <a:ext cx="3723640" cy="3050540"/>
            </a:xfrm>
            <a:custGeom>
              <a:avLst/>
              <a:ahLst/>
              <a:rect l="l" t="t" r="r" b="b"/>
              <a:pathLst>
                <a:path w="3723640" h="3050540">
                  <a:moveTo>
                    <a:pt x="3723030" y="0"/>
                  </a:moveTo>
                  <a:lnTo>
                    <a:pt x="3671887" y="0"/>
                  </a:lnTo>
                  <a:lnTo>
                    <a:pt x="3620732" y="0"/>
                  </a:lnTo>
                  <a:lnTo>
                    <a:pt x="0" y="2966466"/>
                  </a:lnTo>
                  <a:lnTo>
                    <a:pt x="0" y="3008376"/>
                  </a:lnTo>
                  <a:lnTo>
                    <a:pt x="0" y="3050298"/>
                  </a:lnTo>
                  <a:lnTo>
                    <a:pt x="3723030" y="0"/>
                  </a:lnTo>
                  <a:close/>
                </a:path>
              </a:pathLst>
            </a:custGeom>
            <a:solidFill>
              <a:srgbClr val="CCE7E7"/>
            </a:solidFill>
          </p:spPr>
          <p:txBody>
            <a:bodyPr bIns="0" lIns="0" rIns="0" rtlCol="0" tIns="0" wrap="square"/>
            <a:p>
              <a:pPr defTabSz="916932"/>
              <a:endParaRPr>
                <a:solidFill>
                  <a:prstClr val="black"/>
                </a:solidFill>
              </a:endParaRPr>
            </a:p>
          </p:txBody>
        </p:sp>
        <p:sp>
          <p:nvSpPr>
            <p:cNvPr id="1049335" name="object 121"/>
            <p:cNvSpPr/>
            <p:nvPr/>
          </p:nvSpPr>
          <p:spPr>
            <a:xfrm>
              <a:off x="3957320" y="2079751"/>
              <a:ext cx="3774440" cy="3092450"/>
            </a:xfrm>
            <a:custGeom>
              <a:avLst/>
              <a:ahLst/>
              <a:rect l="l" t="t" r="r" b="b"/>
              <a:pathLst>
                <a:path w="3774440" h="3092450">
                  <a:moveTo>
                    <a:pt x="3774194" y="0"/>
                  </a:moveTo>
                  <a:lnTo>
                    <a:pt x="3723040" y="0"/>
                  </a:lnTo>
                  <a:lnTo>
                    <a:pt x="0" y="3050286"/>
                  </a:lnTo>
                  <a:lnTo>
                    <a:pt x="0" y="3092196"/>
                  </a:lnTo>
                  <a:lnTo>
                    <a:pt x="3774194" y="0"/>
                  </a:lnTo>
                  <a:close/>
                </a:path>
              </a:pathLst>
            </a:custGeom>
            <a:solidFill>
              <a:srgbClr val="CAE6E6"/>
            </a:solidFill>
          </p:spPr>
          <p:txBody>
            <a:bodyPr bIns="0" lIns="0" rIns="0" rtlCol="0" tIns="0" wrap="square"/>
            <a:p>
              <a:pPr defTabSz="916932"/>
              <a:endParaRPr>
                <a:solidFill>
                  <a:prstClr val="black"/>
                </a:solidFill>
              </a:endParaRPr>
            </a:p>
          </p:txBody>
        </p:sp>
        <p:sp>
          <p:nvSpPr>
            <p:cNvPr id="1049336" name="object 122"/>
            <p:cNvSpPr/>
            <p:nvPr/>
          </p:nvSpPr>
          <p:spPr>
            <a:xfrm>
              <a:off x="3957320" y="2079751"/>
              <a:ext cx="3825875" cy="3134360"/>
            </a:xfrm>
            <a:custGeom>
              <a:avLst/>
              <a:ahLst/>
              <a:rect l="l" t="t" r="r" b="b"/>
              <a:pathLst>
                <a:path w="3825875" h="3134360">
                  <a:moveTo>
                    <a:pt x="3825347" y="0"/>
                  </a:moveTo>
                  <a:lnTo>
                    <a:pt x="3774194" y="0"/>
                  </a:lnTo>
                  <a:lnTo>
                    <a:pt x="0" y="3092196"/>
                  </a:lnTo>
                  <a:lnTo>
                    <a:pt x="0" y="3134106"/>
                  </a:lnTo>
                  <a:lnTo>
                    <a:pt x="3825347" y="0"/>
                  </a:lnTo>
                  <a:close/>
                </a:path>
              </a:pathLst>
            </a:custGeom>
            <a:solidFill>
              <a:srgbClr val="C9E6E6"/>
            </a:solidFill>
          </p:spPr>
          <p:txBody>
            <a:bodyPr bIns="0" lIns="0" rIns="0" rtlCol="0" tIns="0" wrap="square"/>
            <a:p>
              <a:pPr defTabSz="916932"/>
              <a:endParaRPr>
                <a:solidFill>
                  <a:prstClr val="black"/>
                </a:solidFill>
              </a:endParaRPr>
            </a:p>
          </p:txBody>
        </p:sp>
        <p:sp>
          <p:nvSpPr>
            <p:cNvPr id="1049337" name="object 123"/>
            <p:cNvSpPr/>
            <p:nvPr/>
          </p:nvSpPr>
          <p:spPr>
            <a:xfrm>
              <a:off x="3957320" y="2079751"/>
              <a:ext cx="3876040" cy="3175635"/>
            </a:xfrm>
            <a:custGeom>
              <a:avLst/>
              <a:ahLst/>
              <a:rect l="l" t="t" r="r" b="b"/>
              <a:pathLst>
                <a:path w="3876040" h="3175635">
                  <a:moveTo>
                    <a:pt x="3875571" y="0"/>
                  </a:moveTo>
                  <a:lnTo>
                    <a:pt x="3825347" y="0"/>
                  </a:lnTo>
                  <a:lnTo>
                    <a:pt x="0" y="3134106"/>
                  </a:lnTo>
                  <a:lnTo>
                    <a:pt x="0" y="3175254"/>
                  </a:lnTo>
                  <a:lnTo>
                    <a:pt x="3875571" y="0"/>
                  </a:lnTo>
                  <a:close/>
                </a:path>
              </a:pathLst>
            </a:custGeom>
            <a:solidFill>
              <a:srgbClr val="C8E6E6"/>
            </a:solidFill>
          </p:spPr>
          <p:txBody>
            <a:bodyPr bIns="0" lIns="0" rIns="0" rtlCol="0" tIns="0" wrap="square"/>
            <a:p>
              <a:pPr defTabSz="916932"/>
              <a:endParaRPr>
                <a:solidFill>
                  <a:prstClr val="black"/>
                </a:solidFill>
              </a:endParaRPr>
            </a:p>
          </p:txBody>
        </p:sp>
        <p:sp>
          <p:nvSpPr>
            <p:cNvPr id="1049338" name="object 124"/>
            <p:cNvSpPr/>
            <p:nvPr/>
          </p:nvSpPr>
          <p:spPr>
            <a:xfrm>
              <a:off x="3957320" y="2079751"/>
              <a:ext cx="3926840" cy="3217545"/>
            </a:xfrm>
            <a:custGeom>
              <a:avLst/>
              <a:ahLst/>
              <a:rect l="l" t="t" r="r" b="b"/>
              <a:pathLst>
                <a:path w="3926840" h="3217545">
                  <a:moveTo>
                    <a:pt x="3926724" y="0"/>
                  </a:moveTo>
                  <a:lnTo>
                    <a:pt x="3875571" y="0"/>
                  </a:lnTo>
                  <a:lnTo>
                    <a:pt x="0" y="3175254"/>
                  </a:lnTo>
                  <a:lnTo>
                    <a:pt x="0" y="3217164"/>
                  </a:lnTo>
                  <a:lnTo>
                    <a:pt x="3926724" y="0"/>
                  </a:lnTo>
                  <a:close/>
                </a:path>
              </a:pathLst>
            </a:custGeom>
            <a:solidFill>
              <a:srgbClr val="C7E5E5"/>
            </a:solidFill>
          </p:spPr>
          <p:txBody>
            <a:bodyPr bIns="0" lIns="0" rIns="0" rtlCol="0" tIns="0" wrap="square"/>
            <a:p>
              <a:pPr defTabSz="916932"/>
              <a:endParaRPr>
                <a:solidFill>
                  <a:prstClr val="black"/>
                </a:solidFill>
              </a:endParaRPr>
            </a:p>
          </p:txBody>
        </p:sp>
        <p:sp>
          <p:nvSpPr>
            <p:cNvPr id="1049339" name="object 125"/>
            <p:cNvSpPr/>
            <p:nvPr/>
          </p:nvSpPr>
          <p:spPr>
            <a:xfrm>
              <a:off x="3957320" y="2079751"/>
              <a:ext cx="3978275" cy="3259454"/>
            </a:xfrm>
            <a:custGeom>
              <a:avLst/>
              <a:ahLst/>
              <a:rect l="l" t="t" r="r" b="b"/>
              <a:pathLst>
                <a:path w="3978275" h="3259454">
                  <a:moveTo>
                    <a:pt x="3977878" y="0"/>
                  </a:moveTo>
                  <a:lnTo>
                    <a:pt x="3926724" y="0"/>
                  </a:lnTo>
                  <a:lnTo>
                    <a:pt x="0" y="3217164"/>
                  </a:lnTo>
                  <a:lnTo>
                    <a:pt x="0" y="3259074"/>
                  </a:lnTo>
                  <a:lnTo>
                    <a:pt x="3977878" y="0"/>
                  </a:lnTo>
                  <a:close/>
                </a:path>
              </a:pathLst>
            </a:custGeom>
            <a:solidFill>
              <a:srgbClr val="C6E5E5"/>
            </a:solidFill>
          </p:spPr>
          <p:txBody>
            <a:bodyPr bIns="0" lIns="0" rIns="0" rtlCol="0" tIns="0" wrap="square"/>
            <a:p>
              <a:pPr defTabSz="916932"/>
              <a:endParaRPr>
                <a:solidFill>
                  <a:prstClr val="black"/>
                </a:solidFill>
              </a:endParaRPr>
            </a:p>
          </p:txBody>
        </p:sp>
        <p:sp>
          <p:nvSpPr>
            <p:cNvPr id="1049340" name="object 126"/>
            <p:cNvSpPr/>
            <p:nvPr/>
          </p:nvSpPr>
          <p:spPr>
            <a:xfrm>
              <a:off x="3957320" y="2079751"/>
              <a:ext cx="4029075" cy="3301365"/>
            </a:xfrm>
            <a:custGeom>
              <a:avLst/>
              <a:ahLst/>
              <a:rect l="l" t="t" r="r" b="b"/>
              <a:pathLst>
                <a:path w="4029075" h="3301365">
                  <a:moveTo>
                    <a:pt x="4029031" y="0"/>
                  </a:moveTo>
                  <a:lnTo>
                    <a:pt x="3977878" y="0"/>
                  </a:lnTo>
                  <a:lnTo>
                    <a:pt x="0" y="3259074"/>
                  </a:lnTo>
                  <a:lnTo>
                    <a:pt x="0" y="3300984"/>
                  </a:lnTo>
                  <a:lnTo>
                    <a:pt x="4029031" y="0"/>
                  </a:lnTo>
                  <a:close/>
                </a:path>
              </a:pathLst>
            </a:custGeom>
            <a:solidFill>
              <a:srgbClr val="C5E5E5"/>
            </a:solidFill>
          </p:spPr>
          <p:txBody>
            <a:bodyPr bIns="0" lIns="0" rIns="0" rtlCol="0" tIns="0" wrap="square"/>
            <a:p>
              <a:pPr defTabSz="916932"/>
              <a:endParaRPr>
                <a:solidFill>
                  <a:prstClr val="black"/>
                </a:solidFill>
              </a:endParaRPr>
            </a:p>
          </p:txBody>
        </p:sp>
        <p:sp>
          <p:nvSpPr>
            <p:cNvPr id="1049341" name="object 127"/>
            <p:cNvSpPr/>
            <p:nvPr/>
          </p:nvSpPr>
          <p:spPr>
            <a:xfrm>
              <a:off x="3957320" y="2079751"/>
              <a:ext cx="4080510" cy="3343275"/>
            </a:xfrm>
            <a:custGeom>
              <a:avLst/>
              <a:ahLst/>
              <a:rect l="l" t="t" r="r" b="b"/>
              <a:pathLst>
                <a:path w="4080509" h="3343275">
                  <a:moveTo>
                    <a:pt x="4080185" y="0"/>
                  </a:moveTo>
                  <a:lnTo>
                    <a:pt x="4029031" y="0"/>
                  </a:lnTo>
                  <a:lnTo>
                    <a:pt x="0" y="3300984"/>
                  </a:lnTo>
                  <a:lnTo>
                    <a:pt x="0" y="3342894"/>
                  </a:lnTo>
                  <a:lnTo>
                    <a:pt x="4080185" y="0"/>
                  </a:lnTo>
                  <a:close/>
                </a:path>
              </a:pathLst>
            </a:custGeom>
            <a:solidFill>
              <a:srgbClr val="C3E4E4"/>
            </a:solidFill>
          </p:spPr>
          <p:txBody>
            <a:bodyPr bIns="0" lIns="0" rIns="0" rtlCol="0" tIns="0" wrap="square"/>
            <a:p>
              <a:pPr defTabSz="916932"/>
              <a:endParaRPr>
                <a:solidFill>
                  <a:prstClr val="black"/>
                </a:solidFill>
              </a:endParaRPr>
            </a:p>
          </p:txBody>
        </p:sp>
        <p:sp>
          <p:nvSpPr>
            <p:cNvPr id="1049342" name="object 128"/>
            <p:cNvSpPr/>
            <p:nvPr/>
          </p:nvSpPr>
          <p:spPr>
            <a:xfrm>
              <a:off x="3957320" y="2079751"/>
              <a:ext cx="4131945" cy="3385185"/>
            </a:xfrm>
            <a:custGeom>
              <a:avLst/>
              <a:ahLst/>
              <a:rect l="l" t="t" r="r" b="b"/>
              <a:pathLst>
                <a:path w="4131945" h="3385185">
                  <a:moveTo>
                    <a:pt x="4131338" y="0"/>
                  </a:moveTo>
                  <a:lnTo>
                    <a:pt x="4080185" y="0"/>
                  </a:lnTo>
                  <a:lnTo>
                    <a:pt x="0" y="3342893"/>
                  </a:lnTo>
                  <a:lnTo>
                    <a:pt x="0" y="3384803"/>
                  </a:lnTo>
                  <a:lnTo>
                    <a:pt x="4131338" y="0"/>
                  </a:lnTo>
                  <a:close/>
                </a:path>
              </a:pathLst>
            </a:custGeom>
            <a:solidFill>
              <a:srgbClr val="C2E4E4"/>
            </a:solidFill>
          </p:spPr>
          <p:txBody>
            <a:bodyPr bIns="0" lIns="0" rIns="0" rtlCol="0" tIns="0" wrap="square"/>
            <a:p>
              <a:pPr defTabSz="916932"/>
              <a:endParaRPr>
                <a:solidFill>
                  <a:prstClr val="black"/>
                </a:solidFill>
              </a:endParaRPr>
            </a:p>
          </p:txBody>
        </p:sp>
        <p:sp>
          <p:nvSpPr>
            <p:cNvPr id="1049343" name="object 129"/>
            <p:cNvSpPr/>
            <p:nvPr/>
          </p:nvSpPr>
          <p:spPr>
            <a:xfrm>
              <a:off x="3957320" y="2079751"/>
              <a:ext cx="4182110" cy="3426460"/>
            </a:xfrm>
            <a:custGeom>
              <a:avLst/>
              <a:ahLst/>
              <a:rect l="l" t="t" r="r" b="b"/>
              <a:pathLst>
                <a:path w="4182110" h="3426460">
                  <a:moveTo>
                    <a:pt x="4181561" y="0"/>
                  </a:moveTo>
                  <a:lnTo>
                    <a:pt x="4131338" y="0"/>
                  </a:lnTo>
                  <a:lnTo>
                    <a:pt x="0" y="3384803"/>
                  </a:lnTo>
                  <a:lnTo>
                    <a:pt x="0" y="3425951"/>
                  </a:lnTo>
                  <a:lnTo>
                    <a:pt x="4181561" y="0"/>
                  </a:lnTo>
                  <a:close/>
                </a:path>
              </a:pathLst>
            </a:custGeom>
            <a:solidFill>
              <a:srgbClr val="C1E4E4"/>
            </a:solidFill>
          </p:spPr>
          <p:txBody>
            <a:bodyPr bIns="0" lIns="0" rIns="0" rtlCol="0" tIns="0" wrap="square"/>
            <a:p>
              <a:pPr defTabSz="916932"/>
              <a:endParaRPr>
                <a:solidFill>
                  <a:prstClr val="black"/>
                </a:solidFill>
              </a:endParaRPr>
            </a:p>
          </p:txBody>
        </p:sp>
        <p:sp>
          <p:nvSpPr>
            <p:cNvPr id="1049344" name="object 130"/>
            <p:cNvSpPr/>
            <p:nvPr/>
          </p:nvSpPr>
          <p:spPr>
            <a:xfrm>
              <a:off x="3957320" y="2079751"/>
              <a:ext cx="4232910" cy="3468370"/>
            </a:xfrm>
            <a:custGeom>
              <a:avLst/>
              <a:ahLst/>
              <a:rect l="l" t="t" r="r" b="b"/>
              <a:pathLst>
                <a:path w="4232910" h="3468370">
                  <a:moveTo>
                    <a:pt x="4232715" y="0"/>
                  </a:moveTo>
                  <a:lnTo>
                    <a:pt x="4181561" y="0"/>
                  </a:lnTo>
                  <a:lnTo>
                    <a:pt x="0" y="3425951"/>
                  </a:lnTo>
                  <a:lnTo>
                    <a:pt x="0" y="3467861"/>
                  </a:lnTo>
                  <a:lnTo>
                    <a:pt x="4232715" y="0"/>
                  </a:lnTo>
                  <a:close/>
                </a:path>
              </a:pathLst>
            </a:custGeom>
            <a:solidFill>
              <a:srgbClr val="C0E4E4"/>
            </a:solidFill>
          </p:spPr>
          <p:txBody>
            <a:bodyPr bIns="0" lIns="0" rIns="0" rtlCol="0" tIns="0" wrap="square"/>
            <a:p>
              <a:pPr defTabSz="916932"/>
              <a:endParaRPr>
                <a:solidFill>
                  <a:prstClr val="black"/>
                </a:solidFill>
              </a:endParaRPr>
            </a:p>
          </p:txBody>
        </p:sp>
        <p:sp>
          <p:nvSpPr>
            <p:cNvPr id="1049345" name="object 131"/>
            <p:cNvSpPr/>
            <p:nvPr/>
          </p:nvSpPr>
          <p:spPr>
            <a:xfrm>
              <a:off x="3957320" y="2079751"/>
              <a:ext cx="4284345" cy="3510279"/>
            </a:xfrm>
            <a:custGeom>
              <a:avLst/>
              <a:ahLst/>
              <a:rect l="l" t="t" r="r" b="b"/>
              <a:pathLst>
                <a:path w="4284345" h="3510279">
                  <a:moveTo>
                    <a:pt x="4283868" y="0"/>
                  </a:moveTo>
                  <a:lnTo>
                    <a:pt x="4232715" y="0"/>
                  </a:lnTo>
                  <a:lnTo>
                    <a:pt x="0" y="3467861"/>
                  </a:lnTo>
                  <a:lnTo>
                    <a:pt x="0" y="3509772"/>
                  </a:lnTo>
                  <a:lnTo>
                    <a:pt x="4283868" y="0"/>
                  </a:lnTo>
                  <a:close/>
                </a:path>
              </a:pathLst>
            </a:custGeom>
            <a:solidFill>
              <a:srgbClr val="BFE3E3"/>
            </a:solidFill>
          </p:spPr>
          <p:txBody>
            <a:bodyPr bIns="0" lIns="0" rIns="0" rtlCol="0" tIns="0" wrap="square"/>
            <a:p>
              <a:pPr defTabSz="916932"/>
              <a:endParaRPr>
                <a:solidFill>
                  <a:prstClr val="black"/>
                </a:solidFill>
              </a:endParaRPr>
            </a:p>
          </p:txBody>
        </p:sp>
        <p:sp>
          <p:nvSpPr>
            <p:cNvPr id="1049346" name="object 132"/>
            <p:cNvSpPr/>
            <p:nvPr/>
          </p:nvSpPr>
          <p:spPr>
            <a:xfrm>
              <a:off x="3957320" y="2079751"/>
              <a:ext cx="4335145" cy="3552190"/>
            </a:xfrm>
            <a:custGeom>
              <a:avLst/>
              <a:ahLst/>
              <a:rect l="l" t="t" r="r" b="b"/>
              <a:pathLst>
                <a:path w="4335145" h="3552190">
                  <a:moveTo>
                    <a:pt x="4335022" y="0"/>
                  </a:moveTo>
                  <a:lnTo>
                    <a:pt x="4283868" y="0"/>
                  </a:lnTo>
                  <a:lnTo>
                    <a:pt x="0" y="3509771"/>
                  </a:lnTo>
                  <a:lnTo>
                    <a:pt x="0" y="3551681"/>
                  </a:lnTo>
                  <a:lnTo>
                    <a:pt x="4335022" y="0"/>
                  </a:lnTo>
                  <a:close/>
                </a:path>
              </a:pathLst>
            </a:custGeom>
            <a:solidFill>
              <a:srgbClr val="BEE3E3"/>
            </a:solidFill>
          </p:spPr>
          <p:txBody>
            <a:bodyPr bIns="0" lIns="0" rIns="0" rtlCol="0" tIns="0" wrap="square"/>
            <a:p>
              <a:pPr defTabSz="916932"/>
              <a:endParaRPr>
                <a:solidFill>
                  <a:prstClr val="black"/>
                </a:solidFill>
              </a:endParaRPr>
            </a:p>
          </p:txBody>
        </p:sp>
        <p:sp>
          <p:nvSpPr>
            <p:cNvPr id="1049347" name="object 133"/>
            <p:cNvSpPr/>
            <p:nvPr/>
          </p:nvSpPr>
          <p:spPr>
            <a:xfrm>
              <a:off x="3957320" y="2079751"/>
              <a:ext cx="4386580" cy="3594100"/>
            </a:xfrm>
            <a:custGeom>
              <a:avLst/>
              <a:ahLst/>
              <a:rect l="l" t="t" r="r" b="b"/>
              <a:pathLst>
                <a:path w="4386580" h="3594100">
                  <a:moveTo>
                    <a:pt x="4386175" y="0"/>
                  </a:moveTo>
                  <a:lnTo>
                    <a:pt x="4335022" y="0"/>
                  </a:lnTo>
                  <a:lnTo>
                    <a:pt x="0" y="3551681"/>
                  </a:lnTo>
                  <a:lnTo>
                    <a:pt x="0" y="3593591"/>
                  </a:lnTo>
                  <a:lnTo>
                    <a:pt x="4386175" y="0"/>
                  </a:lnTo>
                  <a:close/>
                </a:path>
              </a:pathLst>
            </a:custGeom>
            <a:solidFill>
              <a:srgbClr val="BCE3E3"/>
            </a:solidFill>
          </p:spPr>
          <p:txBody>
            <a:bodyPr bIns="0" lIns="0" rIns="0" rtlCol="0" tIns="0" wrap="square"/>
            <a:p>
              <a:pPr defTabSz="916932"/>
              <a:endParaRPr>
                <a:solidFill>
                  <a:prstClr val="black"/>
                </a:solidFill>
              </a:endParaRPr>
            </a:p>
          </p:txBody>
        </p:sp>
        <p:sp>
          <p:nvSpPr>
            <p:cNvPr id="1049348" name="object 134"/>
            <p:cNvSpPr/>
            <p:nvPr/>
          </p:nvSpPr>
          <p:spPr>
            <a:xfrm>
              <a:off x="3957320" y="2079751"/>
              <a:ext cx="4437380" cy="3636010"/>
            </a:xfrm>
            <a:custGeom>
              <a:avLst/>
              <a:ahLst/>
              <a:rect l="l" t="t" r="r" b="b"/>
              <a:pathLst>
                <a:path w="4437380" h="3636010">
                  <a:moveTo>
                    <a:pt x="4437329" y="0"/>
                  </a:moveTo>
                  <a:lnTo>
                    <a:pt x="4386175" y="0"/>
                  </a:lnTo>
                  <a:lnTo>
                    <a:pt x="0" y="3593592"/>
                  </a:lnTo>
                  <a:lnTo>
                    <a:pt x="0" y="3635502"/>
                  </a:lnTo>
                  <a:lnTo>
                    <a:pt x="4437329" y="0"/>
                  </a:lnTo>
                  <a:close/>
                </a:path>
              </a:pathLst>
            </a:custGeom>
            <a:solidFill>
              <a:srgbClr val="BBE2E2"/>
            </a:solidFill>
          </p:spPr>
          <p:txBody>
            <a:bodyPr bIns="0" lIns="0" rIns="0" rtlCol="0" tIns="0" wrap="square"/>
            <a:p>
              <a:pPr defTabSz="916932"/>
              <a:endParaRPr>
                <a:solidFill>
                  <a:prstClr val="black"/>
                </a:solidFill>
              </a:endParaRPr>
            </a:p>
          </p:txBody>
        </p:sp>
        <p:sp>
          <p:nvSpPr>
            <p:cNvPr id="1049349" name="object 135"/>
            <p:cNvSpPr/>
            <p:nvPr/>
          </p:nvSpPr>
          <p:spPr>
            <a:xfrm>
              <a:off x="3957320" y="2079751"/>
              <a:ext cx="4488180" cy="3676650"/>
            </a:xfrm>
            <a:custGeom>
              <a:avLst/>
              <a:ahLst/>
              <a:rect l="l" t="t" r="r" b="b"/>
              <a:pathLst>
                <a:path w="4488180" h="3676650">
                  <a:moveTo>
                    <a:pt x="4487552" y="0"/>
                  </a:moveTo>
                  <a:lnTo>
                    <a:pt x="4437329" y="0"/>
                  </a:lnTo>
                  <a:lnTo>
                    <a:pt x="0" y="3635502"/>
                  </a:lnTo>
                  <a:lnTo>
                    <a:pt x="0" y="3676650"/>
                  </a:lnTo>
                  <a:lnTo>
                    <a:pt x="4487552" y="0"/>
                  </a:lnTo>
                  <a:close/>
                </a:path>
              </a:pathLst>
            </a:custGeom>
            <a:solidFill>
              <a:srgbClr val="BAE2E2"/>
            </a:solidFill>
          </p:spPr>
          <p:txBody>
            <a:bodyPr bIns="0" lIns="0" rIns="0" rtlCol="0" tIns="0" wrap="square"/>
            <a:p>
              <a:pPr defTabSz="916932"/>
              <a:endParaRPr>
                <a:solidFill>
                  <a:prstClr val="black"/>
                </a:solidFill>
              </a:endParaRPr>
            </a:p>
          </p:txBody>
        </p:sp>
        <p:sp>
          <p:nvSpPr>
            <p:cNvPr id="1049350" name="object 136"/>
            <p:cNvSpPr/>
            <p:nvPr/>
          </p:nvSpPr>
          <p:spPr>
            <a:xfrm>
              <a:off x="3957320" y="2079751"/>
              <a:ext cx="4538980" cy="3718560"/>
            </a:xfrm>
            <a:custGeom>
              <a:avLst/>
              <a:ahLst/>
              <a:rect l="l" t="t" r="r" b="b"/>
              <a:pathLst>
                <a:path w="4538980" h="3718560">
                  <a:moveTo>
                    <a:pt x="4538705" y="0"/>
                  </a:moveTo>
                  <a:lnTo>
                    <a:pt x="4487552" y="0"/>
                  </a:lnTo>
                  <a:lnTo>
                    <a:pt x="0" y="3676650"/>
                  </a:lnTo>
                  <a:lnTo>
                    <a:pt x="0" y="3718560"/>
                  </a:lnTo>
                  <a:lnTo>
                    <a:pt x="4538705" y="0"/>
                  </a:lnTo>
                  <a:close/>
                </a:path>
              </a:pathLst>
            </a:custGeom>
            <a:solidFill>
              <a:srgbClr val="B8E2E2"/>
            </a:solidFill>
          </p:spPr>
          <p:txBody>
            <a:bodyPr bIns="0" lIns="0" rIns="0" rtlCol="0" tIns="0" wrap="square"/>
            <a:p>
              <a:pPr defTabSz="916932"/>
              <a:endParaRPr>
                <a:solidFill>
                  <a:prstClr val="black"/>
                </a:solidFill>
              </a:endParaRPr>
            </a:p>
          </p:txBody>
        </p:sp>
        <p:sp>
          <p:nvSpPr>
            <p:cNvPr id="1049351" name="object 137"/>
            <p:cNvSpPr/>
            <p:nvPr/>
          </p:nvSpPr>
          <p:spPr>
            <a:xfrm>
              <a:off x="3957320" y="2079751"/>
              <a:ext cx="4590415" cy="3760470"/>
            </a:xfrm>
            <a:custGeom>
              <a:avLst/>
              <a:ahLst/>
              <a:rect l="l" t="t" r="r" b="b"/>
              <a:pathLst>
                <a:path w="4590414" h="3760470">
                  <a:moveTo>
                    <a:pt x="4589859" y="0"/>
                  </a:moveTo>
                  <a:lnTo>
                    <a:pt x="4538705" y="0"/>
                  </a:lnTo>
                  <a:lnTo>
                    <a:pt x="0" y="3718560"/>
                  </a:lnTo>
                  <a:lnTo>
                    <a:pt x="0" y="3760470"/>
                  </a:lnTo>
                  <a:lnTo>
                    <a:pt x="4589859" y="0"/>
                  </a:lnTo>
                  <a:close/>
                </a:path>
              </a:pathLst>
            </a:custGeom>
            <a:solidFill>
              <a:srgbClr val="B7E1E1"/>
            </a:solidFill>
          </p:spPr>
          <p:txBody>
            <a:bodyPr bIns="0" lIns="0" rIns="0" rtlCol="0" tIns="0" wrap="square"/>
            <a:p>
              <a:pPr defTabSz="916932"/>
              <a:endParaRPr>
                <a:solidFill>
                  <a:prstClr val="black"/>
                </a:solidFill>
              </a:endParaRPr>
            </a:p>
          </p:txBody>
        </p:sp>
        <p:sp>
          <p:nvSpPr>
            <p:cNvPr id="1049352" name="object 138"/>
            <p:cNvSpPr/>
            <p:nvPr/>
          </p:nvSpPr>
          <p:spPr>
            <a:xfrm>
              <a:off x="3957320" y="2079751"/>
              <a:ext cx="4641215" cy="3802379"/>
            </a:xfrm>
            <a:custGeom>
              <a:avLst/>
              <a:ahLst/>
              <a:rect l="l" t="t" r="r" b="b"/>
              <a:pathLst>
                <a:path w="4641214" h="3802379">
                  <a:moveTo>
                    <a:pt x="4641012" y="0"/>
                  </a:moveTo>
                  <a:lnTo>
                    <a:pt x="4589859" y="0"/>
                  </a:lnTo>
                  <a:lnTo>
                    <a:pt x="0" y="3760470"/>
                  </a:lnTo>
                  <a:lnTo>
                    <a:pt x="0" y="3802380"/>
                  </a:lnTo>
                  <a:lnTo>
                    <a:pt x="4641012" y="0"/>
                  </a:lnTo>
                  <a:close/>
                </a:path>
              </a:pathLst>
            </a:custGeom>
            <a:solidFill>
              <a:srgbClr val="B6E1E1"/>
            </a:solidFill>
          </p:spPr>
          <p:txBody>
            <a:bodyPr bIns="0" lIns="0" rIns="0" rtlCol="0" tIns="0" wrap="square"/>
            <a:p>
              <a:pPr defTabSz="916932"/>
              <a:endParaRPr>
                <a:solidFill>
                  <a:prstClr val="black"/>
                </a:solidFill>
              </a:endParaRPr>
            </a:p>
          </p:txBody>
        </p:sp>
        <p:sp>
          <p:nvSpPr>
            <p:cNvPr id="1049353" name="object 139"/>
            <p:cNvSpPr/>
            <p:nvPr/>
          </p:nvSpPr>
          <p:spPr>
            <a:xfrm>
              <a:off x="3957320" y="2079751"/>
              <a:ext cx="4692650" cy="3844290"/>
            </a:xfrm>
            <a:custGeom>
              <a:avLst/>
              <a:ahLst/>
              <a:rect l="l" t="t" r="r" b="b"/>
              <a:pathLst>
                <a:path w="4692650" h="3844290">
                  <a:moveTo>
                    <a:pt x="4692166" y="0"/>
                  </a:moveTo>
                  <a:lnTo>
                    <a:pt x="4641012" y="0"/>
                  </a:lnTo>
                  <a:lnTo>
                    <a:pt x="0" y="3802380"/>
                  </a:lnTo>
                  <a:lnTo>
                    <a:pt x="0" y="3844290"/>
                  </a:lnTo>
                  <a:lnTo>
                    <a:pt x="4692166" y="0"/>
                  </a:lnTo>
                  <a:close/>
                </a:path>
              </a:pathLst>
            </a:custGeom>
            <a:solidFill>
              <a:srgbClr val="B4E1E1"/>
            </a:solidFill>
          </p:spPr>
          <p:txBody>
            <a:bodyPr bIns="0" lIns="0" rIns="0" rtlCol="0" tIns="0" wrap="square"/>
            <a:p>
              <a:pPr defTabSz="916932"/>
              <a:endParaRPr>
                <a:solidFill>
                  <a:prstClr val="black"/>
                </a:solidFill>
              </a:endParaRPr>
            </a:p>
          </p:txBody>
        </p:sp>
        <p:sp>
          <p:nvSpPr>
            <p:cNvPr id="1049354" name="object 140"/>
            <p:cNvSpPr/>
            <p:nvPr/>
          </p:nvSpPr>
          <p:spPr>
            <a:xfrm>
              <a:off x="3957320" y="2079751"/>
              <a:ext cx="4743450" cy="3886200"/>
            </a:xfrm>
            <a:custGeom>
              <a:avLst/>
              <a:ahLst/>
              <a:rect l="l" t="t" r="r" b="b"/>
              <a:pathLst>
                <a:path w="4743450" h="3886200">
                  <a:moveTo>
                    <a:pt x="4743319" y="0"/>
                  </a:moveTo>
                  <a:lnTo>
                    <a:pt x="4692166" y="0"/>
                  </a:lnTo>
                  <a:lnTo>
                    <a:pt x="0" y="3844290"/>
                  </a:lnTo>
                  <a:lnTo>
                    <a:pt x="0" y="3886200"/>
                  </a:lnTo>
                  <a:lnTo>
                    <a:pt x="4743319" y="0"/>
                  </a:lnTo>
                  <a:close/>
                </a:path>
              </a:pathLst>
            </a:custGeom>
            <a:solidFill>
              <a:srgbClr val="B3E0E0"/>
            </a:solidFill>
          </p:spPr>
          <p:txBody>
            <a:bodyPr bIns="0" lIns="0" rIns="0" rtlCol="0" tIns="0" wrap="square"/>
            <a:p>
              <a:pPr defTabSz="916932"/>
              <a:endParaRPr>
                <a:solidFill>
                  <a:prstClr val="black"/>
                </a:solidFill>
              </a:endParaRPr>
            </a:p>
          </p:txBody>
        </p:sp>
        <p:sp>
          <p:nvSpPr>
            <p:cNvPr id="1049355" name="object 141"/>
            <p:cNvSpPr/>
            <p:nvPr/>
          </p:nvSpPr>
          <p:spPr>
            <a:xfrm>
              <a:off x="3957320" y="2079751"/>
              <a:ext cx="4793615" cy="3927475"/>
            </a:xfrm>
            <a:custGeom>
              <a:avLst/>
              <a:ahLst/>
              <a:rect l="l" t="t" r="r" b="b"/>
              <a:pathLst>
                <a:path w="4793614" h="3927475">
                  <a:moveTo>
                    <a:pt x="4793543" y="0"/>
                  </a:moveTo>
                  <a:lnTo>
                    <a:pt x="4743319" y="0"/>
                  </a:lnTo>
                  <a:lnTo>
                    <a:pt x="0" y="3886200"/>
                  </a:lnTo>
                  <a:lnTo>
                    <a:pt x="0" y="3927348"/>
                  </a:lnTo>
                  <a:lnTo>
                    <a:pt x="4793543" y="0"/>
                  </a:lnTo>
                  <a:close/>
                </a:path>
              </a:pathLst>
            </a:custGeom>
            <a:solidFill>
              <a:srgbClr val="B2E0E0"/>
            </a:solidFill>
          </p:spPr>
          <p:txBody>
            <a:bodyPr bIns="0" lIns="0" rIns="0" rtlCol="0" tIns="0" wrap="square"/>
            <a:p>
              <a:pPr defTabSz="916932"/>
              <a:endParaRPr>
                <a:solidFill>
                  <a:prstClr val="black"/>
                </a:solidFill>
              </a:endParaRPr>
            </a:p>
          </p:txBody>
        </p:sp>
        <p:sp>
          <p:nvSpPr>
            <p:cNvPr id="1049356" name="object 142"/>
            <p:cNvSpPr/>
            <p:nvPr/>
          </p:nvSpPr>
          <p:spPr>
            <a:xfrm>
              <a:off x="3957320" y="2079751"/>
              <a:ext cx="4845050" cy="3969385"/>
            </a:xfrm>
            <a:custGeom>
              <a:avLst/>
              <a:ahLst/>
              <a:rect l="l" t="t" r="r" b="b"/>
              <a:pathLst>
                <a:path w="4845050" h="3969385">
                  <a:moveTo>
                    <a:pt x="4844696" y="0"/>
                  </a:moveTo>
                  <a:lnTo>
                    <a:pt x="4793543" y="0"/>
                  </a:lnTo>
                  <a:lnTo>
                    <a:pt x="0" y="3927348"/>
                  </a:lnTo>
                  <a:lnTo>
                    <a:pt x="0" y="3969257"/>
                  </a:lnTo>
                  <a:lnTo>
                    <a:pt x="4844696" y="0"/>
                  </a:lnTo>
                  <a:close/>
                </a:path>
              </a:pathLst>
            </a:custGeom>
            <a:solidFill>
              <a:srgbClr val="B0E0E0"/>
            </a:solidFill>
          </p:spPr>
          <p:txBody>
            <a:bodyPr bIns="0" lIns="0" rIns="0" rtlCol="0" tIns="0" wrap="square"/>
            <a:p>
              <a:pPr defTabSz="916932"/>
              <a:endParaRPr>
                <a:solidFill>
                  <a:prstClr val="black"/>
                </a:solidFill>
              </a:endParaRPr>
            </a:p>
          </p:txBody>
        </p:sp>
        <p:sp>
          <p:nvSpPr>
            <p:cNvPr id="1049357" name="object 143"/>
            <p:cNvSpPr/>
            <p:nvPr/>
          </p:nvSpPr>
          <p:spPr>
            <a:xfrm>
              <a:off x="3957320" y="2079751"/>
              <a:ext cx="4895850" cy="4011295"/>
            </a:xfrm>
            <a:custGeom>
              <a:avLst/>
              <a:ahLst/>
              <a:rect l="l" t="t" r="r" b="b"/>
              <a:pathLst>
                <a:path w="4895849" h="4011295">
                  <a:moveTo>
                    <a:pt x="4895849" y="0"/>
                  </a:moveTo>
                  <a:lnTo>
                    <a:pt x="4844696" y="0"/>
                  </a:lnTo>
                  <a:lnTo>
                    <a:pt x="0" y="3969258"/>
                  </a:lnTo>
                  <a:lnTo>
                    <a:pt x="0" y="4011167"/>
                  </a:lnTo>
                  <a:lnTo>
                    <a:pt x="4895849" y="0"/>
                  </a:lnTo>
                  <a:close/>
                </a:path>
              </a:pathLst>
            </a:custGeom>
            <a:solidFill>
              <a:srgbClr val="AFDFDF"/>
            </a:solidFill>
          </p:spPr>
          <p:txBody>
            <a:bodyPr bIns="0" lIns="0" rIns="0" rtlCol="0" tIns="0" wrap="square"/>
            <a:p>
              <a:pPr defTabSz="916932"/>
              <a:endParaRPr>
                <a:solidFill>
                  <a:prstClr val="black"/>
                </a:solidFill>
              </a:endParaRPr>
            </a:p>
          </p:txBody>
        </p:sp>
        <p:sp>
          <p:nvSpPr>
            <p:cNvPr id="1049358" name="object 144"/>
            <p:cNvSpPr/>
            <p:nvPr/>
          </p:nvSpPr>
          <p:spPr>
            <a:xfrm>
              <a:off x="3957320" y="2079751"/>
              <a:ext cx="4895850" cy="4011295"/>
            </a:xfrm>
            <a:custGeom>
              <a:avLst/>
              <a:ahLst/>
              <a:rect l="l" t="t" r="r" b="b"/>
              <a:pathLst>
                <a:path w="4895849" h="4011295">
                  <a:moveTo>
                    <a:pt x="4895849" y="41910"/>
                  </a:moveTo>
                  <a:lnTo>
                    <a:pt x="4895849" y="0"/>
                  </a:lnTo>
                  <a:lnTo>
                    <a:pt x="0" y="4011167"/>
                  </a:lnTo>
                  <a:lnTo>
                    <a:pt x="51153" y="4011167"/>
                  </a:lnTo>
                  <a:lnTo>
                    <a:pt x="4895849" y="41910"/>
                  </a:lnTo>
                  <a:close/>
                </a:path>
              </a:pathLst>
            </a:custGeom>
            <a:solidFill>
              <a:srgbClr val="AEDFDF"/>
            </a:solidFill>
          </p:spPr>
          <p:txBody>
            <a:bodyPr bIns="0" lIns="0" rIns="0" rtlCol="0" tIns="0" wrap="square"/>
            <a:p>
              <a:pPr defTabSz="916932"/>
              <a:endParaRPr>
                <a:solidFill>
                  <a:prstClr val="black"/>
                </a:solidFill>
              </a:endParaRPr>
            </a:p>
          </p:txBody>
        </p:sp>
        <p:sp>
          <p:nvSpPr>
            <p:cNvPr id="1049359" name="object 145"/>
            <p:cNvSpPr/>
            <p:nvPr/>
          </p:nvSpPr>
          <p:spPr>
            <a:xfrm>
              <a:off x="4008473" y="2121661"/>
              <a:ext cx="4845050" cy="3969385"/>
            </a:xfrm>
            <a:custGeom>
              <a:avLst/>
              <a:ahLst/>
              <a:rect l="l" t="t" r="r" b="b"/>
              <a:pathLst>
                <a:path w="4845050" h="3969385">
                  <a:moveTo>
                    <a:pt x="4844696" y="41910"/>
                  </a:moveTo>
                  <a:lnTo>
                    <a:pt x="4844696" y="0"/>
                  </a:lnTo>
                  <a:lnTo>
                    <a:pt x="0" y="3969258"/>
                  </a:lnTo>
                  <a:lnTo>
                    <a:pt x="51153" y="3969258"/>
                  </a:lnTo>
                  <a:lnTo>
                    <a:pt x="4844696" y="41910"/>
                  </a:lnTo>
                  <a:close/>
                </a:path>
              </a:pathLst>
            </a:custGeom>
            <a:solidFill>
              <a:srgbClr val="ACDFDF"/>
            </a:solidFill>
          </p:spPr>
          <p:txBody>
            <a:bodyPr bIns="0" lIns="0" rIns="0" rtlCol="0" tIns="0" wrap="square"/>
            <a:p>
              <a:pPr defTabSz="916932"/>
              <a:endParaRPr>
                <a:solidFill>
                  <a:prstClr val="black"/>
                </a:solidFill>
              </a:endParaRPr>
            </a:p>
          </p:txBody>
        </p:sp>
        <p:sp>
          <p:nvSpPr>
            <p:cNvPr id="1049360" name="object 146"/>
            <p:cNvSpPr/>
            <p:nvPr/>
          </p:nvSpPr>
          <p:spPr>
            <a:xfrm>
              <a:off x="4059626" y="2163571"/>
              <a:ext cx="4793615" cy="3927475"/>
            </a:xfrm>
            <a:custGeom>
              <a:avLst/>
              <a:ahLst/>
              <a:rect l="l" t="t" r="r" b="b"/>
              <a:pathLst>
                <a:path w="4793615" h="3927475">
                  <a:moveTo>
                    <a:pt x="4793543" y="41909"/>
                  </a:moveTo>
                  <a:lnTo>
                    <a:pt x="4793543" y="0"/>
                  </a:lnTo>
                  <a:lnTo>
                    <a:pt x="0" y="3927348"/>
                  </a:lnTo>
                  <a:lnTo>
                    <a:pt x="51153" y="3927348"/>
                  </a:lnTo>
                  <a:lnTo>
                    <a:pt x="4793543" y="41909"/>
                  </a:lnTo>
                  <a:close/>
                </a:path>
              </a:pathLst>
            </a:custGeom>
            <a:solidFill>
              <a:srgbClr val="ABDEDE"/>
            </a:solidFill>
          </p:spPr>
          <p:txBody>
            <a:bodyPr bIns="0" lIns="0" rIns="0" rtlCol="0" tIns="0" wrap="square"/>
            <a:p>
              <a:pPr defTabSz="916932"/>
              <a:endParaRPr>
                <a:solidFill>
                  <a:prstClr val="black"/>
                </a:solidFill>
              </a:endParaRPr>
            </a:p>
          </p:txBody>
        </p:sp>
        <p:sp>
          <p:nvSpPr>
            <p:cNvPr id="1049361" name="object 147"/>
            <p:cNvSpPr/>
            <p:nvPr/>
          </p:nvSpPr>
          <p:spPr>
            <a:xfrm>
              <a:off x="4110780" y="2205481"/>
              <a:ext cx="4742815" cy="3885565"/>
            </a:xfrm>
            <a:custGeom>
              <a:avLst/>
              <a:ahLst/>
              <a:rect l="l" t="t" r="r" b="b"/>
              <a:pathLst>
                <a:path w="4742815" h="3885565">
                  <a:moveTo>
                    <a:pt x="4742389" y="41148"/>
                  </a:moveTo>
                  <a:lnTo>
                    <a:pt x="4742389" y="0"/>
                  </a:lnTo>
                  <a:lnTo>
                    <a:pt x="0" y="3885438"/>
                  </a:lnTo>
                  <a:lnTo>
                    <a:pt x="50223" y="3885438"/>
                  </a:lnTo>
                  <a:lnTo>
                    <a:pt x="4742389" y="41148"/>
                  </a:lnTo>
                  <a:close/>
                </a:path>
              </a:pathLst>
            </a:custGeom>
            <a:solidFill>
              <a:srgbClr val="AADEDE"/>
            </a:solidFill>
          </p:spPr>
          <p:txBody>
            <a:bodyPr bIns="0" lIns="0" rIns="0" rtlCol="0" tIns="0" wrap="square"/>
            <a:p>
              <a:pPr defTabSz="916932"/>
              <a:endParaRPr>
                <a:solidFill>
                  <a:prstClr val="black"/>
                </a:solidFill>
              </a:endParaRPr>
            </a:p>
          </p:txBody>
        </p:sp>
        <p:sp>
          <p:nvSpPr>
            <p:cNvPr id="1049362" name="object 148"/>
            <p:cNvSpPr/>
            <p:nvPr/>
          </p:nvSpPr>
          <p:spPr>
            <a:xfrm>
              <a:off x="4161003" y="2246629"/>
              <a:ext cx="4692650" cy="3844290"/>
            </a:xfrm>
            <a:custGeom>
              <a:avLst/>
              <a:ahLst/>
              <a:rect l="l" t="t" r="r" b="b"/>
              <a:pathLst>
                <a:path w="4692650" h="3844290">
                  <a:moveTo>
                    <a:pt x="4692166" y="41910"/>
                  </a:moveTo>
                  <a:lnTo>
                    <a:pt x="4692166" y="0"/>
                  </a:lnTo>
                  <a:lnTo>
                    <a:pt x="0" y="3844290"/>
                  </a:lnTo>
                  <a:lnTo>
                    <a:pt x="51153" y="3844290"/>
                  </a:lnTo>
                  <a:lnTo>
                    <a:pt x="4692166" y="41910"/>
                  </a:lnTo>
                  <a:close/>
                </a:path>
              </a:pathLst>
            </a:custGeom>
            <a:solidFill>
              <a:srgbClr val="A7DEDE"/>
            </a:solidFill>
          </p:spPr>
          <p:txBody>
            <a:bodyPr bIns="0" lIns="0" rIns="0" rtlCol="0" tIns="0" wrap="square"/>
            <a:p>
              <a:pPr defTabSz="916932"/>
              <a:endParaRPr>
                <a:solidFill>
                  <a:prstClr val="black"/>
                </a:solidFill>
              </a:endParaRPr>
            </a:p>
          </p:txBody>
        </p:sp>
        <p:sp>
          <p:nvSpPr>
            <p:cNvPr id="1049363" name="object 149"/>
            <p:cNvSpPr/>
            <p:nvPr/>
          </p:nvSpPr>
          <p:spPr>
            <a:xfrm>
              <a:off x="4212157" y="2288539"/>
              <a:ext cx="4641215" cy="3802379"/>
            </a:xfrm>
            <a:custGeom>
              <a:avLst/>
              <a:ahLst/>
              <a:rect l="l" t="t" r="r" b="b"/>
              <a:pathLst>
                <a:path w="4641215" h="3802379">
                  <a:moveTo>
                    <a:pt x="4641012" y="41910"/>
                  </a:moveTo>
                  <a:lnTo>
                    <a:pt x="4641012" y="0"/>
                  </a:lnTo>
                  <a:lnTo>
                    <a:pt x="0" y="3802379"/>
                  </a:lnTo>
                  <a:lnTo>
                    <a:pt x="51153" y="3802379"/>
                  </a:lnTo>
                  <a:lnTo>
                    <a:pt x="4641012" y="41910"/>
                  </a:lnTo>
                  <a:close/>
                </a:path>
              </a:pathLst>
            </a:custGeom>
            <a:solidFill>
              <a:srgbClr val="A6DDDD"/>
            </a:solidFill>
          </p:spPr>
          <p:txBody>
            <a:bodyPr bIns="0" lIns="0" rIns="0" rtlCol="0" tIns="0" wrap="square"/>
            <a:p>
              <a:pPr defTabSz="916932"/>
              <a:endParaRPr>
                <a:solidFill>
                  <a:prstClr val="black"/>
                </a:solidFill>
              </a:endParaRPr>
            </a:p>
          </p:txBody>
        </p:sp>
        <p:sp>
          <p:nvSpPr>
            <p:cNvPr id="1049364" name="object 150"/>
            <p:cNvSpPr/>
            <p:nvPr/>
          </p:nvSpPr>
          <p:spPr>
            <a:xfrm>
              <a:off x="4263310" y="2330449"/>
              <a:ext cx="4590415" cy="3760470"/>
            </a:xfrm>
            <a:custGeom>
              <a:avLst/>
              <a:ahLst/>
              <a:rect l="l" t="t" r="r" b="b"/>
              <a:pathLst>
                <a:path w="4590415" h="3760470">
                  <a:moveTo>
                    <a:pt x="4589859" y="41910"/>
                  </a:moveTo>
                  <a:lnTo>
                    <a:pt x="4589859" y="0"/>
                  </a:lnTo>
                  <a:lnTo>
                    <a:pt x="0" y="3760470"/>
                  </a:lnTo>
                  <a:lnTo>
                    <a:pt x="51153" y="3760470"/>
                  </a:lnTo>
                  <a:lnTo>
                    <a:pt x="4589859" y="41910"/>
                  </a:lnTo>
                  <a:close/>
                </a:path>
              </a:pathLst>
            </a:custGeom>
            <a:solidFill>
              <a:srgbClr val="A5DDDD"/>
            </a:solidFill>
          </p:spPr>
          <p:txBody>
            <a:bodyPr bIns="0" lIns="0" rIns="0" rtlCol="0" tIns="0" wrap="square"/>
            <a:p>
              <a:pPr defTabSz="916932"/>
              <a:endParaRPr>
                <a:solidFill>
                  <a:prstClr val="black"/>
                </a:solidFill>
              </a:endParaRPr>
            </a:p>
          </p:txBody>
        </p:sp>
        <p:sp>
          <p:nvSpPr>
            <p:cNvPr id="1049365" name="object 151"/>
            <p:cNvSpPr/>
            <p:nvPr/>
          </p:nvSpPr>
          <p:spPr>
            <a:xfrm>
              <a:off x="4314464" y="2372359"/>
              <a:ext cx="4538980" cy="3718560"/>
            </a:xfrm>
            <a:custGeom>
              <a:avLst/>
              <a:ahLst/>
              <a:rect l="l" t="t" r="r" b="b"/>
              <a:pathLst>
                <a:path w="4538980" h="3718560">
                  <a:moveTo>
                    <a:pt x="4538705" y="41909"/>
                  </a:moveTo>
                  <a:lnTo>
                    <a:pt x="4538705" y="0"/>
                  </a:lnTo>
                  <a:lnTo>
                    <a:pt x="0" y="3718560"/>
                  </a:lnTo>
                  <a:lnTo>
                    <a:pt x="51153" y="3718560"/>
                  </a:lnTo>
                  <a:lnTo>
                    <a:pt x="4538705" y="41909"/>
                  </a:lnTo>
                  <a:close/>
                </a:path>
              </a:pathLst>
            </a:custGeom>
            <a:solidFill>
              <a:srgbClr val="A3DDDD"/>
            </a:solidFill>
          </p:spPr>
          <p:txBody>
            <a:bodyPr bIns="0" lIns="0" rIns="0" rtlCol="0" tIns="0" wrap="square"/>
            <a:p>
              <a:pPr defTabSz="916932"/>
              <a:endParaRPr>
                <a:solidFill>
                  <a:prstClr val="black"/>
                </a:solidFill>
              </a:endParaRPr>
            </a:p>
          </p:txBody>
        </p:sp>
        <p:sp>
          <p:nvSpPr>
            <p:cNvPr id="1049366" name="object 152"/>
            <p:cNvSpPr/>
            <p:nvPr/>
          </p:nvSpPr>
          <p:spPr>
            <a:xfrm>
              <a:off x="4365617" y="2414269"/>
              <a:ext cx="4488180" cy="3676650"/>
            </a:xfrm>
            <a:custGeom>
              <a:avLst/>
              <a:ahLst/>
              <a:rect l="l" t="t" r="r" b="b"/>
              <a:pathLst>
                <a:path w="4488180" h="3676650">
                  <a:moveTo>
                    <a:pt x="4487552" y="41909"/>
                  </a:moveTo>
                  <a:lnTo>
                    <a:pt x="4487552" y="0"/>
                  </a:lnTo>
                  <a:lnTo>
                    <a:pt x="0" y="3676650"/>
                  </a:lnTo>
                  <a:lnTo>
                    <a:pt x="51153" y="3676650"/>
                  </a:lnTo>
                  <a:lnTo>
                    <a:pt x="4487552" y="41909"/>
                  </a:lnTo>
                  <a:close/>
                </a:path>
              </a:pathLst>
            </a:custGeom>
            <a:solidFill>
              <a:srgbClr val="A2DCDC"/>
            </a:solidFill>
          </p:spPr>
          <p:txBody>
            <a:bodyPr bIns="0" lIns="0" rIns="0" rtlCol="0" tIns="0" wrap="square"/>
            <a:p>
              <a:pPr defTabSz="916932"/>
              <a:endParaRPr>
                <a:solidFill>
                  <a:prstClr val="black"/>
                </a:solidFill>
              </a:endParaRPr>
            </a:p>
          </p:txBody>
        </p:sp>
        <p:sp>
          <p:nvSpPr>
            <p:cNvPr id="1049367" name="object 153"/>
            <p:cNvSpPr/>
            <p:nvPr/>
          </p:nvSpPr>
          <p:spPr>
            <a:xfrm>
              <a:off x="4416771" y="2456179"/>
              <a:ext cx="4436745" cy="3634740"/>
            </a:xfrm>
            <a:custGeom>
              <a:avLst/>
              <a:ahLst/>
              <a:rect l="l" t="t" r="r" b="b"/>
              <a:pathLst>
                <a:path w="4436745" h="3634740">
                  <a:moveTo>
                    <a:pt x="4436399" y="41148"/>
                  </a:moveTo>
                  <a:lnTo>
                    <a:pt x="4436399" y="0"/>
                  </a:lnTo>
                  <a:lnTo>
                    <a:pt x="0" y="3634740"/>
                  </a:lnTo>
                  <a:lnTo>
                    <a:pt x="50223" y="3634740"/>
                  </a:lnTo>
                  <a:lnTo>
                    <a:pt x="4436399" y="41148"/>
                  </a:lnTo>
                  <a:close/>
                </a:path>
              </a:pathLst>
            </a:custGeom>
            <a:solidFill>
              <a:srgbClr val="A1DCDC"/>
            </a:solidFill>
          </p:spPr>
          <p:txBody>
            <a:bodyPr bIns="0" lIns="0" rIns="0" rtlCol="0" tIns="0" wrap="square"/>
            <a:p>
              <a:pPr defTabSz="916932"/>
              <a:endParaRPr>
                <a:solidFill>
                  <a:prstClr val="black"/>
                </a:solidFill>
              </a:endParaRPr>
            </a:p>
          </p:txBody>
        </p:sp>
        <p:sp>
          <p:nvSpPr>
            <p:cNvPr id="1049368" name="object 154"/>
            <p:cNvSpPr/>
            <p:nvPr/>
          </p:nvSpPr>
          <p:spPr>
            <a:xfrm>
              <a:off x="4466994" y="2497327"/>
              <a:ext cx="4386580" cy="3594100"/>
            </a:xfrm>
            <a:custGeom>
              <a:avLst/>
              <a:ahLst/>
              <a:rect l="l" t="t" r="r" b="b"/>
              <a:pathLst>
                <a:path w="4386580" h="3594100">
                  <a:moveTo>
                    <a:pt x="4386175" y="41910"/>
                  </a:moveTo>
                  <a:lnTo>
                    <a:pt x="4386175" y="0"/>
                  </a:lnTo>
                  <a:lnTo>
                    <a:pt x="0" y="3593591"/>
                  </a:lnTo>
                  <a:lnTo>
                    <a:pt x="51153" y="3593591"/>
                  </a:lnTo>
                  <a:lnTo>
                    <a:pt x="4386175" y="41910"/>
                  </a:lnTo>
                  <a:close/>
                </a:path>
              </a:pathLst>
            </a:custGeom>
            <a:solidFill>
              <a:srgbClr val="9FDCDC"/>
            </a:solidFill>
          </p:spPr>
          <p:txBody>
            <a:bodyPr bIns="0" lIns="0" rIns="0" rtlCol="0" tIns="0" wrap="square"/>
            <a:p>
              <a:pPr defTabSz="916932"/>
              <a:endParaRPr>
                <a:solidFill>
                  <a:prstClr val="black"/>
                </a:solidFill>
              </a:endParaRPr>
            </a:p>
          </p:txBody>
        </p:sp>
        <p:sp>
          <p:nvSpPr>
            <p:cNvPr id="1049369" name="object 155"/>
            <p:cNvSpPr/>
            <p:nvPr/>
          </p:nvSpPr>
          <p:spPr>
            <a:xfrm>
              <a:off x="4518147" y="2539237"/>
              <a:ext cx="4335145" cy="3552190"/>
            </a:xfrm>
            <a:custGeom>
              <a:avLst/>
              <a:ahLst/>
              <a:rect l="l" t="t" r="r" b="b"/>
              <a:pathLst>
                <a:path w="4335145" h="3552190">
                  <a:moveTo>
                    <a:pt x="4335022" y="41910"/>
                  </a:moveTo>
                  <a:lnTo>
                    <a:pt x="4335022" y="0"/>
                  </a:lnTo>
                  <a:lnTo>
                    <a:pt x="0" y="3551682"/>
                  </a:lnTo>
                  <a:lnTo>
                    <a:pt x="51153" y="3551682"/>
                  </a:lnTo>
                  <a:lnTo>
                    <a:pt x="4335022" y="41910"/>
                  </a:lnTo>
                  <a:close/>
                </a:path>
              </a:pathLst>
            </a:custGeom>
            <a:solidFill>
              <a:srgbClr val="9DDBDB"/>
            </a:solidFill>
          </p:spPr>
          <p:txBody>
            <a:bodyPr bIns="0" lIns="0" rIns="0" rtlCol="0" tIns="0" wrap="square"/>
            <a:p>
              <a:pPr defTabSz="916932"/>
              <a:endParaRPr>
                <a:solidFill>
                  <a:prstClr val="black"/>
                </a:solidFill>
              </a:endParaRPr>
            </a:p>
          </p:txBody>
        </p:sp>
        <p:sp>
          <p:nvSpPr>
            <p:cNvPr id="1049370" name="object 156"/>
            <p:cNvSpPr/>
            <p:nvPr/>
          </p:nvSpPr>
          <p:spPr>
            <a:xfrm>
              <a:off x="4569301" y="2581147"/>
              <a:ext cx="4284345" cy="3510279"/>
            </a:xfrm>
            <a:custGeom>
              <a:avLst/>
              <a:ahLst/>
              <a:rect l="l" t="t" r="r" b="b"/>
              <a:pathLst>
                <a:path w="4284345" h="3510279">
                  <a:moveTo>
                    <a:pt x="4283868" y="41909"/>
                  </a:moveTo>
                  <a:lnTo>
                    <a:pt x="4283868" y="0"/>
                  </a:lnTo>
                  <a:lnTo>
                    <a:pt x="0" y="3509772"/>
                  </a:lnTo>
                  <a:lnTo>
                    <a:pt x="51153" y="3509772"/>
                  </a:lnTo>
                  <a:lnTo>
                    <a:pt x="4283868" y="41909"/>
                  </a:lnTo>
                  <a:close/>
                </a:path>
              </a:pathLst>
            </a:custGeom>
            <a:solidFill>
              <a:srgbClr val="9CDBDB"/>
            </a:solidFill>
          </p:spPr>
          <p:txBody>
            <a:bodyPr bIns="0" lIns="0" rIns="0" rtlCol="0" tIns="0" wrap="square"/>
            <a:p>
              <a:pPr defTabSz="916932"/>
              <a:endParaRPr>
                <a:solidFill>
                  <a:prstClr val="black"/>
                </a:solidFill>
              </a:endParaRPr>
            </a:p>
          </p:txBody>
        </p:sp>
        <p:sp>
          <p:nvSpPr>
            <p:cNvPr id="1049371" name="object 157"/>
            <p:cNvSpPr/>
            <p:nvPr/>
          </p:nvSpPr>
          <p:spPr>
            <a:xfrm>
              <a:off x="4620454" y="2623057"/>
              <a:ext cx="4232910" cy="3468370"/>
            </a:xfrm>
            <a:custGeom>
              <a:avLst/>
              <a:ahLst/>
              <a:rect l="l" t="t" r="r" b="b"/>
              <a:pathLst>
                <a:path w="4232909" h="3468370">
                  <a:moveTo>
                    <a:pt x="4232715" y="41910"/>
                  </a:moveTo>
                  <a:lnTo>
                    <a:pt x="4232715" y="0"/>
                  </a:lnTo>
                  <a:lnTo>
                    <a:pt x="0" y="3467862"/>
                  </a:lnTo>
                  <a:lnTo>
                    <a:pt x="51153" y="3467862"/>
                  </a:lnTo>
                  <a:lnTo>
                    <a:pt x="4232715" y="41910"/>
                  </a:lnTo>
                  <a:close/>
                </a:path>
              </a:pathLst>
            </a:custGeom>
            <a:solidFill>
              <a:srgbClr val="9ADBDB"/>
            </a:solidFill>
          </p:spPr>
          <p:txBody>
            <a:bodyPr bIns="0" lIns="0" rIns="0" rtlCol="0" tIns="0" wrap="square"/>
            <a:p>
              <a:pPr defTabSz="916932"/>
              <a:endParaRPr>
                <a:solidFill>
                  <a:prstClr val="black"/>
                </a:solidFill>
              </a:endParaRPr>
            </a:p>
          </p:txBody>
        </p:sp>
        <p:sp>
          <p:nvSpPr>
            <p:cNvPr id="1049372" name="object 158"/>
            <p:cNvSpPr/>
            <p:nvPr/>
          </p:nvSpPr>
          <p:spPr>
            <a:xfrm>
              <a:off x="4671608" y="2664967"/>
              <a:ext cx="4182110" cy="3426460"/>
            </a:xfrm>
            <a:custGeom>
              <a:avLst/>
              <a:ahLst/>
              <a:rect l="l" t="t" r="r" b="b"/>
              <a:pathLst>
                <a:path w="4182109" h="3426460">
                  <a:moveTo>
                    <a:pt x="4181561" y="41909"/>
                  </a:moveTo>
                  <a:lnTo>
                    <a:pt x="4181561" y="0"/>
                  </a:lnTo>
                  <a:lnTo>
                    <a:pt x="0" y="3425952"/>
                  </a:lnTo>
                  <a:lnTo>
                    <a:pt x="51153" y="3425952"/>
                  </a:lnTo>
                  <a:lnTo>
                    <a:pt x="4181561" y="41909"/>
                  </a:lnTo>
                  <a:close/>
                </a:path>
              </a:pathLst>
            </a:custGeom>
            <a:solidFill>
              <a:srgbClr val="9ADADA"/>
            </a:solidFill>
          </p:spPr>
          <p:txBody>
            <a:bodyPr bIns="0" lIns="0" rIns="0" rtlCol="0" tIns="0" wrap="square"/>
            <a:p>
              <a:pPr defTabSz="916932"/>
              <a:endParaRPr>
                <a:solidFill>
                  <a:prstClr val="black"/>
                </a:solidFill>
              </a:endParaRPr>
            </a:p>
          </p:txBody>
        </p:sp>
        <p:sp>
          <p:nvSpPr>
            <p:cNvPr id="1049373" name="object 159"/>
            <p:cNvSpPr/>
            <p:nvPr/>
          </p:nvSpPr>
          <p:spPr>
            <a:xfrm>
              <a:off x="4722761" y="2706877"/>
              <a:ext cx="4130675" cy="3384550"/>
            </a:xfrm>
            <a:custGeom>
              <a:avLst/>
              <a:ahLst/>
              <a:rect l="l" t="t" r="r" b="b"/>
              <a:pathLst>
                <a:path w="4130675" h="3384550">
                  <a:moveTo>
                    <a:pt x="4130408" y="41148"/>
                  </a:moveTo>
                  <a:lnTo>
                    <a:pt x="4130408" y="0"/>
                  </a:lnTo>
                  <a:lnTo>
                    <a:pt x="0" y="3384041"/>
                  </a:lnTo>
                  <a:lnTo>
                    <a:pt x="50223" y="3384041"/>
                  </a:lnTo>
                  <a:lnTo>
                    <a:pt x="4130408" y="41148"/>
                  </a:lnTo>
                  <a:close/>
                </a:path>
              </a:pathLst>
            </a:custGeom>
            <a:solidFill>
              <a:srgbClr val="98DADA"/>
            </a:solidFill>
          </p:spPr>
          <p:txBody>
            <a:bodyPr bIns="0" lIns="0" rIns="0" rtlCol="0" tIns="0" wrap="square"/>
            <a:p>
              <a:pPr defTabSz="916932"/>
              <a:endParaRPr>
                <a:solidFill>
                  <a:prstClr val="black"/>
                </a:solidFill>
              </a:endParaRPr>
            </a:p>
          </p:txBody>
        </p:sp>
        <p:sp>
          <p:nvSpPr>
            <p:cNvPr id="1049374" name="object 160"/>
            <p:cNvSpPr/>
            <p:nvPr/>
          </p:nvSpPr>
          <p:spPr>
            <a:xfrm>
              <a:off x="4772985" y="2748025"/>
              <a:ext cx="4080510" cy="3343275"/>
            </a:xfrm>
            <a:custGeom>
              <a:avLst/>
              <a:ahLst/>
              <a:rect l="l" t="t" r="r" b="b"/>
              <a:pathLst>
                <a:path w="4080509" h="3343275">
                  <a:moveTo>
                    <a:pt x="4080185" y="41910"/>
                  </a:moveTo>
                  <a:lnTo>
                    <a:pt x="4080185" y="0"/>
                  </a:lnTo>
                  <a:lnTo>
                    <a:pt x="0" y="3342894"/>
                  </a:lnTo>
                  <a:lnTo>
                    <a:pt x="51153" y="3342893"/>
                  </a:lnTo>
                  <a:lnTo>
                    <a:pt x="4080185" y="41910"/>
                  </a:lnTo>
                  <a:close/>
                </a:path>
              </a:pathLst>
            </a:custGeom>
            <a:solidFill>
              <a:srgbClr val="95DADA"/>
            </a:solidFill>
          </p:spPr>
          <p:txBody>
            <a:bodyPr bIns="0" lIns="0" rIns="0" rtlCol="0" tIns="0" wrap="square"/>
            <a:p>
              <a:pPr defTabSz="916932"/>
              <a:endParaRPr>
                <a:solidFill>
                  <a:prstClr val="black"/>
                </a:solidFill>
              </a:endParaRPr>
            </a:p>
          </p:txBody>
        </p:sp>
        <p:sp>
          <p:nvSpPr>
            <p:cNvPr id="1049375" name="object 161"/>
            <p:cNvSpPr/>
            <p:nvPr/>
          </p:nvSpPr>
          <p:spPr>
            <a:xfrm>
              <a:off x="4824138" y="2789935"/>
              <a:ext cx="4029075" cy="3301365"/>
            </a:xfrm>
            <a:custGeom>
              <a:avLst/>
              <a:ahLst/>
              <a:rect l="l" t="t" r="r" b="b"/>
              <a:pathLst>
                <a:path w="4029075" h="3301365">
                  <a:moveTo>
                    <a:pt x="4029031" y="41910"/>
                  </a:moveTo>
                  <a:lnTo>
                    <a:pt x="4029031" y="0"/>
                  </a:lnTo>
                  <a:lnTo>
                    <a:pt x="0" y="3300984"/>
                  </a:lnTo>
                  <a:lnTo>
                    <a:pt x="51153" y="3300984"/>
                  </a:lnTo>
                  <a:lnTo>
                    <a:pt x="4029031" y="41910"/>
                  </a:lnTo>
                  <a:close/>
                </a:path>
              </a:pathLst>
            </a:custGeom>
            <a:solidFill>
              <a:srgbClr val="94DADA"/>
            </a:solidFill>
          </p:spPr>
          <p:txBody>
            <a:bodyPr bIns="0" lIns="0" rIns="0" rtlCol="0" tIns="0" wrap="square"/>
            <a:p>
              <a:pPr defTabSz="916932"/>
              <a:endParaRPr>
                <a:solidFill>
                  <a:prstClr val="black"/>
                </a:solidFill>
              </a:endParaRPr>
            </a:p>
          </p:txBody>
        </p:sp>
        <p:sp>
          <p:nvSpPr>
            <p:cNvPr id="1049376" name="object 162"/>
            <p:cNvSpPr/>
            <p:nvPr/>
          </p:nvSpPr>
          <p:spPr>
            <a:xfrm>
              <a:off x="4875291" y="2831845"/>
              <a:ext cx="3978275" cy="3259454"/>
            </a:xfrm>
            <a:custGeom>
              <a:avLst/>
              <a:ahLst/>
              <a:rect l="l" t="t" r="r" b="b"/>
              <a:pathLst>
                <a:path w="3978275" h="3259454">
                  <a:moveTo>
                    <a:pt x="3977878" y="41909"/>
                  </a:moveTo>
                  <a:lnTo>
                    <a:pt x="3977878" y="0"/>
                  </a:lnTo>
                  <a:lnTo>
                    <a:pt x="0" y="3259074"/>
                  </a:lnTo>
                  <a:lnTo>
                    <a:pt x="51153" y="3259074"/>
                  </a:lnTo>
                  <a:lnTo>
                    <a:pt x="3977878" y="41909"/>
                  </a:lnTo>
                  <a:close/>
                </a:path>
              </a:pathLst>
            </a:custGeom>
            <a:solidFill>
              <a:srgbClr val="93D9D9"/>
            </a:solidFill>
          </p:spPr>
          <p:txBody>
            <a:bodyPr bIns="0" lIns="0" rIns="0" rtlCol="0" tIns="0" wrap="square"/>
            <a:p>
              <a:pPr defTabSz="916932"/>
              <a:endParaRPr>
                <a:solidFill>
                  <a:prstClr val="black"/>
                </a:solidFill>
              </a:endParaRPr>
            </a:p>
          </p:txBody>
        </p:sp>
        <p:sp>
          <p:nvSpPr>
            <p:cNvPr id="1049377" name="object 163"/>
            <p:cNvSpPr/>
            <p:nvPr/>
          </p:nvSpPr>
          <p:spPr>
            <a:xfrm>
              <a:off x="4926445" y="2873755"/>
              <a:ext cx="3926840" cy="3217545"/>
            </a:xfrm>
            <a:custGeom>
              <a:avLst/>
              <a:ahLst/>
              <a:rect l="l" t="t" r="r" b="b"/>
              <a:pathLst>
                <a:path w="3926840" h="3217545">
                  <a:moveTo>
                    <a:pt x="3926724" y="41910"/>
                  </a:moveTo>
                  <a:lnTo>
                    <a:pt x="3926724" y="0"/>
                  </a:lnTo>
                  <a:lnTo>
                    <a:pt x="0" y="3217164"/>
                  </a:lnTo>
                  <a:lnTo>
                    <a:pt x="51153" y="3217164"/>
                  </a:lnTo>
                  <a:lnTo>
                    <a:pt x="3926724" y="41910"/>
                  </a:lnTo>
                  <a:close/>
                </a:path>
              </a:pathLst>
            </a:custGeom>
            <a:solidFill>
              <a:srgbClr val="91D9D9"/>
            </a:solidFill>
          </p:spPr>
          <p:txBody>
            <a:bodyPr bIns="0" lIns="0" rIns="0" rtlCol="0" tIns="0" wrap="square"/>
            <a:p>
              <a:pPr defTabSz="916932"/>
              <a:endParaRPr>
                <a:solidFill>
                  <a:prstClr val="black"/>
                </a:solidFill>
              </a:endParaRPr>
            </a:p>
          </p:txBody>
        </p:sp>
        <p:sp>
          <p:nvSpPr>
            <p:cNvPr id="1049378" name="object 164"/>
            <p:cNvSpPr/>
            <p:nvPr/>
          </p:nvSpPr>
          <p:spPr>
            <a:xfrm>
              <a:off x="4977598" y="2915665"/>
              <a:ext cx="3876040" cy="3175635"/>
            </a:xfrm>
            <a:custGeom>
              <a:avLst/>
              <a:ahLst/>
              <a:rect l="l" t="t" r="r" b="b"/>
              <a:pathLst>
                <a:path w="3876040" h="3175635">
                  <a:moveTo>
                    <a:pt x="3875571" y="41910"/>
                  </a:moveTo>
                  <a:lnTo>
                    <a:pt x="3875571" y="0"/>
                  </a:lnTo>
                  <a:lnTo>
                    <a:pt x="0" y="3175254"/>
                  </a:lnTo>
                  <a:lnTo>
                    <a:pt x="51153" y="3175254"/>
                  </a:lnTo>
                  <a:lnTo>
                    <a:pt x="3875571" y="41910"/>
                  </a:lnTo>
                  <a:close/>
                </a:path>
              </a:pathLst>
            </a:custGeom>
            <a:solidFill>
              <a:srgbClr val="90D9D9"/>
            </a:solidFill>
          </p:spPr>
          <p:txBody>
            <a:bodyPr bIns="0" lIns="0" rIns="0" rtlCol="0" tIns="0" wrap="square"/>
            <a:p>
              <a:pPr defTabSz="916932"/>
              <a:endParaRPr>
                <a:solidFill>
                  <a:prstClr val="black"/>
                </a:solidFill>
              </a:endParaRPr>
            </a:p>
          </p:txBody>
        </p:sp>
        <p:sp>
          <p:nvSpPr>
            <p:cNvPr id="1049379" name="object 165"/>
            <p:cNvSpPr/>
            <p:nvPr/>
          </p:nvSpPr>
          <p:spPr>
            <a:xfrm>
              <a:off x="5028752" y="2957575"/>
              <a:ext cx="3824604" cy="3133725"/>
            </a:xfrm>
            <a:custGeom>
              <a:avLst/>
              <a:ahLst/>
              <a:rect l="l" t="t" r="r" b="b"/>
              <a:pathLst>
                <a:path w="3824604" h="3133725">
                  <a:moveTo>
                    <a:pt x="3824417" y="41148"/>
                  </a:moveTo>
                  <a:lnTo>
                    <a:pt x="3824417" y="0"/>
                  </a:lnTo>
                  <a:lnTo>
                    <a:pt x="0" y="3133344"/>
                  </a:lnTo>
                  <a:lnTo>
                    <a:pt x="50223" y="3133344"/>
                  </a:lnTo>
                  <a:lnTo>
                    <a:pt x="3824417" y="41148"/>
                  </a:lnTo>
                  <a:close/>
                </a:path>
              </a:pathLst>
            </a:custGeom>
            <a:solidFill>
              <a:srgbClr val="90D8D8"/>
            </a:solidFill>
          </p:spPr>
          <p:txBody>
            <a:bodyPr bIns="0" lIns="0" rIns="0" rtlCol="0" tIns="0" wrap="square"/>
            <a:p>
              <a:pPr defTabSz="916932"/>
              <a:endParaRPr>
                <a:solidFill>
                  <a:prstClr val="black"/>
                </a:solidFill>
              </a:endParaRPr>
            </a:p>
          </p:txBody>
        </p:sp>
        <p:sp>
          <p:nvSpPr>
            <p:cNvPr id="1049380" name="object 166"/>
            <p:cNvSpPr/>
            <p:nvPr/>
          </p:nvSpPr>
          <p:spPr>
            <a:xfrm>
              <a:off x="5078975" y="2998723"/>
              <a:ext cx="3774440" cy="3092450"/>
            </a:xfrm>
            <a:custGeom>
              <a:avLst/>
              <a:ahLst/>
              <a:rect l="l" t="t" r="r" b="b"/>
              <a:pathLst>
                <a:path w="3774440" h="3092450">
                  <a:moveTo>
                    <a:pt x="3774194" y="41910"/>
                  </a:moveTo>
                  <a:lnTo>
                    <a:pt x="3774194" y="0"/>
                  </a:lnTo>
                  <a:lnTo>
                    <a:pt x="0" y="3092196"/>
                  </a:lnTo>
                  <a:lnTo>
                    <a:pt x="51153" y="3092196"/>
                  </a:lnTo>
                  <a:lnTo>
                    <a:pt x="3774194" y="41910"/>
                  </a:lnTo>
                  <a:close/>
                </a:path>
              </a:pathLst>
            </a:custGeom>
            <a:solidFill>
              <a:srgbClr val="8DD8D8"/>
            </a:solidFill>
          </p:spPr>
          <p:txBody>
            <a:bodyPr bIns="0" lIns="0" rIns="0" rtlCol="0" tIns="0" wrap="square"/>
            <a:p>
              <a:pPr defTabSz="916932"/>
              <a:endParaRPr>
                <a:solidFill>
                  <a:prstClr val="black"/>
                </a:solidFill>
              </a:endParaRPr>
            </a:p>
          </p:txBody>
        </p:sp>
        <p:sp>
          <p:nvSpPr>
            <p:cNvPr id="1049381" name="object 167"/>
            <p:cNvSpPr/>
            <p:nvPr/>
          </p:nvSpPr>
          <p:spPr>
            <a:xfrm>
              <a:off x="5130129" y="3040633"/>
              <a:ext cx="3723640" cy="3050540"/>
            </a:xfrm>
            <a:custGeom>
              <a:avLst/>
              <a:ahLst/>
              <a:rect l="l" t="t" r="r" b="b"/>
              <a:pathLst>
                <a:path w="3723640" h="3050540">
                  <a:moveTo>
                    <a:pt x="3723040" y="41910"/>
                  </a:moveTo>
                  <a:lnTo>
                    <a:pt x="3723040" y="0"/>
                  </a:lnTo>
                  <a:lnTo>
                    <a:pt x="0" y="3050286"/>
                  </a:lnTo>
                  <a:lnTo>
                    <a:pt x="51153" y="3050286"/>
                  </a:lnTo>
                  <a:lnTo>
                    <a:pt x="3723040" y="41910"/>
                  </a:lnTo>
                  <a:close/>
                </a:path>
              </a:pathLst>
            </a:custGeom>
            <a:solidFill>
              <a:srgbClr val="8BD8D8"/>
            </a:solidFill>
          </p:spPr>
          <p:txBody>
            <a:bodyPr bIns="0" lIns="0" rIns="0" rtlCol="0" tIns="0" wrap="square"/>
            <a:p>
              <a:pPr defTabSz="916932"/>
              <a:endParaRPr>
                <a:solidFill>
                  <a:prstClr val="black"/>
                </a:solidFill>
              </a:endParaRPr>
            </a:p>
          </p:txBody>
        </p:sp>
        <p:sp>
          <p:nvSpPr>
            <p:cNvPr id="1049382" name="object 168"/>
            <p:cNvSpPr/>
            <p:nvPr/>
          </p:nvSpPr>
          <p:spPr>
            <a:xfrm>
              <a:off x="5181282" y="3082543"/>
              <a:ext cx="3672204" cy="3008630"/>
            </a:xfrm>
            <a:custGeom>
              <a:avLst/>
              <a:ahLst/>
              <a:rect l="l" t="t" r="r" b="b"/>
              <a:pathLst>
                <a:path w="3672204" h="3008629">
                  <a:moveTo>
                    <a:pt x="3671887" y="41909"/>
                  </a:moveTo>
                  <a:lnTo>
                    <a:pt x="3671887" y="0"/>
                  </a:lnTo>
                  <a:lnTo>
                    <a:pt x="0" y="3008376"/>
                  </a:lnTo>
                  <a:lnTo>
                    <a:pt x="51153" y="3008376"/>
                  </a:lnTo>
                  <a:lnTo>
                    <a:pt x="3671887" y="41909"/>
                  </a:lnTo>
                  <a:close/>
                </a:path>
              </a:pathLst>
            </a:custGeom>
            <a:solidFill>
              <a:srgbClr val="8AD7D7"/>
            </a:solidFill>
          </p:spPr>
          <p:txBody>
            <a:bodyPr bIns="0" lIns="0" rIns="0" rtlCol="0" tIns="0" wrap="square"/>
            <a:p>
              <a:pPr defTabSz="916932"/>
              <a:endParaRPr>
                <a:solidFill>
                  <a:prstClr val="black"/>
                </a:solidFill>
              </a:endParaRPr>
            </a:p>
          </p:txBody>
        </p:sp>
        <p:sp>
          <p:nvSpPr>
            <p:cNvPr id="1049383" name="object 169"/>
            <p:cNvSpPr/>
            <p:nvPr/>
          </p:nvSpPr>
          <p:spPr>
            <a:xfrm>
              <a:off x="5232436" y="3124453"/>
              <a:ext cx="3620770" cy="2966720"/>
            </a:xfrm>
            <a:custGeom>
              <a:avLst/>
              <a:ahLst/>
              <a:rect l="l" t="t" r="r" b="b"/>
              <a:pathLst>
                <a:path w="3620770" h="2966720">
                  <a:moveTo>
                    <a:pt x="3620734" y="41910"/>
                  </a:moveTo>
                  <a:lnTo>
                    <a:pt x="3620734" y="0"/>
                  </a:lnTo>
                  <a:lnTo>
                    <a:pt x="0" y="2966466"/>
                  </a:lnTo>
                  <a:lnTo>
                    <a:pt x="51153" y="2966466"/>
                  </a:lnTo>
                  <a:lnTo>
                    <a:pt x="3620734" y="41910"/>
                  </a:lnTo>
                  <a:close/>
                </a:path>
              </a:pathLst>
            </a:custGeom>
            <a:solidFill>
              <a:srgbClr val="88D7D7"/>
            </a:solidFill>
          </p:spPr>
          <p:txBody>
            <a:bodyPr bIns="0" lIns="0" rIns="0" rtlCol="0" tIns="0" wrap="square"/>
            <a:p>
              <a:pPr defTabSz="916932"/>
              <a:endParaRPr>
                <a:solidFill>
                  <a:prstClr val="black"/>
                </a:solidFill>
              </a:endParaRPr>
            </a:p>
          </p:txBody>
        </p:sp>
        <p:sp>
          <p:nvSpPr>
            <p:cNvPr id="1049384" name="object 170"/>
            <p:cNvSpPr/>
            <p:nvPr/>
          </p:nvSpPr>
          <p:spPr>
            <a:xfrm>
              <a:off x="5283589" y="3166363"/>
              <a:ext cx="3569970" cy="2924810"/>
            </a:xfrm>
            <a:custGeom>
              <a:avLst/>
              <a:ahLst/>
              <a:rect l="l" t="t" r="r" b="b"/>
              <a:pathLst>
                <a:path w="3569970" h="2924810">
                  <a:moveTo>
                    <a:pt x="3569580" y="41910"/>
                  </a:moveTo>
                  <a:lnTo>
                    <a:pt x="3569580" y="0"/>
                  </a:lnTo>
                  <a:lnTo>
                    <a:pt x="0" y="2924556"/>
                  </a:lnTo>
                  <a:lnTo>
                    <a:pt x="51153" y="2924556"/>
                  </a:lnTo>
                  <a:lnTo>
                    <a:pt x="3569580" y="41910"/>
                  </a:lnTo>
                  <a:close/>
                </a:path>
              </a:pathLst>
            </a:custGeom>
            <a:solidFill>
              <a:srgbClr val="86D7D7"/>
            </a:solidFill>
          </p:spPr>
          <p:txBody>
            <a:bodyPr bIns="0" lIns="0" rIns="0" rtlCol="0" tIns="0" wrap="square"/>
            <a:p>
              <a:pPr defTabSz="916932"/>
              <a:endParaRPr>
                <a:solidFill>
                  <a:prstClr val="black"/>
                </a:solidFill>
              </a:endParaRPr>
            </a:p>
          </p:txBody>
        </p:sp>
        <p:sp>
          <p:nvSpPr>
            <p:cNvPr id="1049385" name="object 171"/>
            <p:cNvSpPr/>
            <p:nvPr/>
          </p:nvSpPr>
          <p:spPr>
            <a:xfrm>
              <a:off x="5334742" y="3208273"/>
              <a:ext cx="3518535" cy="2882900"/>
            </a:xfrm>
            <a:custGeom>
              <a:avLst/>
              <a:ahLst/>
              <a:rect l="l" t="t" r="r" b="b"/>
              <a:pathLst>
                <a:path w="3518534" h="2882900">
                  <a:moveTo>
                    <a:pt x="3518427" y="41148"/>
                  </a:moveTo>
                  <a:lnTo>
                    <a:pt x="3518427" y="0"/>
                  </a:lnTo>
                  <a:lnTo>
                    <a:pt x="0" y="2882646"/>
                  </a:lnTo>
                  <a:lnTo>
                    <a:pt x="50223" y="2882646"/>
                  </a:lnTo>
                  <a:lnTo>
                    <a:pt x="3518427" y="41148"/>
                  </a:lnTo>
                  <a:close/>
                </a:path>
              </a:pathLst>
            </a:custGeom>
            <a:solidFill>
              <a:srgbClr val="85D7D7"/>
            </a:solidFill>
          </p:spPr>
          <p:txBody>
            <a:bodyPr bIns="0" lIns="0" rIns="0" rtlCol="0" tIns="0" wrap="square"/>
            <a:p>
              <a:pPr defTabSz="916932"/>
              <a:endParaRPr>
                <a:solidFill>
                  <a:prstClr val="black"/>
                </a:solidFill>
              </a:endParaRPr>
            </a:p>
          </p:txBody>
        </p:sp>
        <p:sp>
          <p:nvSpPr>
            <p:cNvPr id="1049386" name="object 172"/>
            <p:cNvSpPr/>
            <p:nvPr/>
          </p:nvSpPr>
          <p:spPr>
            <a:xfrm>
              <a:off x="5384966" y="3249421"/>
              <a:ext cx="3468370" cy="2841625"/>
            </a:xfrm>
            <a:custGeom>
              <a:avLst/>
              <a:ahLst/>
              <a:rect l="l" t="t" r="r" b="b"/>
              <a:pathLst>
                <a:path w="3468370" h="2841625">
                  <a:moveTo>
                    <a:pt x="3468203" y="41910"/>
                  </a:moveTo>
                  <a:lnTo>
                    <a:pt x="3468203" y="0"/>
                  </a:lnTo>
                  <a:lnTo>
                    <a:pt x="0" y="2841498"/>
                  </a:lnTo>
                  <a:lnTo>
                    <a:pt x="51153" y="2841498"/>
                  </a:lnTo>
                  <a:lnTo>
                    <a:pt x="3468203" y="41910"/>
                  </a:lnTo>
                  <a:close/>
                </a:path>
              </a:pathLst>
            </a:custGeom>
            <a:solidFill>
              <a:srgbClr val="84D6D6"/>
            </a:solidFill>
          </p:spPr>
          <p:txBody>
            <a:bodyPr bIns="0" lIns="0" rIns="0" rtlCol="0" tIns="0" wrap="square"/>
            <a:p>
              <a:pPr defTabSz="916932"/>
              <a:endParaRPr>
                <a:solidFill>
                  <a:prstClr val="black"/>
                </a:solidFill>
              </a:endParaRPr>
            </a:p>
          </p:txBody>
        </p:sp>
        <p:sp>
          <p:nvSpPr>
            <p:cNvPr id="1049387" name="object 173"/>
            <p:cNvSpPr/>
            <p:nvPr/>
          </p:nvSpPr>
          <p:spPr>
            <a:xfrm>
              <a:off x="5436119" y="3291331"/>
              <a:ext cx="3417570" cy="2799715"/>
            </a:xfrm>
            <a:custGeom>
              <a:avLst/>
              <a:ahLst/>
              <a:rect l="l" t="t" r="r" b="b"/>
              <a:pathLst>
                <a:path w="3417570" h="2799715">
                  <a:moveTo>
                    <a:pt x="3417050" y="41909"/>
                  </a:moveTo>
                  <a:lnTo>
                    <a:pt x="3417050" y="0"/>
                  </a:lnTo>
                  <a:lnTo>
                    <a:pt x="0" y="2799588"/>
                  </a:lnTo>
                  <a:lnTo>
                    <a:pt x="51153" y="2799588"/>
                  </a:lnTo>
                  <a:lnTo>
                    <a:pt x="3417050" y="41909"/>
                  </a:lnTo>
                  <a:close/>
                </a:path>
              </a:pathLst>
            </a:custGeom>
            <a:solidFill>
              <a:srgbClr val="83D6D6"/>
            </a:solidFill>
          </p:spPr>
          <p:txBody>
            <a:bodyPr bIns="0" lIns="0" rIns="0" rtlCol="0" tIns="0" wrap="square"/>
            <a:p>
              <a:pPr defTabSz="916932"/>
              <a:endParaRPr>
                <a:solidFill>
                  <a:prstClr val="black"/>
                </a:solidFill>
              </a:endParaRPr>
            </a:p>
          </p:txBody>
        </p:sp>
        <p:sp>
          <p:nvSpPr>
            <p:cNvPr id="1049388" name="object 174"/>
            <p:cNvSpPr/>
            <p:nvPr/>
          </p:nvSpPr>
          <p:spPr>
            <a:xfrm>
              <a:off x="5487273" y="3333241"/>
              <a:ext cx="3366135" cy="2757805"/>
            </a:xfrm>
            <a:custGeom>
              <a:avLst/>
              <a:ahLst/>
              <a:rect l="l" t="t" r="r" b="b"/>
              <a:pathLst>
                <a:path w="3366134" h="2757804">
                  <a:moveTo>
                    <a:pt x="3365896" y="41910"/>
                  </a:moveTo>
                  <a:lnTo>
                    <a:pt x="3365896" y="0"/>
                  </a:lnTo>
                  <a:lnTo>
                    <a:pt x="0" y="2757678"/>
                  </a:lnTo>
                  <a:lnTo>
                    <a:pt x="51153" y="2757678"/>
                  </a:lnTo>
                  <a:lnTo>
                    <a:pt x="3365896" y="41910"/>
                  </a:lnTo>
                  <a:close/>
                </a:path>
              </a:pathLst>
            </a:custGeom>
            <a:solidFill>
              <a:srgbClr val="82D6D6"/>
            </a:solidFill>
          </p:spPr>
          <p:txBody>
            <a:bodyPr bIns="0" lIns="0" rIns="0" rtlCol="0" tIns="0" wrap="square"/>
            <a:p>
              <a:pPr defTabSz="916932"/>
              <a:endParaRPr>
                <a:solidFill>
                  <a:prstClr val="black"/>
                </a:solidFill>
              </a:endParaRPr>
            </a:p>
          </p:txBody>
        </p:sp>
        <p:sp>
          <p:nvSpPr>
            <p:cNvPr id="1049389" name="object 175"/>
            <p:cNvSpPr/>
            <p:nvPr/>
          </p:nvSpPr>
          <p:spPr>
            <a:xfrm>
              <a:off x="5538426" y="3375151"/>
              <a:ext cx="3315335" cy="2715895"/>
            </a:xfrm>
            <a:custGeom>
              <a:avLst/>
              <a:ahLst/>
              <a:rect l="l" t="t" r="r" b="b"/>
              <a:pathLst>
                <a:path w="3315334" h="2715895">
                  <a:moveTo>
                    <a:pt x="3314743" y="41910"/>
                  </a:moveTo>
                  <a:lnTo>
                    <a:pt x="3314743" y="0"/>
                  </a:lnTo>
                  <a:lnTo>
                    <a:pt x="0" y="2715768"/>
                  </a:lnTo>
                  <a:lnTo>
                    <a:pt x="51153" y="2715768"/>
                  </a:lnTo>
                  <a:lnTo>
                    <a:pt x="3314743" y="41910"/>
                  </a:lnTo>
                  <a:close/>
                </a:path>
              </a:pathLst>
            </a:custGeom>
            <a:solidFill>
              <a:srgbClr val="7DD5D5"/>
            </a:solidFill>
          </p:spPr>
          <p:txBody>
            <a:bodyPr bIns="0" lIns="0" rIns="0" rtlCol="0" tIns="0" wrap="square"/>
            <a:p>
              <a:pPr defTabSz="916932"/>
              <a:endParaRPr>
                <a:solidFill>
                  <a:prstClr val="black"/>
                </a:solidFill>
              </a:endParaRPr>
            </a:p>
          </p:txBody>
        </p:sp>
        <p:sp>
          <p:nvSpPr>
            <p:cNvPr id="1049390" name="object 176"/>
            <p:cNvSpPr/>
            <p:nvPr/>
          </p:nvSpPr>
          <p:spPr>
            <a:xfrm>
              <a:off x="5589580" y="3417061"/>
              <a:ext cx="3263900" cy="2673985"/>
            </a:xfrm>
            <a:custGeom>
              <a:avLst/>
              <a:ahLst/>
              <a:rect l="l" t="t" r="r" b="b"/>
              <a:pathLst>
                <a:path w="3263900" h="2673985">
                  <a:moveTo>
                    <a:pt x="3263589" y="41910"/>
                  </a:moveTo>
                  <a:lnTo>
                    <a:pt x="3263589" y="0"/>
                  </a:lnTo>
                  <a:lnTo>
                    <a:pt x="0" y="2673858"/>
                  </a:lnTo>
                  <a:lnTo>
                    <a:pt x="51153" y="2673858"/>
                  </a:lnTo>
                  <a:lnTo>
                    <a:pt x="3263589" y="41910"/>
                  </a:lnTo>
                  <a:close/>
                </a:path>
              </a:pathLst>
            </a:custGeom>
            <a:solidFill>
              <a:srgbClr val="7CD5D5"/>
            </a:solidFill>
          </p:spPr>
          <p:txBody>
            <a:bodyPr bIns="0" lIns="0" rIns="0" rtlCol="0" tIns="0" wrap="square"/>
            <a:p>
              <a:pPr defTabSz="916932"/>
              <a:endParaRPr>
                <a:solidFill>
                  <a:prstClr val="black"/>
                </a:solidFill>
              </a:endParaRPr>
            </a:p>
          </p:txBody>
        </p:sp>
        <p:sp>
          <p:nvSpPr>
            <p:cNvPr id="1049391" name="object 177"/>
            <p:cNvSpPr/>
            <p:nvPr/>
          </p:nvSpPr>
          <p:spPr>
            <a:xfrm>
              <a:off x="5640733" y="3458971"/>
              <a:ext cx="3212465" cy="2632075"/>
            </a:xfrm>
            <a:custGeom>
              <a:avLst/>
              <a:ahLst/>
              <a:rect l="l" t="t" r="r" b="b"/>
              <a:pathLst>
                <a:path w="3212465" h="2632075">
                  <a:moveTo>
                    <a:pt x="3212436" y="41148"/>
                  </a:moveTo>
                  <a:lnTo>
                    <a:pt x="3212436" y="0"/>
                  </a:lnTo>
                  <a:lnTo>
                    <a:pt x="0" y="2631948"/>
                  </a:lnTo>
                  <a:lnTo>
                    <a:pt x="50223" y="2631948"/>
                  </a:lnTo>
                  <a:lnTo>
                    <a:pt x="3212436" y="41148"/>
                  </a:lnTo>
                  <a:close/>
                </a:path>
              </a:pathLst>
            </a:custGeom>
            <a:solidFill>
              <a:srgbClr val="7BD5D5"/>
            </a:solidFill>
          </p:spPr>
          <p:txBody>
            <a:bodyPr bIns="0" lIns="0" rIns="0" rtlCol="0" tIns="0" wrap="square"/>
            <a:p>
              <a:pPr defTabSz="916932"/>
              <a:endParaRPr>
                <a:solidFill>
                  <a:prstClr val="black"/>
                </a:solidFill>
              </a:endParaRPr>
            </a:p>
          </p:txBody>
        </p:sp>
        <p:sp>
          <p:nvSpPr>
            <p:cNvPr id="1049392" name="object 178"/>
            <p:cNvSpPr/>
            <p:nvPr/>
          </p:nvSpPr>
          <p:spPr>
            <a:xfrm>
              <a:off x="5690956" y="3500119"/>
              <a:ext cx="3162300" cy="2590800"/>
            </a:xfrm>
            <a:custGeom>
              <a:avLst/>
              <a:ahLst/>
              <a:rect l="l" t="t" r="r" b="b"/>
              <a:pathLst>
                <a:path w="3162300" h="2590800">
                  <a:moveTo>
                    <a:pt x="3162213" y="41909"/>
                  </a:moveTo>
                  <a:lnTo>
                    <a:pt x="3162213" y="0"/>
                  </a:lnTo>
                  <a:lnTo>
                    <a:pt x="0" y="2590800"/>
                  </a:lnTo>
                  <a:lnTo>
                    <a:pt x="51153" y="2590800"/>
                  </a:lnTo>
                  <a:lnTo>
                    <a:pt x="3162213" y="41909"/>
                  </a:lnTo>
                  <a:close/>
                </a:path>
              </a:pathLst>
            </a:custGeom>
            <a:solidFill>
              <a:srgbClr val="7AD4D4"/>
            </a:solidFill>
          </p:spPr>
          <p:txBody>
            <a:bodyPr bIns="0" lIns="0" rIns="0" rtlCol="0" tIns="0" wrap="square"/>
            <a:p>
              <a:pPr defTabSz="916932"/>
              <a:endParaRPr>
                <a:solidFill>
                  <a:prstClr val="black"/>
                </a:solidFill>
              </a:endParaRPr>
            </a:p>
          </p:txBody>
        </p:sp>
        <p:sp>
          <p:nvSpPr>
            <p:cNvPr id="1049393" name="object 179"/>
            <p:cNvSpPr/>
            <p:nvPr/>
          </p:nvSpPr>
          <p:spPr>
            <a:xfrm>
              <a:off x="5742110" y="3542029"/>
              <a:ext cx="3111500" cy="2548890"/>
            </a:xfrm>
            <a:custGeom>
              <a:avLst/>
              <a:ahLst/>
              <a:rect l="l" t="t" r="r" b="b"/>
              <a:pathLst>
                <a:path w="3111500" h="2548890">
                  <a:moveTo>
                    <a:pt x="3111059" y="41910"/>
                  </a:moveTo>
                  <a:lnTo>
                    <a:pt x="3111059" y="0"/>
                  </a:lnTo>
                  <a:lnTo>
                    <a:pt x="0" y="2548890"/>
                  </a:lnTo>
                  <a:lnTo>
                    <a:pt x="51153" y="2548890"/>
                  </a:lnTo>
                  <a:lnTo>
                    <a:pt x="3111059" y="41910"/>
                  </a:lnTo>
                  <a:close/>
                </a:path>
              </a:pathLst>
            </a:custGeom>
            <a:solidFill>
              <a:srgbClr val="79D4D4"/>
            </a:solidFill>
          </p:spPr>
          <p:txBody>
            <a:bodyPr bIns="0" lIns="0" rIns="0" rtlCol="0" tIns="0" wrap="square"/>
            <a:p>
              <a:pPr defTabSz="916932"/>
              <a:endParaRPr>
                <a:solidFill>
                  <a:prstClr val="black"/>
                </a:solidFill>
              </a:endParaRPr>
            </a:p>
          </p:txBody>
        </p:sp>
        <p:sp>
          <p:nvSpPr>
            <p:cNvPr id="1049394" name="object 180"/>
            <p:cNvSpPr/>
            <p:nvPr/>
          </p:nvSpPr>
          <p:spPr>
            <a:xfrm>
              <a:off x="5793263" y="3583939"/>
              <a:ext cx="3060065" cy="2506980"/>
            </a:xfrm>
            <a:custGeom>
              <a:avLst/>
              <a:ahLst/>
              <a:rect l="l" t="t" r="r" b="b"/>
              <a:pathLst>
                <a:path w="3060065" h="2506979">
                  <a:moveTo>
                    <a:pt x="3059906" y="41910"/>
                  </a:moveTo>
                  <a:lnTo>
                    <a:pt x="3059906" y="0"/>
                  </a:lnTo>
                  <a:lnTo>
                    <a:pt x="0" y="2506980"/>
                  </a:lnTo>
                  <a:lnTo>
                    <a:pt x="51153" y="2506980"/>
                  </a:lnTo>
                  <a:lnTo>
                    <a:pt x="3059906" y="41910"/>
                  </a:lnTo>
                  <a:close/>
                </a:path>
              </a:pathLst>
            </a:custGeom>
            <a:solidFill>
              <a:srgbClr val="77D4D4"/>
            </a:solidFill>
          </p:spPr>
          <p:txBody>
            <a:bodyPr bIns="0" lIns="0" rIns="0" rtlCol="0" tIns="0" wrap="square"/>
            <a:p>
              <a:pPr defTabSz="916932"/>
              <a:endParaRPr>
                <a:solidFill>
                  <a:prstClr val="black"/>
                </a:solidFill>
              </a:endParaRPr>
            </a:p>
          </p:txBody>
        </p:sp>
        <p:sp>
          <p:nvSpPr>
            <p:cNvPr id="1049395" name="object 181"/>
            <p:cNvSpPr/>
            <p:nvPr/>
          </p:nvSpPr>
          <p:spPr>
            <a:xfrm>
              <a:off x="5844417" y="3625849"/>
              <a:ext cx="3009265" cy="2465070"/>
            </a:xfrm>
            <a:custGeom>
              <a:avLst/>
              <a:ahLst/>
              <a:rect l="l" t="t" r="r" b="b"/>
              <a:pathLst>
                <a:path w="3009265" h="2465070">
                  <a:moveTo>
                    <a:pt x="3008752" y="41910"/>
                  </a:moveTo>
                  <a:lnTo>
                    <a:pt x="3008752" y="0"/>
                  </a:lnTo>
                  <a:lnTo>
                    <a:pt x="0" y="2465070"/>
                  </a:lnTo>
                  <a:lnTo>
                    <a:pt x="51153" y="2465070"/>
                  </a:lnTo>
                  <a:lnTo>
                    <a:pt x="3008752" y="41910"/>
                  </a:lnTo>
                  <a:close/>
                </a:path>
              </a:pathLst>
            </a:custGeom>
            <a:solidFill>
              <a:srgbClr val="75D4D4"/>
            </a:solidFill>
          </p:spPr>
          <p:txBody>
            <a:bodyPr bIns="0" lIns="0" rIns="0" rtlCol="0" tIns="0" wrap="square"/>
            <a:p>
              <a:pPr defTabSz="916932"/>
              <a:endParaRPr>
                <a:solidFill>
                  <a:prstClr val="black"/>
                </a:solidFill>
              </a:endParaRPr>
            </a:p>
          </p:txBody>
        </p:sp>
        <p:sp>
          <p:nvSpPr>
            <p:cNvPr id="1049396" name="object 182"/>
            <p:cNvSpPr/>
            <p:nvPr/>
          </p:nvSpPr>
          <p:spPr>
            <a:xfrm>
              <a:off x="5895570" y="3667759"/>
              <a:ext cx="2957830" cy="2423160"/>
            </a:xfrm>
            <a:custGeom>
              <a:avLst/>
              <a:ahLst/>
              <a:rect l="l" t="t" r="r" b="b"/>
              <a:pathLst>
                <a:path w="2957829" h="2423160">
                  <a:moveTo>
                    <a:pt x="2957599" y="41910"/>
                  </a:moveTo>
                  <a:lnTo>
                    <a:pt x="2957599" y="0"/>
                  </a:lnTo>
                  <a:lnTo>
                    <a:pt x="0" y="2423160"/>
                  </a:lnTo>
                  <a:lnTo>
                    <a:pt x="51153" y="2423160"/>
                  </a:lnTo>
                  <a:lnTo>
                    <a:pt x="2957599" y="41910"/>
                  </a:lnTo>
                  <a:close/>
                </a:path>
              </a:pathLst>
            </a:custGeom>
            <a:solidFill>
              <a:srgbClr val="74D3D3"/>
            </a:solidFill>
          </p:spPr>
          <p:txBody>
            <a:bodyPr bIns="0" lIns="0" rIns="0" rtlCol="0" tIns="0" wrap="square"/>
            <a:p>
              <a:pPr defTabSz="916932"/>
              <a:endParaRPr>
                <a:solidFill>
                  <a:prstClr val="black"/>
                </a:solidFill>
              </a:endParaRPr>
            </a:p>
          </p:txBody>
        </p:sp>
        <p:sp>
          <p:nvSpPr>
            <p:cNvPr id="1049397" name="object 183"/>
            <p:cNvSpPr/>
            <p:nvPr/>
          </p:nvSpPr>
          <p:spPr>
            <a:xfrm>
              <a:off x="5946724" y="3709669"/>
              <a:ext cx="2907030" cy="2381250"/>
            </a:xfrm>
            <a:custGeom>
              <a:avLst/>
              <a:ahLst/>
              <a:rect l="l" t="t" r="r" b="b"/>
              <a:pathLst>
                <a:path w="2907029" h="2381250">
                  <a:moveTo>
                    <a:pt x="2906445" y="41147"/>
                  </a:moveTo>
                  <a:lnTo>
                    <a:pt x="2906445" y="0"/>
                  </a:lnTo>
                  <a:lnTo>
                    <a:pt x="0" y="2381250"/>
                  </a:lnTo>
                  <a:lnTo>
                    <a:pt x="50223" y="2381250"/>
                  </a:lnTo>
                  <a:lnTo>
                    <a:pt x="2906445" y="41147"/>
                  </a:lnTo>
                  <a:close/>
                </a:path>
              </a:pathLst>
            </a:custGeom>
            <a:solidFill>
              <a:srgbClr val="72D3D3"/>
            </a:solidFill>
          </p:spPr>
          <p:txBody>
            <a:bodyPr bIns="0" lIns="0" rIns="0" rtlCol="0" tIns="0" wrap="square"/>
            <a:p>
              <a:pPr defTabSz="916932"/>
              <a:endParaRPr>
                <a:solidFill>
                  <a:prstClr val="black"/>
                </a:solidFill>
              </a:endParaRPr>
            </a:p>
          </p:txBody>
        </p:sp>
        <p:sp>
          <p:nvSpPr>
            <p:cNvPr id="1049398" name="object 184"/>
            <p:cNvSpPr/>
            <p:nvPr/>
          </p:nvSpPr>
          <p:spPr>
            <a:xfrm>
              <a:off x="5996947" y="3750817"/>
              <a:ext cx="2856230" cy="2340610"/>
            </a:xfrm>
            <a:custGeom>
              <a:avLst/>
              <a:ahLst/>
              <a:rect l="l" t="t" r="r" b="b"/>
              <a:pathLst>
                <a:path w="2856229" h="2340610">
                  <a:moveTo>
                    <a:pt x="2856222" y="41910"/>
                  </a:moveTo>
                  <a:lnTo>
                    <a:pt x="2856222" y="0"/>
                  </a:lnTo>
                  <a:lnTo>
                    <a:pt x="0" y="2340102"/>
                  </a:lnTo>
                  <a:lnTo>
                    <a:pt x="51153" y="2340102"/>
                  </a:lnTo>
                  <a:lnTo>
                    <a:pt x="2856222" y="41910"/>
                  </a:lnTo>
                  <a:close/>
                </a:path>
              </a:pathLst>
            </a:custGeom>
            <a:solidFill>
              <a:srgbClr val="70D3D3"/>
            </a:solidFill>
          </p:spPr>
          <p:txBody>
            <a:bodyPr bIns="0" lIns="0" rIns="0" rtlCol="0" tIns="0" wrap="square"/>
            <a:p>
              <a:pPr defTabSz="916932"/>
              <a:endParaRPr>
                <a:solidFill>
                  <a:prstClr val="black"/>
                </a:solidFill>
              </a:endParaRPr>
            </a:p>
          </p:txBody>
        </p:sp>
        <p:sp>
          <p:nvSpPr>
            <p:cNvPr id="1049399" name="object 185"/>
            <p:cNvSpPr/>
            <p:nvPr/>
          </p:nvSpPr>
          <p:spPr>
            <a:xfrm>
              <a:off x="6048100" y="3792727"/>
              <a:ext cx="2805430" cy="2298700"/>
            </a:xfrm>
            <a:custGeom>
              <a:avLst/>
              <a:ahLst/>
              <a:rect l="l" t="t" r="r" b="b"/>
              <a:pathLst>
                <a:path w="2805429" h="2298700">
                  <a:moveTo>
                    <a:pt x="2805069" y="41910"/>
                  </a:moveTo>
                  <a:lnTo>
                    <a:pt x="2805069" y="0"/>
                  </a:lnTo>
                  <a:lnTo>
                    <a:pt x="0" y="2298192"/>
                  </a:lnTo>
                  <a:lnTo>
                    <a:pt x="51153" y="2298192"/>
                  </a:lnTo>
                  <a:lnTo>
                    <a:pt x="2805069" y="41910"/>
                  </a:lnTo>
                  <a:close/>
                </a:path>
              </a:pathLst>
            </a:custGeom>
            <a:solidFill>
              <a:srgbClr val="6FD3D3"/>
            </a:solidFill>
          </p:spPr>
          <p:txBody>
            <a:bodyPr bIns="0" lIns="0" rIns="0" rtlCol="0" tIns="0" wrap="square"/>
            <a:p>
              <a:pPr defTabSz="916932"/>
              <a:endParaRPr>
                <a:solidFill>
                  <a:prstClr val="black"/>
                </a:solidFill>
              </a:endParaRPr>
            </a:p>
          </p:txBody>
        </p:sp>
        <p:sp>
          <p:nvSpPr>
            <p:cNvPr id="1049400" name="object 186"/>
            <p:cNvSpPr/>
            <p:nvPr/>
          </p:nvSpPr>
          <p:spPr>
            <a:xfrm>
              <a:off x="6099254" y="3834637"/>
              <a:ext cx="2753995" cy="2256790"/>
            </a:xfrm>
            <a:custGeom>
              <a:avLst/>
              <a:ahLst/>
              <a:rect l="l" t="t" r="r" b="b"/>
              <a:pathLst>
                <a:path w="2753995" h="2256790">
                  <a:moveTo>
                    <a:pt x="2753915" y="41910"/>
                  </a:moveTo>
                  <a:lnTo>
                    <a:pt x="2753915" y="0"/>
                  </a:lnTo>
                  <a:lnTo>
                    <a:pt x="0" y="2256282"/>
                  </a:lnTo>
                  <a:lnTo>
                    <a:pt x="51153" y="2256282"/>
                  </a:lnTo>
                  <a:lnTo>
                    <a:pt x="2753915" y="41910"/>
                  </a:lnTo>
                  <a:close/>
                </a:path>
              </a:pathLst>
            </a:custGeom>
            <a:solidFill>
              <a:srgbClr val="6ED3D3"/>
            </a:solidFill>
          </p:spPr>
          <p:txBody>
            <a:bodyPr bIns="0" lIns="0" rIns="0" rtlCol="0" tIns="0" wrap="square"/>
            <a:p>
              <a:pPr defTabSz="916932"/>
              <a:endParaRPr>
                <a:solidFill>
                  <a:prstClr val="black"/>
                </a:solidFill>
              </a:endParaRPr>
            </a:p>
          </p:txBody>
        </p:sp>
        <p:sp>
          <p:nvSpPr>
            <p:cNvPr id="1049401" name="object 187"/>
            <p:cNvSpPr/>
            <p:nvPr/>
          </p:nvSpPr>
          <p:spPr>
            <a:xfrm>
              <a:off x="6150407" y="3876547"/>
              <a:ext cx="2703195" cy="2214880"/>
            </a:xfrm>
            <a:custGeom>
              <a:avLst/>
              <a:ahLst/>
              <a:rect l="l" t="t" r="r" b="b"/>
              <a:pathLst>
                <a:path w="2703195" h="2214879">
                  <a:moveTo>
                    <a:pt x="2702762" y="41910"/>
                  </a:moveTo>
                  <a:lnTo>
                    <a:pt x="2702762" y="0"/>
                  </a:lnTo>
                  <a:lnTo>
                    <a:pt x="0" y="2214372"/>
                  </a:lnTo>
                  <a:lnTo>
                    <a:pt x="51153" y="2214372"/>
                  </a:lnTo>
                  <a:lnTo>
                    <a:pt x="2702762" y="41910"/>
                  </a:lnTo>
                  <a:close/>
                </a:path>
              </a:pathLst>
            </a:custGeom>
            <a:solidFill>
              <a:srgbClr val="6CD2D2"/>
            </a:solidFill>
          </p:spPr>
          <p:txBody>
            <a:bodyPr bIns="0" lIns="0" rIns="0" rtlCol="0" tIns="0" wrap="square"/>
            <a:p>
              <a:pPr defTabSz="916932"/>
              <a:endParaRPr>
                <a:solidFill>
                  <a:prstClr val="black"/>
                </a:solidFill>
              </a:endParaRPr>
            </a:p>
          </p:txBody>
        </p:sp>
        <p:sp>
          <p:nvSpPr>
            <p:cNvPr id="1049402" name="object 188"/>
            <p:cNvSpPr/>
            <p:nvPr/>
          </p:nvSpPr>
          <p:spPr>
            <a:xfrm>
              <a:off x="6201561" y="3918457"/>
              <a:ext cx="2651760" cy="2172970"/>
            </a:xfrm>
            <a:custGeom>
              <a:avLst/>
              <a:ahLst/>
              <a:rect l="l" t="t" r="r" b="b"/>
              <a:pathLst>
                <a:path w="2651759" h="2172970">
                  <a:moveTo>
                    <a:pt x="2651608" y="41909"/>
                  </a:moveTo>
                  <a:lnTo>
                    <a:pt x="2651608" y="0"/>
                  </a:lnTo>
                  <a:lnTo>
                    <a:pt x="0" y="2172462"/>
                  </a:lnTo>
                  <a:lnTo>
                    <a:pt x="51153" y="2172462"/>
                  </a:lnTo>
                  <a:lnTo>
                    <a:pt x="2651608" y="41909"/>
                  </a:lnTo>
                  <a:close/>
                </a:path>
              </a:pathLst>
            </a:custGeom>
            <a:solidFill>
              <a:srgbClr val="6BD2D2"/>
            </a:solidFill>
          </p:spPr>
          <p:txBody>
            <a:bodyPr bIns="0" lIns="0" rIns="0" rtlCol="0" tIns="0" wrap="square"/>
            <a:p>
              <a:pPr defTabSz="916932"/>
              <a:endParaRPr>
                <a:solidFill>
                  <a:prstClr val="black"/>
                </a:solidFill>
              </a:endParaRPr>
            </a:p>
          </p:txBody>
        </p:sp>
        <p:sp>
          <p:nvSpPr>
            <p:cNvPr id="1049403" name="object 189"/>
            <p:cNvSpPr/>
            <p:nvPr/>
          </p:nvSpPr>
          <p:spPr>
            <a:xfrm>
              <a:off x="6252714" y="3960367"/>
              <a:ext cx="2600960" cy="2131060"/>
            </a:xfrm>
            <a:custGeom>
              <a:avLst/>
              <a:ahLst/>
              <a:rect l="l" t="t" r="r" b="b"/>
              <a:pathLst>
                <a:path w="2600959" h="2131060">
                  <a:moveTo>
                    <a:pt x="2600455" y="41148"/>
                  </a:moveTo>
                  <a:lnTo>
                    <a:pt x="2600455" y="0"/>
                  </a:lnTo>
                  <a:lnTo>
                    <a:pt x="0" y="2130552"/>
                  </a:lnTo>
                  <a:lnTo>
                    <a:pt x="50223" y="2130552"/>
                  </a:lnTo>
                  <a:lnTo>
                    <a:pt x="2600455" y="41148"/>
                  </a:lnTo>
                  <a:close/>
                </a:path>
              </a:pathLst>
            </a:custGeom>
            <a:solidFill>
              <a:srgbClr val="6AD2D2"/>
            </a:solidFill>
          </p:spPr>
          <p:txBody>
            <a:bodyPr bIns="0" lIns="0" rIns="0" rtlCol="0" tIns="0" wrap="square"/>
            <a:p>
              <a:pPr defTabSz="916932"/>
              <a:endParaRPr>
                <a:solidFill>
                  <a:prstClr val="black"/>
                </a:solidFill>
              </a:endParaRPr>
            </a:p>
          </p:txBody>
        </p:sp>
        <p:sp>
          <p:nvSpPr>
            <p:cNvPr id="1049404" name="object 190"/>
            <p:cNvSpPr/>
            <p:nvPr/>
          </p:nvSpPr>
          <p:spPr>
            <a:xfrm>
              <a:off x="6302938" y="4001516"/>
              <a:ext cx="2550795" cy="2089785"/>
            </a:xfrm>
            <a:custGeom>
              <a:avLst/>
              <a:ahLst/>
              <a:rect l="l" t="t" r="r" b="b"/>
              <a:pathLst>
                <a:path w="2550795" h="2089785">
                  <a:moveTo>
                    <a:pt x="2550231" y="41910"/>
                  </a:moveTo>
                  <a:lnTo>
                    <a:pt x="2550231" y="0"/>
                  </a:lnTo>
                  <a:lnTo>
                    <a:pt x="0" y="2089404"/>
                  </a:lnTo>
                  <a:lnTo>
                    <a:pt x="51153" y="2089404"/>
                  </a:lnTo>
                  <a:lnTo>
                    <a:pt x="2550231" y="41910"/>
                  </a:lnTo>
                  <a:close/>
                </a:path>
              </a:pathLst>
            </a:custGeom>
            <a:solidFill>
              <a:srgbClr val="68D2D2"/>
            </a:solidFill>
          </p:spPr>
          <p:txBody>
            <a:bodyPr bIns="0" lIns="0" rIns="0" rtlCol="0" tIns="0" wrap="square"/>
            <a:p>
              <a:pPr defTabSz="916932"/>
              <a:endParaRPr>
                <a:solidFill>
                  <a:prstClr val="black"/>
                </a:solidFill>
              </a:endParaRPr>
            </a:p>
          </p:txBody>
        </p:sp>
        <p:sp>
          <p:nvSpPr>
            <p:cNvPr id="1049405" name="object 191"/>
            <p:cNvSpPr/>
            <p:nvPr/>
          </p:nvSpPr>
          <p:spPr>
            <a:xfrm>
              <a:off x="6354091" y="4043425"/>
              <a:ext cx="2499360" cy="2047875"/>
            </a:xfrm>
            <a:custGeom>
              <a:avLst/>
              <a:ahLst/>
              <a:rect l="l" t="t" r="r" b="b"/>
              <a:pathLst>
                <a:path w="2499359" h="2047875">
                  <a:moveTo>
                    <a:pt x="2499078" y="41910"/>
                  </a:moveTo>
                  <a:lnTo>
                    <a:pt x="2499078" y="0"/>
                  </a:lnTo>
                  <a:lnTo>
                    <a:pt x="0" y="2047494"/>
                  </a:lnTo>
                  <a:lnTo>
                    <a:pt x="51153" y="2047494"/>
                  </a:lnTo>
                  <a:lnTo>
                    <a:pt x="2499078" y="41910"/>
                  </a:lnTo>
                  <a:close/>
                </a:path>
              </a:pathLst>
            </a:custGeom>
            <a:solidFill>
              <a:srgbClr val="67D1D1"/>
            </a:solidFill>
          </p:spPr>
          <p:txBody>
            <a:bodyPr bIns="0" lIns="0" rIns="0" rtlCol="0" tIns="0" wrap="square"/>
            <a:p>
              <a:pPr defTabSz="916932"/>
              <a:endParaRPr>
                <a:solidFill>
                  <a:prstClr val="black"/>
                </a:solidFill>
              </a:endParaRPr>
            </a:p>
          </p:txBody>
        </p:sp>
        <p:sp>
          <p:nvSpPr>
            <p:cNvPr id="1049406" name="object 192"/>
            <p:cNvSpPr/>
            <p:nvPr/>
          </p:nvSpPr>
          <p:spPr>
            <a:xfrm>
              <a:off x="6405245" y="4085335"/>
              <a:ext cx="2447925" cy="2005964"/>
            </a:xfrm>
            <a:custGeom>
              <a:avLst/>
              <a:ahLst/>
              <a:rect l="l" t="t" r="r" b="b"/>
              <a:pathLst>
                <a:path w="2447925" h="2005964">
                  <a:moveTo>
                    <a:pt x="2447925" y="41910"/>
                  </a:moveTo>
                  <a:lnTo>
                    <a:pt x="2447925" y="0"/>
                  </a:lnTo>
                  <a:lnTo>
                    <a:pt x="0" y="2005584"/>
                  </a:lnTo>
                  <a:lnTo>
                    <a:pt x="51153" y="2005584"/>
                  </a:lnTo>
                  <a:lnTo>
                    <a:pt x="2447925" y="41910"/>
                  </a:lnTo>
                  <a:close/>
                </a:path>
              </a:pathLst>
            </a:custGeom>
            <a:solidFill>
              <a:srgbClr val="65D1D1"/>
            </a:solidFill>
          </p:spPr>
          <p:txBody>
            <a:bodyPr bIns="0" lIns="0" rIns="0" rtlCol="0" tIns="0" wrap="square"/>
            <a:p>
              <a:pPr defTabSz="916932"/>
              <a:endParaRPr>
                <a:solidFill>
                  <a:prstClr val="black"/>
                </a:solidFill>
              </a:endParaRPr>
            </a:p>
          </p:txBody>
        </p:sp>
        <p:sp>
          <p:nvSpPr>
            <p:cNvPr id="1049407" name="object 193"/>
            <p:cNvSpPr/>
            <p:nvPr/>
          </p:nvSpPr>
          <p:spPr>
            <a:xfrm>
              <a:off x="6456398" y="4127245"/>
              <a:ext cx="2397125" cy="1964055"/>
            </a:xfrm>
            <a:custGeom>
              <a:avLst/>
              <a:ahLst/>
              <a:rect l="l" t="t" r="r" b="b"/>
              <a:pathLst>
                <a:path w="2397125" h="1964054">
                  <a:moveTo>
                    <a:pt x="2396771" y="41909"/>
                  </a:moveTo>
                  <a:lnTo>
                    <a:pt x="2396771" y="0"/>
                  </a:lnTo>
                  <a:lnTo>
                    <a:pt x="0" y="1963674"/>
                  </a:lnTo>
                  <a:lnTo>
                    <a:pt x="51153" y="1963674"/>
                  </a:lnTo>
                  <a:lnTo>
                    <a:pt x="2396771" y="41909"/>
                  </a:lnTo>
                  <a:close/>
                </a:path>
              </a:pathLst>
            </a:custGeom>
            <a:solidFill>
              <a:srgbClr val="63D1D1"/>
            </a:solidFill>
          </p:spPr>
          <p:txBody>
            <a:bodyPr bIns="0" lIns="0" rIns="0" rtlCol="0" tIns="0" wrap="square"/>
            <a:p>
              <a:pPr defTabSz="916932"/>
              <a:endParaRPr>
                <a:solidFill>
                  <a:prstClr val="black"/>
                </a:solidFill>
              </a:endParaRPr>
            </a:p>
          </p:txBody>
        </p:sp>
        <p:sp>
          <p:nvSpPr>
            <p:cNvPr id="1049408" name="object 194"/>
            <p:cNvSpPr/>
            <p:nvPr/>
          </p:nvSpPr>
          <p:spPr>
            <a:xfrm>
              <a:off x="6507552" y="4169155"/>
              <a:ext cx="2345690" cy="1922145"/>
            </a:xfrm>
            <a:custGeom>
              <a:avLst/>
              <a:ahLst/>
              <a:rect l="l" t="t" r="r" b="b"/>
              <a:pathLst>
                <a:path w="2345690" h="1922145">
                  <a:moveTo>
                    <a:pt x="2345618" y="41910"/>
                  </a:moveTo>
                  <a:lnTo>
                    <a:pt x="2345618" y="0"/>
                  </a:lnTo>
                  <a:lnTo>
                    <a:pt x="0" y="1921764"/>
                  </a:lnTo>
                  <a:lnTo>
                    <a:pt x="51153" y="1921764"/>
                  </a:lnTo>
                  <a:lnTo>
                    <a:pt x="2345618" y="41910"/>
                  </a:lnTo>
                  <a:close/>
                </a:path>
              </a:pathLst>
            </a:custGeom>
            <a:solidFill>
              <a:srgbClr val="62D1D1"/>
            </a:solidFill>
          </p:spPr>
          <p:txBody>
            <a:bodyPr bIns="0" lIns="0" rIns="0" rtlCol="0" tIns="0" wrap="square"/>
            <a:p>
              <a:pPr defTabSz="916932"/>
              <a:endParaRPr>
                <a:solidFill>
                  <a:prstClr val="black"/>
                </a:solidFill>
              </a:endParaRPr>
            </a:p>
          </p:txBody>
        </p:sp>
        <p:sp>
          <p:nvSpPr>
            <p:cNvPr id="1049409" name="object 195"/>
            <p:cNvSpPr/>
            <p:nvPr/>
          </p:nvSpPr>
          <p:spPr>
            <a:xfrm>
              <a:off x="6558705" y="4211066"/>
              <a:ext cx="2294890" cy="1880235"/>
            </a:xfrm>
            <a:custGeom>
              <a:avLst/>
              <a:ahLst/>
              <a:rect l="l" t="t" r="r" b="b"/>
              <a:pathLst>
                <a:path w="2294890" h="1880235">
                  <a:moveTo>
                    <a:pt x="2294464" y="41148"/>
                  </a:moveTo>
                  <a:lnTo>
                    <a:pt x="2294464" y="0"/>
                  </a:lnTo>
                  <a:lnTo>
                    <a:pt x="0" y="1879854"/>
                  </a:lnTo>
                  <a:lnTo>
                    <a:pt x="50223" y="1879854"/>
                  </a:lnTo>
                  <a:lnTo>
                    <a:pt x="2294464" y="41148"/>
                  </a:lnTo>
                  <a:close/>
                </a:path>
              </a:pathLst>
            </a:custGeom>
            <a:solidFill>
              <a:srgbClr val="61D1D1"/>
            </a:solidFill>
          </p:spPr>
          <p:txBody>
            <a:bodyPr bIns="0" lIns="0" rIns="0" rtlCol="0" tIns="0" wrap="square"/>
            <a:p>
              <a:pPr defTabSz="916932"/>
              <a:endParaRPr>
                <a:solidFill>
                  <a:prstClr val="black"/>
                </a:solidFill>
              </a:endParaRPr>
            </a:p>
          </p:txBody>
        </p:sp>
        <p:sp>
          <p:nvSpPr>
            <p:cNvPr id="1049410" name="object 196"/>
            <p:cNvSpPr/>
            <p:nvPr/>
          </p:nvSpPr>
          <p:spPr>
            <a:xfrm>
              <a:off x="6608928" y="4252213"/>
              <a:ext cx="2244725" cy="1838960"/>
            </a:xfrm>
            <a:custGeom>
              <a:avLst/>
              <a:ahLst/>
              <a:rect l="l" t="t" r="r" b="b"/>
              <a:pathLst>
                <a:path w="2244725" h="1838960">
                  <a:moveTo>
                    <a:pt x="2244241" y="41910"/>
                  </a:moveTo>
                  <a:lnTo>
                    <a:pt x="2244241" y="0"/>
                  </a:lnTo>
                  <a:lnTo>
                    <a:pt x="0" y="1838706"/>
                  </a:lnTo>
                  <a:lnTo>
                    <a:pt x="51153" y="1838706"/>
                  </a:lnTo>
                  <a:lnTo>
                    <a:pt x="2244241" y="41910"/>
                  </a:lnTo>
                  <a:close/>
                </a:path>
              </a:pathLst>
            </a:custGeom>
            <a:solidFill>
              <a:srgbClr val="5FD0D0"/>
            </a:solidFill>
          </p:spPr>
          <p:txBody>
            <a:bodyPr bIns="0" lIns="0" rIns="0" rtlCol="0" tIns="0" wrap="square"/>
            <a:p>
              <a:pPr defTabSz="916932"/>
              <a:endParaRPr>
                <a:solidFill>
                  <a:prstClr val="black"/>
                </a:solidFill>
              </a:endParaRPr>
            </a:p>
          </p:txBody>
        </p:sp>
        <p:sp>
          <p:nvSpPr>
            <p:cNvPr id="1049411" name="object 197"/>
            <p:cNvSpPr/>
            <p:nvPr/>
          </p:nvSpPr>
          <p:spPr>
            <a:xfrm>
              <a:off x="6660082" y="4294123"/>
              <a:ext cx="2193290" cy="1797050"/>
            </a:xfrm>
            <a:custGeom>
              <a:avLst/>
              <a:ahLst/>
              <a:rect l="l" t="t" r="r" b="b"/>
              <a:pathLst>
                <a:path w="2193290" h="1797050">
                  <a:moveTo>
                    <a:pt x="2193087" y="41910"/>
                  </a:moveTo>
                  <a:lnTo>
                    <a:pt x="2193087" y="0"/>
                  </a:lnTo>
                  <a:lnTo>
                    <a:pt x="0" y="1796796"/>
                  </a:lnTo>
                  <a:lnTo>
                    <a:pt x="51153" y="1796796"/>
                  </a:lnTo>
                  <a:lnTo>
                    <a:pt x="2193087" y="41910"/>
                  </a:lnTo>
                  <a:close/>
                </a:path>
              </a:pathLst>
            </a:custGeom>
            <a:solidFill>
              <a:srgbClr val="5ED0D0"/>
            </a:solidFill>
          </p:spPr>
          <p:txBody>
            <a:bodyPr bIns="0" lIns="0" rIns="0" rtlCol="0" tIns="0" wrap="square"/>
            <a:p>
              <a:pPr defTabSz="916932"/>
              <a:endParaRPr>
                <a:solidFill>
                  <a:prstClr val="black"/>
                </a:solidFill>
              </a:endParaRPr>
            </a:p>
          </p:txBody>
        </p:sp>
        <p:sp>
          <p:nvSpPr>
            <p:cNvPr id="1049412" name="object 198"/>
            <p:cNvSpPr/>
            <p:nvPr/>
          </p:nvSpPr>
          <p:spPr>
            <a:xfrm>
              <a:off x="6711235" y="4336033"/>
              <a:ext cx="2142490" cy="1755139"/>
            </a:xfrm>
            <a:custGeom>
              <a:avLst/>
              <a:ahLst/>
              <a:rect l="l" t="t" r="r" b="b"/>
              <a:pathLst>
                <a:path w="2142490" h="1755139">
                  <a:moveTo>
                    <a:pt x="2141934" y="41910"/>
                  </a:moveTo>
                  <a:lnTo>
                    <a:pt x="2141934" y="0"/>
                  </a:lnTo>
                  <a:lnTo>
                    <a:pt x="0" y="1754886"/>
                  </a:lnTo>
                  <a:lnTo>
                    <a:pt x="51153" y="1754886"/>
                  </a:lnTo>
                  <a:lnTo>
                    <a:pt x="2141934" y="41910"/>
                  </a:lnTo>
                  <a:close/>
                </a:path>
              </a:pathLst>
            </a:custGeom>
            <a:solidFill>
              <a:srgbClr val="5DD0D0"/>
            </a:solidFill>
          </p:spPr>
          <p:txBody>
            <a:bodyPr bIns="0" lIns="0" rIns="0" rtlCol="0" tIns="0" wrap="square"/>
            <a:p>
              <a:pPr defTabSz="916932"/>
              <a:endParaRPr>
                <a:solidFill>
                  <a:prstClr val="black"/>
                </a:solidFill>
              </a:endParaRPr>
            </a:p>
          </p:txBody>
        </p:sp>
        <p:sp>
          <p:nvSpPr>
            <p:cNvPr id="1049413" name="object 199"/>
            <p:cNvSpPr/>
            <p:nvPr/>
          </p:nvSpPr>
          <p:spPr>
            <a:xfrm>
              <a:off x="6762389" y="4377944"/>
              <a:ext cx="2091055" cy="1713230"/>
            </a:xfrm>
            <a:custGeom>
              <a:avLst/>
              <a:ahLst/>
              <a:rect l="l" t="t" r="r" b="b"/>
              <a:pathLst>
                <a:path w="2091054" h="1713229">
                  <a:moveTo>
                    <a:pt x="2090780" y="41909"/>
                  </a:moveTo>
                  <a:lnTo>
                    <a:pt x="2090780" y="0"/>
                  </a:lnTo>
                  <a:lnTo>
                    <a:pt x="0" y="1712976"/>
                  </a:lnTo>
                  <a:lnTo>
                    <a:pt x="51153" y="1712976"/>
                  </a:lnTo>
                  <a:lnTo>
                    <a:pt x="2090780" y="41909"/>
                  </a:lnTo>
                  <a:close/>
                </a:path>
              </a:pathLst>
            </a:custGeom>
            <a:solidFill>
              <a:srgbClr val="5BD0D0"/>
            </a:solidFill>
          </p:spPr>
          <p:txBody>
            <a:bodyPr bIns="0" lIns="0" rIns="0" rtlCol="0" tIns="0" wrap="square"/>
            <a:p>
              <a:pPr defTabSz="916932"/>
              <a:endParaRPr>
                <a:solidFill>
                  <a:prstClr val="black"/>
                </a:solidFill>
              </a:endParaRPr>
            </a:p>
          </p:txBody>
        </p:sp>
        <p:sp>
          <p:nvSpPr>
            <p:cNvPr id="1049414" name="object 200"/>
            <p:cNvSpPr/>
            <p:nvPr/>
          </p:nvSpPr>
          <p:spPr>
            <a:xfrm>
              <a:off x="6813542" y="4419853"/>
              <a:ext cx="2040255" cy="1671320"/>
            </a:xfrm>
            <a:custGeom>
              <a:avLst/>
              <a:ahLst/>
              <a:rect l="l" t="t" r="r" b="b"/>
              <a:pathLst>
                <a:path w="2040254" h="1671320">
                  <a:moveTo>
                    <a:pt x="2039627" y="41910"/>
                  </a:moveTo>
                  <a:lnTo>
                    <a:pt x="2039627" y="0"/>
                  </a:lnTo>
                  <a:lnTo>
                    <a:pt x="0" y="1671066"/>
                  </a:lnTo>
                  <a:lnTo>
                    <a:pt x="51153" y="1671066"/>
                  </a:lnTo>
                  <a:lnTo>
                    <a:pt x="2039627" y="41910"/>
                  </a:lnTo>
                  <a:close/>
                </a:path>
              </a:pathLst>
            </a:custGeom>
            <a:solidFill>
              <a:srgbClr val="5AD0D0"/>
            </a:solidFill>
          </p:spPr>
          <p:txBody>
            <a:bodyPr bIns="0" lIns="0" rIns="0" rtlCol="0" tIns="0" wrap="square"/>
            <a:p>
              <a:pPr defTabSz="916932"/>
              <a:endParaRPr>
                <a:solidFill>
                  <a:prstClr val="black"/>
                </a:solidFill>
              </a:endParaRPr>
            </a:p>
          </p:txBody>
        </p:sp>
        <p:sp>
          <p:nvSpPr>
            <p:cNvPr id="1049415" name="object 201"/>
            <p:cNvSpPr/>
            <p:nvPr/>
          </p:nvSpPr>
          <p:spPr>
            <a:xfrm>
              <a:off x="6864696" y="4461763"/>
              <a:ext cx="1988820" cy="1629410"/>
            </a:xfrm>
            <a:custGeom>
              <a:avLst/>
              <a:ahLst/>
              <a:rect l="l" t="t" r="r" b="b"/>
              <a:pathLst>
                <a:path w="1988820" h="1629410">
                  <a:moveTo>
                    <a:pt x="1988474" y="41148"/>
                  </a:moveTo>
                  <a:lnTo>
                    <a:pt x="1988474" y="0"/>
                  </a:lnTo>
                  <a:lnTo>
                    <a:pt x="0" y="1629156"/>
                  </a:lnTo>
                  <a:lnTo>
                    <a:pt x="50223" y="1629156"/>
                  </a:lnTo>
                  <a:lnTo>
                    <a:pt x="1988474" y="41148"/>
                  </a:lnTo>
                  <a:close/>
                </a:path>
              </a:pathLst>
            </a:custGeom>
            <a:solidFill>
              <a:srgbClr val="59CFCF"/>
            </a:solidFill>
          </p:spPr>
          <p:txBody>
            <a:bodyPr bIns="0" lIns="0" rIns="0" rtlCol="0" tIns="0" wrap="square"/>
            <a:p>
              <a:pPr defTabSz="916932"/>
              <a:endParaRPr>
                <a:solidFill>
                  <a:prstClr val="black"/>
                </a:solidFill>
              </a:endParaRPr>
            </a:p>
          </p:txBody>
        </p:sp>
        <p:sp>
          <p:nvSpPr>
            <p:cNvPr id="1049416" name="object 202"/>
            <p:cNvSpPr/>
            <p:nvPr/>
          </p:nvSpPr>
          <p:spPr>
            <a:xfrm>
              <a:off x="6914919" y="4502911"/>
              <a:ext cx="1938655" cy="1588135"/>
            </a:xfrm>
            <a:custGeom>
              <a:avLst/>
              <a:ahLst/>
              <a:rect l="l" t="t" r="r" b="b"/>
              <a:pathLst>
                <a:path w="1938654" h="1588135">
                  <a:moveTo>
                    <a:pt x="1938250" y="41910"/>
                  </a:moveTo>
                  <a:lnTo>
                    <a:pt x="1938250" y="0"/>
                  </a:lnTo>
                  <a:lnTo>
                    <a:pt x="0" y="1588008"/>
                  </a:lnTo>
                  <a:lnTo>
                    <a:pt x="51153" y="1588008"/>
                  </a:lnTo>
                  <a:lnTo>
                    <a:pt x="1938250" y="41910"/>
                  </a:lnTo>
                  <a:close/>
                </a:path>
              </a:pathLst>
            </a:custGeom>
            <a:solidFill>
              <a:srgbClr val="57CFCF"/>
            </a:solidFill>
          </p:spPr>
          <p:txBody>
            <a:bodyPr bIns="0" lIns="0" rIns="0" rtlCol="0" tIns="0" wrap="square"/>
            <a:p>
              <a:pPr defTabSz="916932"/>
              <a:endParaRPr>
                <a:solidFill>
                  <a:prstClr val="black"/>
                </a:solidFill>
              </a:endParaRPr>
            </a:p>
          </p:txBody>
        </p:sp>
        <p:sp>
          <p:nvSpPr>
            <p:cNvPr id="1049417" name="object 203"/>
            <p:cNvSpPr/>
            <p:nvPr/>
          </p:nvSpPr>
          <p:spPr>
            <a:xfrm>
              <a:off x="6966072" y="4544822"/>
              <a:ext cx="1887220" cy="1546225"/>
            </a:xfrm>
            <a:custGeom>
              <a:avLst/>
              <a:ahLst/>
              <a:rect l="l" t="t" r="r" b="b"/>
              <a:pathLst>
                <a:path w="1887220" h="1546225">
                  <a:moveTo>
                    <a:pt x="1887097" y="41910"/>
                  </a:moveTo>
                  <a:lnTo>
                    <a:pt x="1887097" y="0"/>
                  </a:lnTo>
                  <a:lnTo>
                    <a:pt x="0" y="1546098"/>
                  </a:lnTo>
                  <a:lnTo>
                    <a:pt x="51153" y="1546098"/>
                  </a:lnTo>
                  <a:lnTo>
                    <a:pt x="1887097" y="41910"/>
                  </a:lnTo>
                  <a:close/>
                </a:path>
              </a:pathLst>
            </a:custGeom>
            <a:solidFill>
              <a:srgbClr val="56CFCF"/>
            </a:solidFill>
          </p:spPr>
          <p:txBody>
            <a:bodyPr bIns="0" lIns="0" rIns="0" rtlCol="0" tIns="0" wrap="square"/>
            <a:p>
              <a:pPr defTabSz="916932"/>
              <a:endParaRPr>
                <a:solidFill>
                  <a:prstClr val="black"/>
                </a:solidFill>
              </a:endParaRPr>
            </a:p>
          </p:txBody>
        </p:sp>
        <p:sp>
          <p:nvSpPr>
            <p:cNvPr id="1049418" name="object 204"/>
            <p:cNvSpPr/>
            <p:nvPr/>
          </p:nvSpPr>
          <p:spPr>
            <a:xfrm>
              <a:off x="7017226" y="4586731"/>
              <a:ext cx="1836420" cy="1504315"/>
            </a:xfrm>
            <a:custGeom>
              <a:avLst/>
              <a:ahLst/>
              <a:rect l="l" t="t" r="r" b="b"/>
              <a:pathLst>
                <a:path w="1836420" h="1504314">
                  <a:moveTo>
                    <a:pt x="1835943" y="41909"/>
                  </a:moveTo>
                  <a:lnTo>
                    <a:pt x="1835943" y="0"/>
                  </a:lnTo>
                  <a:lnTo>
                    <a:pt x="0" y="1504188"/>
                  </a:lnTo>
                  <a:lnTo>
                    <a:pt x="51153" y="1504188"/>
                  </a:lnTo>
                  <a:lnTo>
                    <a:pt x="1835943" y="41909"/>
                  </a:lnTo>
                  <a:close/>
                </a:path>
              </a:pathLst>
            </a:custGeom>
            <a:solidFill>
              <a:srgbClr val="55CFCF"/>
            </a:solidFill>
          </p:spPr>
          <p:txBody>
            <a:bodyPr bIns="0" lIns="0" rIns="0" rtlCol="0" tIns="0" wrap="square"/>
            <a:p>
              <a:pPr defTabSz="916932"/>
              <a:endParaRPr>
                <a:solidFill>
                  <a:prstClr val="black"/>
                </a:solidFill>
              </a:endParaRPr>
            </a:p>
          </p:txBody>
        </p:sp>
        <p:sp>
          <p:nvSpPr>
            <p:cNvPr id="1049419" name="object 205"/>
            <p:cNvSpPr/>
            <p:nvPr/>
          </p:nvSpPr>
          <p:spPr>
            <a:xfrm>
              <a:off x="7068379" y="4628641"/>
              <a:ext cx="1784985" cy="1462405"/>
            </a:xfrm>
            <a:custGeom>
              <a:avLst/>
              <a:ahLst/>
              <a:rect l="l" t="t" r="r" b="b"/>
              <a:pathLst>
                <a:path w="1784984" h="1462404">
                  <a:moveTo>
                    <a:pt x="1784790" y="41910"/>
                  </a:moveTo>
                  <a:lnTo>
                    <a:pt x="1784790" y="0"/>
                  </a:lnTo>
                  <a:lnTo>
                    <a:pt x="0" y="1462278"/>
                  </a:lnTo>
                  <a:lnTo>
                    <a:pt x="51153" y="1462278"/>
                  </a:lnTo>
                  <a:lnTo>
                    <a:pt x="1784790" y="41910"/>
                  </a:lnTo>
                  <a:close/>
                </a:path>
              </a:pathLst>
            </a:custGeom>
            <a:solidFill>
              <a:srgbClr val="53CFCF"/>
            </a:solidFill>
          </p:spPr>
          <p:txBody>
            <a:bodyPr bIns="0" lIns="0" rIns="0" rtlCol="0" tIns="0" wrap="square"/>
            <a:p>
              <a:pPr defTabSz="916932"/>
              <a:endParaRPr>
                <a:solidFill>
                  <a:prstClr val="black"/>
                </a:solidFill>
              </a:endParaRPr>
            </a:p>
          </p:txBody>
        </p:sp>
        <p:sp>
          <p:nvSpPr>
            <p:cNvPr id="1049420" name="object 206"/>
            <p:cNvSpPr/>
            <p:nvPr/>
          </p:nvSpPr>
          <p:spPr>
            <a:xfrm>
              <a:off x="7119533" y="4670551"/>
              <a:ext cx="1734185" cy="1420495"/>
            </a:xfrm>
            <a:custGeom>
              <a:avLst/>
              <a:ahLst/>
              <a:rect l="l" t="t" r="r" b="b"/>
              <a:pathLst>
                <a:path w="1734184" h="1420495">
                  <a:moveTo>
                    <a:pt x="1733636" y="41910"/>
                  </a:moveTo>
                  <a:lnTo>
                    <a:pt x="1733636" y="0"/>
                  </a:lnTo>
                  <a:lnTo>
                    <a:pt x="0" y="1420368"/>
                  </a:lnTo>
                  <a:lnTo>
                    <a:pt x="51153" y="1420368"/>
                  </a:lnTo>
                  <a:lnTo>
                    <a:pt x="1733636" y="41910"/>
                  </a:lnTo>
                  <a:close/>
                </a:path>
              </a:pathLst>
            </a:custGeom>
            <a:solidFill>
              <a:srgbClr val="52CFCF"/>
            </a:solidFill>
          </p:spPr>
          <p:txBody>
            <a:bodyPr bIns="0" lIns="0" rIns="0" rtlCol="0" tIns="0" wrap="square"/>
            <a:p>
              <a:pPr defTabSz="916932"/>
              <a:endParaRPr>
                <a:solidFill>
                  <a:prstClr val="black"/>
                </a:solidFill>
              </a:endParaRPr>
            </a:p>
          </p:txBody>
        </p:sp>
        <p:sp>
          <p:nvSpPr>
            <p:cNvPr id="1049421" name="object 207"/>
            <p:cNvSpPr/>
            <p:nvPr/>
          </p:nvSpPr>
          <p:spPr>
            <a:xfrm>
              <a:off x="7170686" y="4712461"/>
              <a:ext cx="1682750" cy="1378585"/>
            </a:xfrm>
            <a:custGeom>
              <a:avLst/>
              <a:ahLst/>
              <a:rect l="l" t="t" r="r" b="b"/>
              <a:pathLst>
                <a:path w="1682750" h="1378585">
                  <a:moveTo>
                    <a:pt x="1682483" y="41148"/>
                  </a:moveTo>
                  <a:lnTo>
                    <a:pt x="1682483" y="0"/>
                  </a:lnTo>
                  <a:lnTo>
                    <a:pt x="0" y="1378458"/>
                  </a:lnTo>
                  <a:lnTo>
                    <a:pt x="50223" y="1378458"/>
                  </a:lnTo>
                  <a:lnTo>
                    <a:pt x="1682483" y="41148"/>
                  </a:lnTo>
                  <a:close/>
                </a:path>
              </a:pathLst>
            </a:custGeom>
            <a:solidFill>
              <a:srgbClr val="51CFCF"/>
            </a:solidFill>
          </p:spPr>
          <p:txBody>
            <a:bodyPr bIns="0" lIns="0" rIns="0" rtlCol="0" tIns="0" wrap="square"/>
            <a:p>
              <a:pPr defTabSz="916932"/>
              <a:endParaRPr>
                <a:solidFill>
                  <a:prstClr val="black"/>
                </a:solidFill>
              </a:endParaRPr>
            </a:p>
          </p:txBody>
        </p:sp>
        <p:sp>
          <p:nvSpPr>
            <p:cNvPr id="1049422" name="object 208"/>
            <p:cNvSpPr/>
            <p:nvPr/>
          </p:nvSpPr>
          <p:spPr>
            <a:xfrm>
              <a:off x="7220903" y="4753609"/>
              <a:ext cx="1632585" cy="1337310"/>
            </a:xfrm>
            <a:custGeom>
              <a:avLst/>
              <a:ahLst/>
              <a:rect l="l" t="t" r="r" b="b"/>
              <a:pathLst>
                <a:path w="1632584" h="1337310">
                  <a:moveTo>
                    <a:pt x="1632267" y="0"/>
                  </a:moveTo>
                  <a:lnTo>
                    <a:pt x="0" y="1337310"/>
                  </a:lnTo>
                  <a:lnTo>
                    <a:pt x="51155" y="1337310"/>
                  </a:lnTo>
                  <a:lnTo>
                    <a:pt x="102311" y="1337310"/>
                  </a:lnTo>
                  <a:lnTo>
                    <a:pt x="1632267" y="83820"/>
                  </a:lnTo>
                  <a:lnTo>
                    <a:pt x="1632267" y="41910"/>
                  </a:lnTo>
                  <a:lnTo>
                    <a:pt x="1632267" y="0"/>
                  </a:lnTo>
                  <a:close/>
                </a:path>
              </a:pathLst>
            </a:custGeom>
            <a:solidFill>
              <a:srgbClr val="4FCECE"/>
            </a:solidFill>
          </p:spPr>
          <p:txBody>
            <a:bodyPr bIns="0" lIns="0" rIns="0" rtlCol="0" tIns="0" wrap="square"/>
            <a:p>
              <a:pPr defTabSz="916932"/>
              <a:endParaRPr>
                <a:solidFill>
                  <a:prstClr val="black"/>
                </a:solidFill>
              </a:endParaRPr>
            </a:p>
          </p:txBody>
        </p:sp>
        <p:sp>
          <p:nvSpPr>
            <p:cNvPr id="1049423" name="object 209"/>
            <p:cNvSpPr/>
            <p:nvPr/>
          </p:nvSpPr>
          <p:spPr>
            <a:xfrm>
              <a:off x="7323216" y="4837429"/>
              <a:ext cx="1530350" cy="1253490"/>
            </a:xfrm>
            <a:custGeom>
              <a:avLst/>
              <a:ahLst/>
              <a:rect l="l" t="t" r="r" b="b"/>
              <a:pathLst>
                <a:path w="1530350" h="1253489">
                  <a:moveTo>
                    <a:pt x="1529953" y="41910"/>
                  </a:moveTo>
                  <a:lnTo>
                    <a:pt x="1529953" y="0"/>
                  </a:lnTo>
                  <a:lnTo>
                    <a:pt x="0" y="1253490"/>
                  </a:lnTo>
                  <a:lnTo>
                    <a:pt x="51153" y="1253490"/>
                  </a:lnTo>
                  <a:lnTo>
                    <a:pt x="1529953" y="41910"/>
                  </a:lnTo>
                  <a:close/>
                </a:path>
              </a:pathLst>
            </a:custGeom>
            <a:solidFill>
              <a:srgbClr val="4ECECE"/>
            </a:solidFill>
          </p:spPr>
          <p:txBody>
            <a:bodyPr bIns="0" lIns="0" rIns="0" rtlCol="0" tIns="0" wrap="square"/>
            <a:p>
              <a:pPr defTabSz="916932"/>
              <a:endParaRPr>
                <a:solidFill>
                  <a:prstClr val="black"/>
                </a:solidFill>
              </a:endParaRPr>
            </a:p>
          </p:txBody>
        </p:sp>
        <p:sp>
          <p:nvSpPr>
            <p:cNvPr id="1049424" name="object 210"/>
            <p:cNvSpPr/>
            <p:nvPr/>
          </p:nvSpPr>
          <p:spPr>
            <a:xfrm>
              <a:off x="7374370" y="4879339"/>
              <a:ext cx="1478915" cy="1211580"/>
            </a:xfrm>
            <a:custGeom>
              <a:avLst/>
              <a:ahLst/>
              <a:rect l="l" t="t" r="r" b="b"/>
              <a:pathLst>
                <a:path w="1478915" h="1211579">
                  <a:moveTo>
                    <a:pt x="1478799" y="41910"/>
                  </a:moveTo>
                  <a:lnTo>
                    <a:pt x="1478799" y="0"/>
                  </a:lnTo>
                  <a:lnTo>
                    <a:pt x="0" y="1211580"/>
                  </a:lnTo>
                  <a:lnTo>
                    <a:pt x="51153" y="1211580"/>
                  </a:lnTo>
                  <a:lnTo>
                    <a:pt x="1478799" y="41910"/>
                  </a:lnTo>
                  <a:close/>
                </a:path>
              </a:pathLst>
            </a:custGeom>
            <a:solidFill>
              <a:srgbClr val="4CCECE"/>
            </a:solidFill>
          </p:spPr>
          <p:txBody>
            <a:bodyPr bIns="0" lIns="0" rIns="0" rtlCol="0" tIns="0" wrap="square"/>
            <a:p>
              <a:pPr defTabSz="916932"/>
              <a:endParaRPr>
                <a:solidFill>
                  <a:prstClr val="black"/>
                </a:solidFill>
              </a:endParaRPr>
            </a:p>
          </p:txBody>
        </p:sp>
        <p:sp>
          <p:nvSpPr>
            <p:cNvPr id="1049425" name="object 211"/>
            <p:cNvSpPr/>
            <p:nvPr/>
          </p:nvSpPr>
          <p:spPr>
            <a:xfrm>
              <a:off x="7425523" y="4921250"/>
              <a:ext cx="1428115" cy="1169670"/>
            </a:xfrm>
            <a:custGeom>
              <a:avLst/>
              <a:ahLst/>
              <a:rect l="l" t="t" r="r" b="b"/>
              <a:pathLst>
                <a:path w="1428115" h="1169670">
                  <a:moveTo>
                    <a:pt x="1427646" y="41910"/>
                  </a:moveTo>
                  <a:lnTo>
                    <a:pt x="1427646" y="0"/>
                  </a:lnTo>
                  <a:lnTo>
                    <a:pt x="0" y="1169670"/>
                  </a:lnTo>
                  <a:lnTo>
                    <a:pt x="51153" y="1169670"/>
                  </a:lnTo>
                  <a:lnTo>
                    <a:pt x="1427646" y="41910"/>
                  </a:lnTo>
                  <a:close/>
                </a:path>
              </a:pathLst>
            </a:custGeom>
            <a:solidFill>
              <a:srgbClr val="4BCECE"/>
            </a:solidFill>
          </p:spPr>
          <p:txBody>
            <a:bodyPr bIns="0" lIns="0" rIns="0" rtlCol="0" tIns="0" wrap="square"/>
            <a:p>
              <a:pPr defTabSz="916932"/>
              <a:endParaRPr>
                <a:solidFill>
                  <a:prstClr val="black"/>
                </a:solidFill>
              </a:endParaRPr>
            </a:p>
          </p:txBody>
        </p:sp>
        <p:sp>
          <p:nvSpPr>
            <p:cNvPr id="1049426" name="object 212"/>
            <p:cNvSpPr/>
            <p:nvPr/>
          </p:nvSpPr>
          <p:spPr>
            <a:xfrm>
              <a:off x="7476677" y="4963159"/>
              <a:ext cx="1376680" cy="1127760"/>
            </a:xfrm>
            <a:custGeom>
              <a:avLst/>
              <a:ahLst/>
              <a:rect l="l" t="t" r="r" b="b"/>
              <a:pathLst>
                <a:path w="1376679" h="1127760">
                  <a:moveTo>
                    <a:pt x="1376492" y="41148"/>
                  </a:moveTo>
                  <a:lnTo>
                    <a:pt x="1376492" y="0"/>
                  </a:lnTo>
                  <a:lnTo>
                    <a:pt x="0" y="1127760"/>
                  </a:lnTo>
                  <a:lnTo>
                    <a:pt x="50223" y="1127760"/>
                  </a:lnTo>
                  <a:lnTo>
                    <a:pt x="1376492" y="41148"/>
                  </a:lnTo>
                  <a:close/>
                </a:path>
              </a:pathLst>
            </a:custGeom>
            <a:solidFill>
              <a:srgbClr val="4ACECE"/>
            </a:solidFill>
          </p:spPr>
          <p:txBody>
            <a:bodyPr bIns="0" lIns="0" rIns="0" rtlCol="0" tIns="0" wrap="square"/>
            <a:p>
              <a:pPr defTabSz="916932"/>
              <a:endParaRPr>
                <a:solidFill>
                  <a:prstClr val="black"/>
                </a:solidFill>
              </a:endParaRPr>
            </a:p>
          </p:txBody>
        </p:sp>
        <p:sp>
          <p:nvSpPr>
            <p:cNvPr id="1049427" name="object 213"/>
            <p:cNvSpPr/>
            <p:nvPr/>
          </p:nvSpPr>
          <p:spPr>
            <a:xfrm>
              <a:off x="7526900" y="5004307"/>
              <a:ext cx="1326515" cy="1087120"/>
            </a:xfrm>
            <a:custGeom>
              <a:avLst/>
              <a:ahLst/>
              <a:rect l="l" t="t" r="r" b="b"/>
              <a:pathLst>
                <a:path w="1326515" h="1087120">
                  <a:moveTo>
                    <a:pt x="1326269" y="41909"/>
                  </a:moveTo>
                  <a:lnTo>
                    <a:pt x="1326269" y="0"/>
                  </a:lnTo>
                  <a:lnTo>
                    <a:pt x="0" y="1086612"/>
                  </a:lnTo>
                  <a:lnTo>
                    <a:pt x="51153" y="1086612"/>
                  </a:lnTo>
                  <a:lnTo>
                    <a:pt x="1326269" y="41909"/>
                  </a:lnTo>
                  <a:close/>
                </a:path>
              </a:pathLst>
            </a:custGeom>
            <a:solidFill>
              <a:srgbClr val="48CECE"/>
            </a:solidFill>
          </p:spPr>
          <p:txBody>
            <a:bodyPr bIns="0" lIns="0" rIns="0" rtlCol="0" tIns="0" wrap="square"/>
            <a:p>
              <a:pPr defTabSz="916932"/>
              <a:endParaRPr>
                <a:solidFill>
                  <a:prstClr val="black"/>
                </a:solidFill>
              </a:endParaRPr>
            </a:p>
          </p:txBody>
        </p:sp>
        <p:sp>
          <p:nvSpPr>
            <p:cNvPr id="1049428" name="object 214"/>
            <p:cNvSpPr/>
            <p:nvPr/>
          </p:nvSpPr>
          <p:spPr>
            <a:xfrm>
              <a:off x="7578054" y="5046217"/>
              <a:ext cx="1275715" cy="1045210"/>
            </a:xfrm>
            <a:custGeom>
              <a:avLst/>
              <a:ahLst/>
              <a:rect l="l" t="t" r="r" b="b"/>
              <a:pathLst>
                <a:path w="1275715" h="1045210">
                  <a:moveTo>
                    <a:pt x="1275115" y="41910"/>
                  </a:moveTo>
                  <a:lnTo>
                    <a:pt x="1275115" y="0"/>
                  </a:lnTo>
                  <a:lnTo>
                    <a:pt x="0" y="1044702"/>
                  </a:lnTo>
                  <a:lnTo>
                    <a:pt x="51153" y="1044702"/>
                  </a:lnTo>
                  <a:lnTo>
                    <a:pt x="1275115" y="41910"/>
                  </a:lnTo>
                  <a:close/>
                </a:path>
              </a:pathLst>
            </a:custGeom>
            <a:solidFill>
              <a:srgbClr val="48CDCD"/>
            </a:solidFill>
          </p:spPr>
          <p:txBody>
            <a:bodyPr bIns="0" lIns="0" rIns="0" rtlCol="0" tIns="0" wrap="square"/>
            <a:p>
              <a:pPr defTabSz="916932"/>
              <a:endParaRPr>
                <a:solidFill>
                  <a:prstClr val="black"/>
                </a:solidFill>
              </a:endParaRPr>
            </a:p>
          </p:txBody>
        </p:sp>
        <p:sp>
          <p:nvSpPr>
            <p:cNvPr id="1049429" name="object 215"/>
            <p:cNvSpPr/>
            <p:nvPr/>
          </p:nvSpPr>
          <p:spPr>
            <a:xfrm>
              <a:off x="7629207" y="5088127"/>
              <a:ext cx="1224280" cy="1003300"/>
            </a:xfrm>
            <a:custGeom>
              <a:avLst/>
              <a:ahLst/>
              <a:rect l="l" t="t" r="r" b="b"/>
              <a:pathLst>
                <a:path w="1224279" h="1003300">
                  <a:moveTo>
                    <a:pt x="1223962" y="41910"/>
                  </a:moveTo>
                  <a:lnTo>
                    <a:pt x="1223962" y="0"/>
                  </a:lnTo>
                  <a:lnTo>
                    <a:pt x="0" y="1002792"/>
                  </a:lnTo>
                  <a:lnTo>
                    <a:pt x="51153" y="1002792"/>
                  </a:lnTo>
                  <a:lnTo>
                    <a:pt x="1223962" y="41910"/>
                  </a:lnTo>
                  <a:close/>
                </a:path>
              </a:pathLst>
            </a:custGeom>
            <a:solidFill>
              <a:srgbClr val="47CDCD"/>
            </a:solidFill>
          </p:spPr>
          <p:txBody>
            <a:bodyPr bIns="0" lIns="0" rIns="0" rtlCol="0" tIns="0" wrap="square"/>
            <a:p>
              <a:pPr defTabSz="916932"/>
              <a:endParaRPr>
                <a:solidFill>
                  <a:prstClr val="black"/>
                </a:solidFill>
              </a:endParaRPr>
            </a:p>
          </p:txBody>
        </p:sp>
        <p:sp>
          <p:nvSpPr>
            <p:cNvPr id="1049430" name="object 216"/>
            <p:cNvSpPr/>
            <p:nvPr/>
          </p:nvSpPr>
          <p:spPr>
            <a:xfrm>
              <a:off x="7680361" y="5130037"/>
              <a:ext cx="1172845" cy="961390"/>
            </a:xfrm>
            <a:custGeom>
              <a:avLst/>
              <a:ahLst/>
              <a:rect l="l" t="t" r="r" b="b"/>
              <a:pathLst>
                <a:path w="1172845" h="961389">
                  <a:moveTo>
                    <a:pt x="1172809" y="41910"/>
                  </a:moveTo>
                  <a:lnTo>
                    <a:pt x="1172809" y="0"/>
                  </a:lnTo>
                  <a:lnTo>
                    <a:pt x="0" y="960882"/>
                  </a:lnTo>
                  <a:lnTo>
                    <a:pt x="51153" y="960882"/>
                  </a:lnTo>
                  <a:lnTo>
                    <a:pt x="1172809" y="41910"/>
                  </a:lnTo>
                  <a:close/>
                </a:path>
              </a:pathLst>
            </a:custGeom>
            <a:solidFill>
              <a:srgbClr val="45CDCD"/>
            </a:solidFill>
          </p:spPr>
          <p:txBody>
            <a:bodyPr bIns="0" lIns="0" rIns="0" rtlCol="0" tIns="0" wrap="square"/>
            <a:p>
              <a:pPr defTabSz="916932"/>
              <a:endParaRPr>
                <a:solidFill>
                  <a:prstClr val="black"/>
                </a:solidFill>
              </a:endParaRPr>
            </a:p>
          </p:txBody>
        </p:sp>
        <p:sp>
          <p:nvSpPr>
            <p:cNvPr id="1049431" name="object 217"/>
            <p:cNvSpPr/>
            <p:nvPr/>
          </p:nvSpPr>
          <p:spPr>
            <a:xfrm>
              <a:off x="7731506" y="5171947"/>
              <a:ext cx="1122045" cy="919480"/>
            </a:xfrm>
            <a:custGeom>
              <a:avLst/>
              <a:ahLst/>
              <a:rect l="l" t="t" r="r" b="b"/>
              <a:pathLst>
                <a:path w="1122045" h="919479">
                  <a:moveTo>
                    <a:pt x="1121664" y="0"/>
                  </a:moveTo>
                  <a:lnTo>
                    <a:pt x="0" y="918972"/>
                  </a:lnTo>
                  <a:lnTo>
                    <a:pt x="51155" y="918972"/>
                  </a:lnTo>
                  <a:lnTo>
                    <a:pt x="101384" y="918972"/>
                  </a:lnTo>
                  <a:lnTo>
                    <a:pt x="1121664" y="83058"/>
                  </a:lnTo>
                  <a:lnTo>
                    <a:pt x="1121664" y="41910"/>
                  </a:lnTo>
                  <a:lnTo>
                    <a:pt x="1121664" y="0"/>
                  </a:lnTo>
                  <a:close/>
                </a:path>
              </a:pathLst>
            </a:custGeom>
            <a:solidFill>
              <a:srgbClr val="44CDCD"/>
            </a:solidFill>
          </p:spPr>
          <p:txBody>
            <a:bodyPr bIns="0" lIns="0" rIns="0" rtlCol="0" tIns="0" wrap="square"/>
            <a:p>
              <a:pPr defTabSz="916932"/>
              <a:endParaRPr>
                <a:solidFill>
                  <a:prstClr val="black"/>
                </a:solidFill>
              </a:endParaRPr>
            </a:p>
          </p:txBody>
        </p:sp>
        <p:sp>
          <p:nvSpPr>
            <p:cNvPr id="1049432" name="object 218"/>
            <p:cNvSpPr/>
            <p:nvPr/>
          </p:nvSpPr>
          <p:spPr>
            <a:xfrm>
              <a:off x="7832891" y="5255005"/>
              <a:ext cx="1020444" cy="836294"/>
            </a:xfrm>
            <a:custGeom>
              <a:avLst/>
              <a:ahLst/>
              <a:rect l="l" t="t" r="r" b="b"/>
              <a:pathLst>
                <a:path w="1020445" h="836295">
                  <a:moveTo>
                    <a:pt x="1020278" y="41910"/>
                  </a:moveTo>
                  <a:lnTo>
                    <a:pt x="1020278" y="0"/>
                  </a:lnTo>
                  <a:lnTo>
                    <a:pt x="0" y="835913"/>
                  </a:lnTo>
                  <a:lnTo>
                    <a:pt x="51153" y="835913"/>
                  </a:lnTo>
                  <a:lnTo>
                    <a:pt x="1020278" y="41910"/>
                  </a:lnTo>
                  <a:close/>
                </a:path>
              </a:pathLst>
            </a:custGeom>
            <a:solidFill>
              <a:srgbClr val="42CDCD"/>
            </a:solidFill>
          </p:spPr>
          <p:txBody>
            <a:bodyPr bIns="0" lIns="0" rIns="0" rtlCol="0" tIns="0" wrap="square"/>
            <a:p>
              <a:pPr defTabSz="916932"/>
              <a:endParaRPr>
                <a:solidFill>
                  <a:prstClr val="black"/>
                </a:solidFill>
              </a:endParaRPr>
            </a:p>
          </p:txBody>
        </p:sp>
        <p:sp>
          <p:nvSpPr>
            <p:cNvPr id="1049433" name="object 219"/>
            <p:cNvSpPr/>
            <p:nvPr/>
          </p:nvSpPr>
          <p:spPr>
            <a:xfrm>
              <a:off x="7884033" y="5296915"/>
              <a:ext cx="969644" cy="794385"/>
            </a:xfrm>
            <a:custGeom>
              <a:avLst/>
              <a:ahLst/>
              <a:rect l="l" t="t" r="r" b="b"/>
              <a:pathLst>
                <a:path w="969645" h="794385">
                  <a:moveTo>
                    <a:pt x="969137" y="0"/>
                  </a:moveTo>
                  <a:lnTo>
                    <a:pt x="0" y="794004"/>
                  </a:lnTo>
                  <a:lnTo>
                    <a:pt x="51155" y="794004"/>
                  </a:lnTo>
                  <a:lnTo>
                    <a:pt x="102311" y="794004"/>
                  </a:lnTo>
                  <a:lnTo>
                    <a:pt x="969137" y="83820"/>
                  </a:lnTo>
                  <a:lnTo>
                    <a:pt x="969137" y="41910"/>
                  </a:lnTo>
                  <a:lnTo>
                    <a:pt x="969137" y="0"/>
                  </a:lnTo>
                  <a:close/>
                </a:path>
              </a:pathLst>
            </a:custGeom>
            <a:solidFill>
              <a:srgbClr val="41CDCD"/>
            </a:solidFill>
          </p:spPr>
          <p:txBody>
            <a:bodyPr bIns="0" lIns="0" rIns="0" rtlCol="0" tIns="0" wrap="square"/>
            <a:p>
              <a:pPr defTabSz="916932"/>
              <a:endParaRPr>
                <a:solidFill>
                  <a:prstClr val="black"/>
                </a:solidFill>
              </a:endParaRPr>
            </a:p>
          </p:txBody>
        </p:sp>
        <p:sp>
          <p:nvSpPr>
            <p:cNvPr id="1049434" name="object 220"/>
            <p:cNvSpPr/>
            <p:nvPr/>
          </p:nvSpPr>
          <p:spPr>
            <a:xfrm>
              <a:off x="7986351" y="5380736"/>
              <a:ext cx="867410" cy="710565"/>
            </a:xfrm>
            <a:custGeom>
              <a:avLst/>
              <a:ahLst/>
              <a:rect l="l" t="t" r="r" b="b"/>
              <a:pathLst>
                <a:path w="867409" h="710564">
                  <a:moveTo>
                    <a:pt x="866818" y="41910"/>
                  </a:moveTo>
                  <a:lnTo>
                    <a:pt x="866818" y="0"/>
                  </a:lnTo>
                  <a:lnTo>
                    <a:pt x="0" y="710184"/>
                  </a:lnTo>
                  <a:lnTo>
                    <a:pt x="51153" y="710184"/>
                  </a:lnTo>
                  <a:lnTo>
                    <a:pt x="866818" y="41910"/>
                  </a:lnTo>
                  <a:close/>
                </a:path>
              </a:pathLst>
            </a:custGeom>
            <a:solidFill>
              <a:srgbClr val="3FCDCD"/>
            </a:solidFill>
          </p:spPr>
          <p:txBody>
            <a:bodyPr bIns="0" lIns="0" rIns="0" rtlCol="0" tIns="0" wrap="square"/>
            <a:p>
              <a:pPr defTabSz="916932"/>
              <a:endParaRPr>
                <a:solidFill>
                  <a:prstClr val="black"/>
                </a:solidFill>
              </a:endParaRPr>
            </a:p>
          </p:txBody>
        </p:sp>
        <p:sp>
          <p:nvSpPr>
            <p:cNvPr id="1049435" name="object 221"/>
            <p:cNvSpPr/>
            <p:nvPr/>
          </p:nvSpPr>
          <p:spPr>
            <a:xfrm>
              <a:off x="8037505" y="5422645"/>
              <a:ext cx="815975" cy="668655"/>
            </a:xfrm>
            <a:custGeom>
              <a:avLst/>
              <a:ahLst/>
              <a:rect l="l" t="t" r="r" b="b"/>
              <a:pathLst>
                <a:path w="815975" h="668654">
                  <a:moveTo>
                    <a:pt x="815664" y="41909"/>
                  </a:moveTo>
                  <a:lnTo>
                    <a:pt x="815664" y="0"/>
                  </a:lnTo>
                  <a:lnTo>
                    <a:pt x="0" y="668274"/>
                  </a:lnTo>
                  <a:lnTo>
                    <a:pt x="51153" y="668274"/>
                  </a:lnTo>
                  <a:lnTo>
                    <a:pt x="815664" y="41909"/>
                  </a:lnTo>
                  <a:close/>
                </a:path>
              </a:pathLst>
            </a:custGeom>
            <a:solidFill>
              <a:srgbClr val="3ECDCD"/>
            </a:solidFill>
          </p:spPr>
          <p:txBody>
            <a:bodyPr bIns="0" lIns="0" rIns="0" rtlCol="0" tIns="0" wrap="square"/>
            <a:p>
              <a:pPr defTabSz="916932"/>
              <a:endParaRPr>
                <a:solidFill>
                  <a:prstClr val="black"/>
                </a:solidFill>
              </a:endParaRPr>
            </a:p>
          </p:txBody>
        </p:sp>
        <p:sp>
          <p:nvSpPr>
            <p:cNvPr id="1049436" name="object 222"/>
            <p:cNvSpPr/>
            <p:nvPr/>
          </p:nvSpPr>
          <p:spPr>
            <a:xfrm>
              <a:off x="8088658" y="5464555"/>
              <a:ext cx="764540" cy="626745"/>
            </a:xfrm>
            <a:custGeom>
              <a:avLst/>
              <a:ahLst/>
              <a:rect l="l" t="t" r="r" b="b"/>
              <a:pathLst>
                <a:path w="764540" h="626745">
                  <a:moveTo>
                    <a:pt x="764511" y="41148"/>
                  </a:moveTo>
                  <a:lnTo>
                    <a:pt x="764511" y="0"/>
                  </a:lnTo>
                  <a:lnTo>
                    <a:pt x="0" y="626364"/>
                  </a:lnTo>
                  <a:lnTo>
                    <a:pt x="50223" y="626364"/>
                  </a:lnTo>
                  <a:lnTo>
                    <a:pt x="764511" y="41148"/>
                  </a:lnTo>
                  <a:close/>
                </a:path>
              </a:pathLst>
            </a:custGeom>
            <a:solidFill>
              <a:srgbClr val="3ECCCC"/>
            </a:solidFill>
          </p:spPr>
          <p:txBody>
            <a:bodyPr bIns="0" lIns="0" rIns="0" rtlCol="0" tIns="0" wrap="square"/>
            <a:p>
              <a:pPr defTabSz="916932"/>
              <a:endParaRPr>
                <a:solidFill>
                  <a:prstClr val="black"/>
                </a:solidFill>
              </a:endParaRPr>
            </a:p>
          </p:txBody>
        </p:sp>
        <p:sp>
          <p:nvSpPr>
            <p:cNvPr id="1049437" name="object 223"/>
            <p:cNvSpPr/>
            <p:nvPr/>
          </p:nvSpPr>
          <p:spPr>
            <a:xfrm>
              <a:off x="8138871" y="5505704"/>
              <a:ext cx="714375" cy="585470"/>
            </a:xfrm>
            <a:custGeom>
              <a:avLst/>
              <a:ahLst/>
              <a:rect l="l" t="t" r="r" b="b"/>
              <a:pathLst>
                <a:path w="714375" h="585470">
                  <a:moveTo>
                    <a:pt x="714298" y="0"/>
                  </a:moveTo>
                  <a:lnTo>
                    <a:pt x="0" y="585216"/>
                  </a:lnTo>
                  <a:lnTo>
                    <a:pt x="51155" y="585216"/>
                  </a:lnTo>
                  <a:lnTo>
                    <a:pt x="102311" y="585216"/>
                  </a:lnTo>
                  <a:lnTo>
                    <a:pt x="714298" y="83820"/>
                  </a:lnTo>
                  <a:lnTo>
                    <a:pt x="714298" y="41910"/>
                  </a:lnTo>
                  <a:lnTo>
                    <a:pt x="714298" y="0"/>
                  </a:lnTo>
                  <a:close/>
                </a:path>
              </a:pathLst>
            </a:custGeom>
            <a:solidFill>
              <a:srgbClr val="3CCCCC"/>
            </a:solidFill>
          </p:spPr>
          <p:txBody>
            <a:bodyPr bIns="0" lIns="0" rIns="0" rtlCol="0" tIns="0" wrap="square"/>
            <a:p>
              <a:pPr defTabSz="916932"/>
              <a:endParaRPr>
                <a:solidFill>
                  <a:prstClr val="black"/>
                </a:solidFill>
              </a:endParaRPr>
            </a:p>
          </p:txBody>
        </p:sp>
        <p:sp>
          <p:nvSpPr>
            <p:cNvPr id="1049438" name="object 224"/>
            <p:cNvSpPr/>
            <p:nvPr/>
          </p:nvSpPr>
          <p:spPr>
            <a:xfrm>
              <a:off x="8241188" y="5589523"/>
              <a:ext cx="612140" cy="501650"/>
            </a:xfrm>
            <a:custGeom>
              <a:avLst/>
              <a:ahLst/>
              <a:rect l="l" t="t" r="r" b="b"/>
              <a:pathLst>
                <a:path w="612140" h="501650">
                  <a:moveTo>
                    <a:pt x="611981" y="41910"/>
                  </a:moveTo>
                  <a:lnTo>
                    <a:pt x="611981" y="0"/>
                  </a:lnTo>
                  <a:lnTo>
                    <a:pt x="0" y="501396"/>
                  </a:lnTo>
                  <a:lnTo>
                    <a:pt x="51153" y="501396"/>
                  </a:lnTo>
                  <a:lnTo>
                    <a:pt x="611981" y="41910"/>
                  </a:lnTo>
                  <a:close/>
                </a:path>
              </a:pathLst>
            </a:custGeom>
            <a:solidFill>
              <a:srgbClr val="3BCCCC"/>
            </a:solidFill>
          </p:spPr>
          <p:txBody>
            <a:bodyPr bIns="0" lIns="0" rIns="0" rtlCol="0" tIns="0" wrap="square"/>
            <a:p>
              <a:pPr defTabSz="916932"/>
              <a:endParaRPr>
                <a:solidFill>
                  <a:prstClr val="black"/>
                </a:solidFill>
              </a:endParaRPr>
            </a:p>
          </p:txBody>
        </p:sp>
        <p:sp>
          <p:nvSpPr>
            <p:cNvPr id="1049439" name="object 225"/>
            <p:cNvSpPr/>
            <p:nvPr/>
          </p:nvSpPr>
          <p:spPr>
            <a:xfrm>
              <a:off x="8292342" y="5631433"/>
              <a:ext cx="561340" cy="459740"/>
            </a:xfrm>
            <a:custGeom>
              <a:avLst/>
              <a:ahLst/>
              <a:rect l="l" t="t" r="r" b="b"/>
              <a:pathLst>
                <a:path w="561340" h="459739">
                  <a:moveTo>
                    <a:pt x="560827" y="41910"/>
                  </a:moveTo>
                  <a:lnTo>
                    <a:pt x="560827" y="0"/>
                  </a:lnTo>
                  <a:lnTo>
                    <a:pt x="0" y="459486"/>
                  </a:lnTo>
                  <a:lnTo>
                    <a:pt x="51153" y="459486"/>
                  </a:lnTo>
                  <a:lnTo>
                    <a:pt x="560827" y="41910"/>
                  </a:lnTo>
                  <a:close/>
                </a:path>
              </a:pathLst>
            </a:custGeom>
            <a:solidFill>
              <a:srgbClr val="3ACCCC"/>
            </a:solidFill>
          </p:spPr>
          <p:txBody>
            <a:bodyPr bIns="0" lIns="0" rIns="0" rtlCol="0" tIns="0" wrap="square"/>
            <a:p>
              <a:pPr defTabSz="916932"/>
              <a:endParaRPr>
                <a:solidFill>
                  <a:prstClr val="black"/>
                </a:solidFill>
              </a:endParaRPr>
            </a:p>
          </p:txBody>
        </p:sp>
        <p:sp>
          <p:nvSpPr>
            <p:cNvPr id="1049440" name="object 226"/>
            <p:cNvSpPr/>
            <p:nvPr/>
          </p:nvSpPr>
          <p:spPr>
            <a:xfrm>
              <a:off x="8343494" y="5673343"/>
              <a:ext cx="509905" cy="417830"/>
            </a:xfrm>
            <a:custGeom>
              <a:avLst/>
              <a:ahLst/>
              <a:rect l="l" t="t" r="r" b="b"/>
              <a:pathLst>
                <a:path w="509904" h="417829">
                  <a:moveTo>
                    <a:pt x="509676" y="0"/>
                  </a:moveTo>
                  <a:lnTo>
                    <a:pt x="0" y="417576"/>
                  </a:lnTo>
                  <a:lnTo>
                    <a:pt x="51142" y="417576"/>
                  </a:lnTo>
                  <a:lnTo>
                    <a:pt x="101371" y="417576"/>
                  </a:lnTo>
                  <a:lnTo>
                    <a:pt x="509676" y="83058"/>
                  </a:lnTo>
                  <a:lnTo>
                    <a:pt x="509676" y="41910"/>
                  </a:lnTo>
                  <a:lnTo>
                    <a:pt x="509676" y="0"/>
                  </a:lnTo>
                  <a:close/>
                </a:path>
              </a:pathLst>
            </a:custGeom>
            <a:solidFill>
              <a:srgbClr val="39CCCC"/>
            </a:solidFill>
          </p:spPr>
          <p:txBody>
            <a:bodyPr bIns="0" lIns="0" rIns="0" rtlCol="0" tIns="0" wrap="square"/>
            <a:p>
              <a:pPr defTabSz="916932"/>
              <a:endParaRPr>
                <a:solidFill>
                  <a:prstClr val="black"/>
                </a:solidFill>
              </a:endParaRPr>
            </a:p>
          </p:txBody>
        </p:sp>
        <p:sp>
          <p:nvSpPr>
            <p:cNvPr id="1049441" name="object 227"/>
            <p:cNvSpPr/>
            <p:nvPr/>
          </p:nvSpPr>
          <p:spPr>
            <a:xfrm>
              <a:off x="8444865" y="5756401"/>
              <a:ext cx="408305" cy="334645"/>
            </a:xfrm>
            <a:custGeom>
              <a:avLst/>
              <a:ahLst/>
              <a:rect l="l" t="t" r="r" b="b"/>
              <a:pathLst>
                <a:path w="408304" h="334645">
                  <a:moveTo>
                    <a:pt x="408305" y="0"/>
                  </a:moveTo>
                  <a:lnTo>
                    <a:pt x="0" y="334518"/>
                  </a:lnTo>
                  <a:lnTo>
                    <a:pt x="51155" y="334518"/>
                  </a:lnTo>
                  <a:lnTo>
                    <a:pt x="102311" y="334518"/>
                  </a:lnTo>
                  <a:lnTo>
                    <a:pt x="408305" y="83820"/>
                  </a:lnTo>
                  <a:lnTo>
                    <a:pt x="408305" y="41910"/>
                  </a:lnTo>
                  <a:lnTo>
                    <a:pt x="408305" y="0"/>
                  </a:lnTo>
                  <a:close/>
                </a:path>
              </a:pathLst>
            </a:custGeom>
            <a:solidFill>
              <a:srgbClr val="37CCCC"/>
            </a:solidFill>
          </p:spPr>
          <p:txBody>
            <a:bodyPr bIns="0" lIns="0" rIns="0" rtlCol="0" tIns="0" wrap="square"/>
            <a:p>
              <a:pPr defTabSz="916932"/>
              <a:endParaRPr>
                <a:solidFill>
                  <a:prstClr val="black"/>
                </a:solidFill>
              </a:endParaRPr>
            </a:p>
          </p:txBody>
        </p:sp>
        <p:sp>
          <p:nvSpPr>
            <p:cNvPr id="1049442" name="object 228"/>
            <p:cNvSpPr/>
            <p:nvPr/>
          </p:nvSpPr>
          <p:spPr>
            <a:xfrm>
              <a:off x="8547179" y="5840222"/>
              <a:ext cx="306070" cy="250825"/>
            </a:xfrm>
            <a:custGeom>
              <a:avLst/>
              <a:ahLst/>
              <a:rect l="l" t="t" r="r" b="b"/>
              <a:pathLst>
                <a:path w="306070" h="250825">
                  <a:moveTo>
                    <a:pt x="305990" y="41910"/>
                  </a:moveTo>
                  <a:lnTo>
                    <a:pt x="305990" y="0"/>
                  </a:lnTo>
                  <a:lnTo>
                    <a:pt x="0" y="250698"/>
                  </a:lnTo>
                  <a:lnTo>
                    <a:pt x="51153" y="250698"/>
                  </a:lnTo>
                  <a:lnTo>
                    <a:pt x="305990" y="41910"/>
                  </a:lnTo>
                  <a:close/>
                </a:path>
              </a:pathLst>
            </a:custGeom>
            <a:solidFill>
              <a:srgbClr val="36CCCC"/>
            </a:solidFill>
          </p:spPr>
          <p:txBody>
            <a:bodyPr bIns="0" lIns="0" rIns="0" rtlCol="0" tIns="0" wrap="square"/>
            <a:p>
              <a:pPr defTabSz="916932"/>
              <a:endParaRPr>
                <a:solidFill>
                  <a:prstClr val="black"/>
                </a:solidFill>
              </a:endParaRPr>
            </a:p>
          </p:txBody>
        </p:sp>
        <p:sp>
          <p:nvSpPr>
            <p:cNvPr id="1049443" name="object 229"/>
            <p:cNvSpPr/>
            <p:nvPr/>
          </p:nvSpPr>
          <p:spPr>
            <a:xfrm>
              <a:off x="8598332" y="5882131"/>
              <a:ext cx="255270" cy="208915"/>
            </a:xfrm>
            <a:custGeom>
              <a:avLst/>
              <a:ahLst/>
              <a:rect l="l" t="t" r="r" b="b"/>
              <a:pathLst>
                <a:path w="255270" h="208914">
                  <a:moveTo>
                    <a:pt x="254837" y="41909"/>
                  </a:moveTo>
                  <a:lnTo>
                    <a:pt x="254837" y="0"/>
                  </a:lnTo>
                  <a:lnTo>
                    <a:pt x="0" y="208788"/>
                  </a:lnTo>
                  <a:lnTo>
                    <a:pt x="51153" y="208788"/>
                  </a:lnTo>
                  <a:lnTo>
                    <a:pt x="254837" y="41909"/>
                  </a:lnTo>
                  <a:close/>
                </a:path>
              </a:pathLst>
            </a:custGeom>
            <a:solidFill>
              <a:srgbClr val="35CCCC"/>
            </a:solidFill>
          </p:spPr>
          <p:txBody>
            <a:bodyPr bIns="0" lIns="0" rIns="0" rtlCol="0" tIns="0" wrap="square"/>
            <a:p>
              <a:pPr defTabSz="916932"/>
              <a:endParaRPr>
                <a:solidFill>
                  <a:prstClr val="black"/>
                </a:solidFill>
              </a:endParaRPr>
            </a:p>
          </p:txBody>
        </p:sp>
        <p:sp>
          <p:nvSpPr>
            <p:cNvPr id="1049444" name="object 230"/>
            <p:cNvSpPr/>
            <p:nvPr/>
          </p:nvSpPr>
          <p:spPr>
            <a:xfrm>
              <a:off x="8649486" y="5924042"/>
              <a:ext cx="203683" cy="166878"/>
            </a:xfrm>
            <a:prstGeom prst="rect"/>
            <a:blipFill>
              <a:blip xmlns:r="http://schemas.openxmlformats.org/officeDocument/2006/relationships" r:embed="rId4" cstate="print"/>
              <a:stretch>
                <a:fillRect/>
              </a:stretch>
            </a:blipFill>
          </p:spPr>
          <p:txBody>
            <a:bodyPr bIns="0" lIns="0" rIns="0" rtlCol="0" tIns="0" wrap="square"/>
            <a:p>
              <a:pPr defTabSz="916932"/>
              <a:endParaRPr>
                <a:solidFill>
                  <a:prstClr val="black"/>
                </a:solidFill>
              </a:endParaRPr>
            </a:p>
          </p:txBody>
        </p:sp>
      </p:grpSp>
      <p:grpSp>
        <p:nvGrpSpPr>
          <p:cNvPr id="369" name="object 231"/>
          <p:cNvGrpSpPr/>
          <p:nvPr/>
        </p:nvGrpSpPr>
        <p:grpSpPr>
          <a:xfrm>
            <a:off x="3955734" y="2074867"/>
            <a:ext cx="4998635" cy="4115437"/>
            <a:chOff x="3944746" y="2067179"/>
            <a:chExt cx="4984750" cy="4100195"/>
          </a:xfrm>
        </p:grpSpPr>
        <p:sp>
          <p:nvSpPr>
            <p:cNvPr id="1049445" name="object 232"/>
            <p:cNvSpPr/>
            <p:nvPr/>
          </p:nvSpPr>
          <p:spPr>
            <a:xfrm>
              <a:off x="4033519" y="2155952"/>
              <a:ext cx="4895850" cy="4011295"/>
            </a:xfrm>
            <a:custGeom>
              <a:avLst/>
              <a:ahLst/>
              <a:rect l="l" t="t" r="r" b="b"/>
              <a:pathLst>
                <a:path w="4895850" h="4011295">
                  <a:moveTo>
                    <a:pt x="4895850" y="4011167"/>
                  </a:moveTo>
                  <a:lnTo>
                    <a:pt x="4895850" y="0"/>
                  </a:lnTo>
                  <a:lnTo>
                    <a:pt x="0" y="0"/>
                  </a:lnTo>
                  <a:lnTo>
                    <a:pt x="0" y="4011167"/>
                  </a:lnTo>
                  <a:lnTo>
                    <a:pt x="4895850" y="4011167"/>
                  </a:lnTo>
                  <a:close/>
                </a:path>
              </a:pathLst>
            </a:custGeom>
            <a:solidFill>
              <a:srgbClr val="808080"/>
            </a:solidFill>
          </p:spPr>
          <p:txBody>
            <a:bodyPr bIns="0" lIns="0" rIns="0" rtlCol="0" tIns="0" wrap="square"/>
            <a:p>
              <a:pPr defTabSz="916932"/>
              <a:endParaRPr>
                <a:solidFill>
                  <a:prstClr val="black"/>
                </a:solidFill>
              </a:endParaRPr>
            </a:p>
          </p:txBody>
        </p:sp>
        <p:sp>
          <p:nvSpPr>
            <p:cNvPr id="1049446" name="object 233"/>
            <p:cNvSpPr/>
            <p:nvPr/>
          </p:nvSpPr>
          <p:spPr>
            <a:xfrm>
              <a:off x="3957319" y="2079752"/>
              <a:ext cx="4895850" cy="4011295"/>
            </a:xfrm>
            <a:custGeom>
              <a:avLst/>
              <a:ahLst/>
              <a:rect l="l" t="t" r="r" b="b"/>
              <a:pathLst>
                <a:path w="4895850" h="4011295">
                  <a:moveTo>
                    <a:pt x="0" y="0"/>
                  </a:moveTo>
                  <a:lnTo>
                    <a:pt x="0" y="4011167"/>
                  </a:lnTo>
                  <a:lnTo>
                    <a:pt x="4895850" y="4011167"/>
                  </a:lnTo>
                  <a:lnTo>
                    <a:pt x="4895850" y="0"/>
                  </a:lnTo>
                  <a:lnTo>
                    <a:pt x="0" y="0"/>
                  </a:lnTo>
                  <a:close/>
                </a:path>
              </a:pathLst>
            </a:custGeom>
            <a:ln w="25145">
              <a:solidFill>
                <a:srgbClr val="9A0065"/>
              </a:solidFill>
            </a:ln>
          </p:spPr>
          <p:txBody>
            <a:bodyPr bIns="0" lIns="0" rIns="0" rtlCol="0" tIns="0" wrap="square"/>
            <a:p>
              <a:pPr defTabSz="916932"/>
              <a:endParaRPr>
                <a:solidFill>
                  <a:prstClr val="black"/>
                </a:solidFill>
              </a:endParaRPr>
            </a:p>
          </p:txBody>
        </p:sp>
      </p:grpSp>
      <p:sp>
        <p:nvSpPr>
          <p:cNvPr id="1049447" name="object 234"/>
          <p:cNvSpPr txBox="1"/>
          <p:nvPr/>
        </p:nvSpPr>
        <p:spPr>
          <a:xfrm>
            <a:off x="3201419" y="967259"/>
            <a:ext cx="5307468" cy="1628690"/>
          </a:xfrm>
          <a:prstGeom prst="rect"/>
        </p:spPr>
        <p:txBody>
          <a:bodyPr bIns="0" lIns="0" rIns="0" rtlCol="0" tIns="12733" vert="horz" wrap="square">
            <a:spAutoFit/>
          </a:bodyPr>
          <a:p>
            <a:pPr defTabSz="916932" marL="12733">
              <a:spcBef>
                <a:spcPts val="100"/>
              </a:spcBef>
            </a:pPr>
            <a:r>
              <a:rPr dirty="0" sz="3600" spc="-5">
                <a:solidFill>
                  <a:prstClr val="black"/>
                </a:solidFill>
                <a:latin typeface="Times New Roman"/>
                <a:cs typeface="Times New Roman"/>
              </a:rPr>
              <a:t>John </a:t>
            </a:r>
            <a:r>
              <a:rPr dirty="0" sz="3600">
                <a:solidFill>
                  <a:prstClr val="black"/>
                </a:solidFill>
                <a:latin typeface="Times New Roman"/>
                <a:cs typeface="Times New Roman"/>
              </a:rPr>
              <a:t>B.</a:t>
            </a:r>
            <a:r>
              <a:rPr dirty="0" sz="3600" spc="-10">
                <a:solidFill>
                  <a:prstClr val="black"/>
                </a:solidFill>
                <a:latin typeface="Times New Roman"/>
                <a:cs typeface="Times New Roman"/>
              </a:rPr>
              <a:t> </a:t>
            </a:r>
            <a:r>
              <a:rPr dirty="0" sz="3600">
                <a:solidFill>
                  <a:prstClr val="black"/>
                </a:solidFill>
                <a:latin typeface="Times New Roman"/>
                <a:cs typeface="Times New Roman"/>
              </a:rPr>
              <a:t>Watson</a:t>
            </a:r>
            <a:endParaRPr sz="3600">
              <a:solidFill>
                <a:prstClr val="black"/>
              </a:solidFill>
              <a:latin typeface="Times New Roman"/>
              <a:cs typeface="Times New Roman"/>
            </a:endParaRPr>
          </a:p>
          <a:p>
            <a:pPr defTabSz="916932">
              <a:spcBef>
                <a:spcPts val="25"/>
              </a:spcBef>
            </a:pPr>
            <a:endParaRPr sz="4100">
              <a:solidFill>
                <a:prstClr val="black"/>
              </a:solidFill>
              <a:latin typeface="Times New Roman"/>
              <a:cs typeface="Times New Roman"/>
            </a:endParaRPr>
          </a:p>
          <a:p>
            <a:pPr defTabSz="916932" marL="872360"/>
            <a:r>
              <a:rPr b="1" dirty="0" sz="2800">
                <a:solidFill>
                  <a:prstClr val="black"/>
                </a:solidFill>
                <a:latin typeface="Times New Roman"/>
                <a:cs typeface="Times New Roman"/>
              </a:rPr>
              <a:t>John B. Watson</a:t>
            </a:r>
            <a:r>
              <a:rPr b="1" dirty="0" sz="2800" spc="-75">
                <a:solidFill>
                  <a:prstClr val="black"/>
                </a:solidFill>
                <a:latin typeface="Times New Roman"/>
                <a:cs typeface="Times New Roman"/>
              </a:rPr>
              <a:t> </a:t>
            </a:r>
            <a:r>
              <a:rPr b="1" dirty="0" sz="2800">
                <a:solidFill>
                  <a:prstClr val="black"/>
                </a:solidFill>
                <a:latin typeface="Times New Roman"/>
                <a:cs typeface="Times New Roman"/>
              </a:rPr>
              <a:t>(1878-1958):</a:t>
            </a:r>
            <a:endParaRPr sz="2800">
              <a:solidFill>
                <a:prstClr val="black"/>
              </a:solidFill>
              <a:latin typeface="Times New Roman"/>
              <a:cs typeface="Times New Roman"/>
            </a:endParaRPr>
          </a:p>
        </p:txBody>
      </p:sp>
      <p:sp>
        <p:nvSpPr>
          <p:cNvPr id="1049448" name="object 235"/>
          <p:cNvSpPr/>
          <p:nvPr/>
        </p:nvSpPr>
        <p:spPr>
          <a:xfrm>
            <a:off x="4073796" y="2531089"/>
            <a:ext cx="4422359" cy="33780"/>
          </a:xfrm>
          <a:custGeom>
            <a:avLst/>
            <a:ahLst/>
            <a:rect l="l" t="t" r="r" b="b"/>
            <a:pathLst>
              <a:path w="4410075" h="33655">
                <a:moveTo>
                  <a:pt x="4409694" y="33527"/>
                </a:moveTo>
                <a:lnTo>
                  <a:pt x="4409694" y="0"/>
                </a:lnTo>
                <a:lnTo>
                  <a:pt x="0" y="0"/>
                </a:lnTo>
                <a:lnTo>
                  <a:pt x="0" y="33528"/>
                </a:lnTo>
                <a:lnTo>
                  <a:pt x="4409694" y="33527"/>
                </a:lnTo>
                <a:close/>
              </a:path>
            </a:pathLst>
          </a:custGeom>
          <a:solidFill>
            <a:srgbClr val="000000"/>
          </a:solidFill>
        </p:spPr>
        <p:txBody>
          <a:bodyPr bIns="0" lIns="0" rIns="0" rtlCol="0" tIns="0" wrap="square"/>
          <a:p>
            <a:pPr defTabSz="916932"/>
            <a:endParaRPr>
              <a:solidFill>
                <a:prstClr val="black"/>
              </a:solidFill>
            </a:endParaRPr>
          </a:p>
        </p:txBody>
      </p:sp>
      <p:sp>
        <p:nvSpPr>
          <p:cNvPr id="1049449" name="object 236"/>
          <p:cNvSpPr txBox="1"/>
          <p:nvPr/>
        </p:nvSpPr>
        <p:spPr>
          <a:xfrm>
            <a:off x="4061060" y="2697313"/>
            <a:ext cx="4163831" cy="316768"/>
          </a:xfrm>
          <a:prstGeom prst="rect"/>
        </p:spPr>
        <p:txBody>
          <a:bodyPr bIns="0" lIns="0" rIns="0" rtlCol="0" tIns="12733" vert="horz" wrap="square">
            <a:spAutoFit/>
          </a:bodyPr>
          <a:p>
            <a:pPr defTabSz="916932" marL="12733">
              <a:spcBef>
                <a:spcPts val="100"/>
              </a:spcBef>
            </a:pPr>
            <a:r>
              <a:rPr dirty="0" sz="1900" spc="-5">
                <a:solidFill>
                  <a:prstClr val="black"/>
                </a:solidFill>
                <a:latin typeface="Times New Roman"/>
                <a:cs typeface="Times New Roman"/>
              </a:rPr>
              <a:t>•Argued strongly against structuralism</a:t>
            </a:r>
            <a:r>
              <a:rPr dirty="0" sz="1900" spc="-55">
                <a:solidFill>
                  <a:prstClr val="black"/>
                </a:solidFill>
                <a:latin typeface="Times New Roman"/>
                <a:cs typeface="Times New Roman"/>
              </a:rPr>
              <a:t> </a:t>
            </a:r>
            <a:r>
              <a:rPr dirty="0" sz="1900" spc="-5">
                <a:solidFill>
                  <a:prstClr val="black"/>
                </a:solidFill>
                <a:latin typeface="Times New Roman"/>
                <a:cs typeface="Times New Roman"/>
              </a:rPr>
              <a:t>and</a:t>
            </a:r>
            <a:endParaRPr sz="1900">
              <a:solidFill>
                <a:prstClr val="black"/>
              </a:solidFill>
              <a:latin typeface="Times New Roman"/>
              <a:cs typeface="Times New Roman"/>
            </a:endParaRPr>
          </a:p>
        </p:txBody>
      </p:sp>
      <p:sp>
        <p:nvSpPr>
          <p:cNvPr id="1049450" name="object 237"/>
          <p:cNvSpPr txBox="1"/>
          <p:nvPr/>
        </p:nvSpPr>
        <p:spPr>
          <a:xfrm>
            <a:off x="4061055" y="2987189"/>
            <a:ext cx="4699354" cy="3071441"/>
          </a:xfrm>
          <a:prstGeom prst="rect"/>
        </p:spPr>
        <p:txBody>
          <a:bodyPr bIns="0" lIns="0" rIns="0" rtlCol="0" tIns="12733" vert="horz" wrap="square">
            <a:spAutoFit/>
          </a:bodyPr>
          <a:p>
            <a:pPr defTabSz="916932" marL="12733" marR="5096">
              <a:spcBef>
                <a:spcPts val="100"/>
              </a:spcBef>
            </a:pPr>
            <a:r>
              <a:rPr dirty="0" sz="1900" spc="-5">
                <a:solidFill>
                  <a:prstClr val="black"/>
                </a:solidFill>
                <a:latin typeface="Times New Roman"/>
                <a:cs typeface="Times New Roman"/>
              </a:rPr>
              <a:t>contended that psychology should focus only on  </a:t>
            </a:r>
            <a:r>
              <a:rPr dirty="0" sz="1900" i="1" spc="-5">
                <a:solidFill>
                  <a:prstClr val="black"/>
                </a:solidFill>
                <a:latin typeface="Times New Roman"/>
                <a:cs typeface="Times New Roman"/>
              </a:rPr>
              <a:t>measurable and observable behavior --  behaviorism.</a:t>
            </a:r>
            <a:endParaRPr sz="1900">
              <a:solidFill>
                <a:prstClr val="black"/>
              </a:solidFill>
              <a:latin typeface="Times New Roman"/>
              <a:cs typeface="Times New Roman"/>
            </a:endParaRPr>
          </a:p>
          <a:p>
            <a:pPr defTabSz="916932" marL="12733">
              <a:spcBef>
                <a:spcPts val="1120"/>
              </a:spcBef>
            </a:pPr>
            <a:r>
              <a:rPr dirty="0" sz="1900" spc="-5">
                <a:solidFill>
                  <a:prstClr val="black"/>
                </a:solidFill>
                <a:latin typeface="Times New Roman"/>
                <a:cs typeface="Times New Roman"/>
              </a:rPr>
              <a:t>•Defined psychology as the science of</a:t>
            </a:r>
            <a:r>
              <a:rPr dirty="0" sz="1900" spc="-70">
                <a:solidFill>
                  <a:prstClr val="black"/>
                </a:solidFill>
                <a:latin typeface="Times New Roman"/>
                <a:cs typeface="Times New Roman"/>
              </a:rPr>
              <a:t> </a:t>
            </a:r>
            <a:r>
              <a:rPr dirty="0" sz="1900" spc="-5">
                <a:solidFill>
                  <a:prstClr val="black"/>
                </a:solidFill>
                <a:latin typeface="Times New Roman"/>
                <a:cs typeface="Times New Roman"/>
              </a:rPr>
              <a:t>behavior.</a:t>
            </a:r>
            <a:endParaRPr sz="1900">
              <a:solidFill>
                <a:prstClr val="black"/>
              </a:solidFill>
              <a:latin typeface="Times New Roman"/>
              <a:cs typeface="Times New Roman"/>
            </a:endParaRPr>
          </a:p>
          <a:p>
            <a:pPr defTabSz="916932" marL="12733" marR="399247">
              <a:spcBef>
                <a:spcPts val="1139"/>
              </a:spcBef>
            </a:pPr>
            <a:r>
              <a:rPr dirty="0" sz="1900" spc="-5">
                <a:solidFill>
                  <a:prstClr val="black"/>
                </a:solidFill>
                <a:latin typeface="Times New Roman"/>
                <a:cs typeface="Times New Roman"/>
              </a:rPr>
              <a:t>•The task of psychologists is to establish the  laws of behavior: </a:t>
            </a:r>
            <a:r>
              <a:rPr dirty="0" sz="1900">
                <a:solidFill>
                  <a:prstClr val="black"/>
                </a:solidFill>
                <a:latin typeface="Times New Roman"/>
                <a:cs typeface="Times New Roman"/>
              </a:rPr>
              <a:t>S (stimulus) ------ R  </a:t>
            </a:r>
            <a:r>
              <a:rPr dirty="0" sz="1900" spc="-5">
                <a:solidFill>
                  <a:prstClr val="black"/>
                </a:solidFill>
                <a:latin typeface="Times New Roman"/>
                <a:cs typeface="Times New Roman"/>
              </a:rPr>
              <a:t>(response).</a:t>
            </a:r>
            <a:endParaRPr sz="1900">
              <a:solidFill>
                <a:prstClr val="black"/>
              </a:solidFill>
              <a:latin typeface="Times New Roman"/>
              <a:cs typeface="Times New Roman"/>
            </a:endParaRPr>
          </a:p>
          <a:p>
            <a:pPr defTabSz="916932" marL="12733" marR="85327">
              <a:spcBef>
                <a:spcPts val="1125"/>
              </a:spcBef>
            </a:pPr>
            <a:r>
              <a:rPr dirty="0" sz="1900" spc="-5">
                <a:solidFill>
                  <a:prstClr val="black"/>
                </a:solidFill>
                <a:latin typeface="Times New Roman"/>
                <a:cs typeface="Times New Roman"/>
              </a:rPr>
              <a:t>•Believed in the dominant influence of learning  </a:t>
            </a:r>
            <a:r>
              <a:rPr dirty="0" sz="1900">
                <a:solidFill>
                  <a:prstClr val="black"/>
                </a:solidFill>
                <a:latin typeface="Times New Roman"/>
                <a:cs typeface="Times New Roman"/>
              </a:rPr>
              <a:t>and environment as </a:t>
            </a:r>
            <a:r>
              <a:rPr dirty="0" sz="1900" spc="-5">
                <a:solidFill>
                  <a:prstClr val="black"/>
                </a:solidFill>
                <a:latin typeface="Times New Roman"/>
                <a:cs typeface="Times New Roman"/>
              </a:rPr>
              <a:t>opposed </a:t>
            </a:r>
            <a:r>
              <a:rPr dirty="0" sz="1900" spc="-10">
                <a:solidFill>
                  <a:prstClr val="black"/>
                </a:solidFill>
                <a:latin typeface="Times New Roman"/>
                <a:cs typeface="Times New Roman"/>
              </a:rPr>
              <a:t>and</a:t>
            </a:r>
            <a:r>
              <a:rPr dirty="0" sz="1900" spc="-70">
                <a:solidFill>
                  <a:prstClr val="black"/>
                </a:solidFill>
                <a:latin typeface="Times New Roman"/>
                <a:cs typeface="Times New Roman"/>
              </a:rPr>
              <a:t> </a:t>
            </a:r>
            <a:r>
              <a:rPr dirty="0" sz="1900" spc="-5">
                <a:solidFill>
                  <a:prstClr val="black"/>
                </a:solidFill>
                <a:latin typeface="Times New Roman"/>
                <a:cs typeface="Times New Roman"/>
              </a:rPr>
              <a:t>heredity.</a:t>
            </a:r>
            <a:endParaRPr sz="1900">
              <a:solidFill>
                <a:prstClr val="black"/>
              </a:solidFill>
              <a:latin typeface="Times New Roman"/>
              <a:cs typeface="Times New Roman"/>
            </a:endParaRPr>
          </a:p>
        </p:txBody>
      </p:sp>
      <p:sp>
        <p:nvSpPr>
          <p:cNvPr id="1049451" name="object 238"/>
          <p:cNvSpPr txBox="1"/>
          <p:nvPr/>
        </p:nvSpPr>
        <p:spPr>
          <a:xfrm>
            <a:off x="487004" y="5755623"/>
            <a:ext cx="3299099" cy="321379"/>
          </a:xfrm>
          <a:prstGeom prst="rect"/>
          <a:solidFill>
            <a:srgbClr val="E8E8FF"/>
          </a:solidFill>
          <a:ln w="12953">
            <a:solidFill>
              <a:srgbClr val="000000"/>
            </a:solidFill>
          </a:ln>
        </p:spPr>
        <p:txBody>
          <a:bodyPr bIns="0" lIns="0" rIns="0" rtlCol="0" tIns="43936" vert="horz" wrap="square">
            <a:spAutoFit/>
          </a:bodyPr>
          <a:p>
            <a:pPr defTabSz="916932" marL="317742">
              <a:spcBef>
                <a:spcPts val="346"/>
              </a:spcBef>
            </a:pPr>
            <a:r>
              <a:rPr dirty="0" spc="-5">
                <a:solidFill>
                  <a:prstClr val="black"/>
                </a:solidFill>
                <a:latin typeface="Times New Roman"/>
                <a:cs typeface="Times New Roman"/>
              </a:rPr>
              <a:t>John </a:t>
            </a:r>
            <a:r>
              <a:rPr dirty="0">
                <a:solidFill>
                  <a:prstClr val="black"/>
                </a:solidFill>
                <a:latin typeface="Times New Roman"/>
                <a:cs typeface="Times New Roman"/>
              </a:rPr>
              <a:t>B. Watson</a:t>
            </a:r>
            <a:r>
              <a:rPr dirty="0" spc="-30">
                <a:solidFill>
                  <a:prstClr val="black"/>
                </a:solidFill>
                <a:latin typeface="Times New Roman"/>
                <a:cs typeface="Times New Roman"/>
              </a:rPr>
              <a:t> </a:t>
            </a:r>
            <a:r>
              <a:rPr dirty="0">
                <a:solidFill>
                  <a:prstClr val="black"/>
                </a:solidFill>
                <a:latin typeface="Times New Roman"/>
                <a:cs typeface="Times New Roman"/>
              </a:rPr>
              <a:t>(1878-1958)</a:t>
            </a:r>
            <a:endParaRPr>
              <a:solidFill>
                <a:prstClr val="black"/>
              </a:solidFill>
              <a:latin typeface="Times New Roman"/>
              <a:cs typeface="Times New Roman"/>
            </a:endParaRPr>
          </a:p>
        </p:txBody>
      </p:sp>
      <p:grpSp>
        <p:nvGrpSpPr>
          <p:cNvPr id="370" name="object 239"/>
          <p:cNvGrpSpPr/>
          <p:nvPr/>
        </p:nvGrpSpPr>
        <p:grpSpPr>
          <a:xfrm>
            <a:off x="824746" y="2057658"/>
            <a:ext cx="2624761" cy="3587064"/>
            <a:chOff x="822452" y="2050033"/>
            <a:chExt cx="2617470" cy="3573779"/>
          </a:xfrm>
        </p:grpSpPr>
        <p:sp>
          <p:nvSpPr>
            <p:cNvPr id="1049452" name="object 240"/>
            <p:cNvSpPr/>
            <p:nvPr/>
          </p:nvSpPr>
          <p:spPr>
            <a:xfrm>
              <a:off x="831596" y="2059178"/>
              <a:ext cx="2599182" cy="3555491"/>
            </a:xfrm>
            <a:prstGeom prst="rect"/>
            <a:blipFill>
              <a:blip xmlns:r="http://schemas.openxmlformats.org/officeDocument/2006/relationships" r:embed="rId5" cstate="print"/>
              <a:stretch>
                <a:fillRect/>
              </a:stretch>
            </a:blipFill>
          </p:spPr>
          <p:txBody>
            <a:bodyPr bIns="0" lIns="0" rIns="0" rtlCol="0" tIns="0" wrap="square"/>
            <a:p>
              <a:pPr defTabSz="916932"/>
              <a:endParaRPr>
                <a:solidFill>
                  <a:prstClr val="black"/>
                </a:solidFill>
              </a:endParaRPr>
            </a:p>
          </p:txBody>
        </p:sp>
        <p:sp>
          <p:nvSpPr>
            <p:cNvPr id="1049453" name="object 241"/>
            <p:cNvSpPr/>
            <p:nvPr/>
          </p:nvSpPr>
          <p:spPr>
            <a:xfrm>
              <a:off x="827024" y="2054605"/>
              <a:ext cx="2608580" cy="3564890"/>
            </a:xfrm>
            <a:custGeom>
              <a:avLst/>
              <a:ahLst/>
              <a:rect l="l" t="t" r="r" b="b"/>
              <a:pathLst>
                <a:path w="2608579" h="3564890">
                  <a:moveTo>
                    <a:pt x="0" y="0"/>
                  </a:moveTo>
                  <a:lnTo>
                    <a:pt x="0" y="3564636"/>
                  </a:lnTo>
                  <a:lnTo>
                    <a:pt x="2608326" y="3564636"/>
                  </a:lnTo>
                  <a:lnTo>
                    <a:pt x="2608326" y="0"/>
                  </a:lnTo>
                  <a:lnTo>
                    <a:pt x="0" y="0"/>
                  </a:lnTo>
                  <a:close/>
                </a:path>
              </a:pathLst>
            </a:custGeom>
            <a:ln w="9144">
              <a:solidFill>
                <a:srgbClr val="000000"/>
              </a:solidFill>
            </a:ln>
          </p:spPr>
          <p:txBody>
            <a:bodyPr bIns="0" lIns="0" rIns="0" rtlCol="0" tIns="0" wrap="square"/>
            <a:p>
              <a:pPr defTabSz="916932"/>
              <a:endParaRPr>
                <a:solidFill>
                  <a:prstClr val="black"/>
                </a:solidFill>
              </a:endParaRPr>
            </a:p>
          </p:txBody>
        </p:sp>
      </p:grpSp>
    </p:spTree>
  </p:cSld>
  <p:clrMapOvr>
    <a:masterClrMapping/>
  </p:clrMapOvr>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783" name=""/>
        <p:cNvGrpSpPr/>
        <p:nvPr/>
      </p:nvGrpSpPr>
      <p:grpSpPr>
        <a:xfrm>
          <a:off x="0" y="0"/>
          <a:ext cx="0" cy="0"/>
          <a:chOff x="0" y="0"/>
          <a:chExt cx="0" cy="0"/>
        </a:xfrm>
      </p:grpSpPr>
      <p:sp>
        <p:nvSpPr>
          <p:cNvPr id="1051101" name="Title 1"/>
          <p:cNvSpPr>
            <a:spLocks noGrp="1"/>
          </p:cNvSpPr>
          <p:nvPr>
            <p:ph type="title"/>
          </p:nvPr>
        </p:nvSpPr>
        <p:spPr>
          <a:xfrm>
            <a:off x="990600" y="228600"/>
            <a:ext cx="7848600" cy="609600"/>
          </a:xfrm>
        </p:spPr>
        <p:txBody>
          <a:bodyPr/>
          <a:p>
            <a:r>
              <a:rPr b="1" dirty="0" sz="3200" lang="en-US" smtClean="0">
                <a:effectLst>
                  <a:outerShdw algn="tl" blurRad="38100" dir="2700000" dist="38100">
                    <a:srgbClr val="000000">
                      <a:alpha val="43137"/>
                    </a:srgbClr>
                  </a:outerShdw>
                </a:effectLst>
                <a:latin typeface="Trebuchet MS" pitchFamily="34" charset="0"/>
              </a:rPr>
              <a:t> A. Intrinsic Vs. Extrinsic Motivation</a:t>
            </a:r>
            <a:endParaRPr b="1" dirty="0" sz="3200" lang="en-US">
              <a:effectLst>
                <a:outerShdw algn="tl" blurRad="38100" dir="2700000" dist="38100">
                  <a:srgbClr val="000000">
                    <a:alpha val="43137"/>
                  </a:srgbClr>
                </a:outerShdw>
              </a:effectLst>
            </a:endParaRPr>
          </a:p>
        </p:txBody>
      </p:sp>
      <p:sp>
        <p:nvSpPr>
          <p:cNvPr id="1051102" name="Content Placeholder 2"/>
          <p:cNvSpPr>
            <a:spLocks noGrp="1"/>
          </p:cNvSpPr>
          <p:nvPr>
            <p:ph idx="1"/>
          </p:nvPr>
        </p:nvSpPr>
        <p:spPr>
          <a:xfrm>
            <a:off x="990600" y="1066800"/>
            <a:ext cx="7772400" cy="5562600"/>
          </a:xfrm>
        </p:spPr>
        <p:txBody>
          <a:bodyPr/>
          <a:p>
            <a:pPr algn="just">
              <a:lnSpc>
                <a:spcPct val="150000"/>
              </a:lnSpc>
              <a:buNone/>
            </a:pPr>
            <a:r>
              <a:rPr b="1" dirty="0" sz="2800" lang="en-US" smtClean="0">
                <a:latin typeface="Trebuchet MS" pitchFamily="34" charset="0"/>
              </a:rPr>
              <a:t>A.1.Intrinsic(internally-oriented) Motivation</a:t>
            </a:r>
            <a:r>
              <a:rPr dirty="0" sz="2800" lang="en-US" smtClean="0">
                <a:latin typeface="Trebuchet MS" pitchFamily="34" charset="0"/>
              </a:rPr>
              <a:t>: </a:t>
            </a:r>
          </a:p>
          <a:p>
            <a:pPr algn="just">
              <a:lnSpc>
                <a:spcPct val="150000"/>
              </a:lnSpc>
              <a:buFont typeface="Wingdings" pitchFamily="2" charset="2"/>
              <a:buChar char="Ø"/>
            </a:pPr>
            <a:r>
              <a:rPr dirty="0" sz="2800" lang="en-US" smtClean="0">
                <a:latin typeface="Trebuchet MS" pitchFamily="34" charset="0"/>
              </a:rPr>
              <a:t>is a motivation to engage in an activity for its own sake. </a:t>
            </a:r>
          </a:p>
          <a:p>
            <a:pPr algn="just">
              <a:lnSpc>
                <a:spcPct val="150000"/>
              </a:lnSpc>
              <a:buFont typeface="Wingdings" pitchFamily="2" charset="2"/>
              <a:buChar char="Ø"/>
            </a:pPr>
            <a:r>
              <a:rPr b="1" dirty="0" sz="2800" lang="en-US" smtClean="0">
                <a:latin typeface="Trebuchet MS" pitchFamily="34" charset="0"/>
              </a:rPr>
              <a:t>Example:-</a:t>
            </a:r>
            <a:r>
              <a:rPr dirty="0" sz="2800" lang="en-US" smtClean="0">
                <a:latin typeface="Trebuchet MS" pitchFamily="34" charset="0"/>
              </a:rPr>
              <a:t> Intrinsically motivated learners study hard because studying is viewed as enjoying or worthwhile by itself.</a:t>
            </a:r>
          </a:p>
          <a:p>
            <a:pPr algn="just">
              <a:lnSpc>
                <a:spcPct val="150000"/>
              </a:lnSpc>
            </a:pPr>
            <a:endParaRPr dirty="0" sz="2800" lang="en-US" smtClean="0">
              <a:latin typeface="Trebuchet MS" pitchFamily="34" charset="0"/>
            </a:endParaRPr>
          </a:p>
          <a:p>
            <a:pPr algn="just">
              <a:lnSpc>
                <a:spcPct val="150000"/>
              </a:lnSpc>
              <a:buNone/>
            </a:pPr>
            <a:endParaRPr dirty="0" sz="2800" lang="en-US">
              <a:latin typeface="Trebuchet MS" pitchFamily="34" charset="0"/>
            </a:endParaRPr>
          </a:p>
        </p:txBody>
      </p:sp>
      <p:sp>
        <p:nvSpPr>
          <p:cNvPr id="1051103" name="Footer Placeholder 3"/>
          <p:cNvSpPr>
            <a:spLocks noGrp="1"/>
          </p:cNvSpPr>
          <p:nvPr>
            <p:ph type="ftr" sz="quarter" idx="11"/>
          </p:nvPr>
        </p:nvSpPr>
        <p:spPr>
          <a:xfrm flipV="1">
            <a:off x="3429000" y="6553200"/>
            <a:ext cx="2895600" cy="76200"/>
          </a:xfrm>
        </p:spPr>
        <p:txBody>
          <a:bodyPr/>
          <a:p>
            <a:endParaRPr dirty="0" lang="en-US">
              <a:solidFill>
                <a:srgbClr val="A08366"/>
              </a:solidFill>
            </a:endParaRPr>
          </a:p>
        </p:txBody>
      </p:sp>
      <p:sp>
        <p:nvSpPr>
          <p:cNvPr id="1051104" name="Slide Number Placeholder 4"/>
          <p:cNvSpPr>
            <a:spLocks noGrp="1"/>
          </p:cNvSpPr>
          <p:nvPr>
            <p:ph type="sldNum" sz="quarter" idx="12"/>
          </p:nvPr>
        </p:nvSpPr>
        <p:spPr/>
        <p:txBody>
          <a:bodyPr/>
          <a:p>
            <a:fld id="{815E54C9-4A91-4CB5-9590-E765527F3680}" type="slidenum">
              <a:rPr lang="en-US" smtClean="0">
                <a:solidFill>
                  <a:srgbClr val="A08366"/>
                </a:solidFill>
              </a:rPr>
              <a:t>200</a:t>
            </a:fld>
            <a:endParaRPr lang="en-US">
              <a:solidFill>
                <a:srgbClr val="A08366"/>
              </a:solidFill>
            </a:endParaRPr>
          </a:p>
        </p:txBody>
      </p:sp>
    </p:spTree>
  </p:cSld>
  <p:clrMapOvr>
    <a:masterClrMapping/>
  </p:clrMapOvr>
  <p:transition spd="med">
    <p:random/>
  </p:transition>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784" name=""/>
        <p:cNvGrpSpPr/>
        <p:nvPr/>
      </p:nvGrpSpPr>
      <p:grpSpPr>
        <a:xfrm>
          <a:off x="0" y="0"/>
          <a:ext cx="0" cy="0"/>
          <a:chOff x="0" y="0"/>
          <a:chExt cx="0" cy="0"/>
        </a:xfrm>
      </p:grpSpPr>
      <p:sp>
        <p:nvSpPr>
          <p:cNvPr id="1051105" name="Title 1"/>
          <p:cNvSpPr>
            <a:spLocks noGrp="1"/>
          </p:cNvSpPr>
          <p:nvPr>
            <p:ph type="title"/>
          </p:nvPr>
        </p:nvSpPr>
        <p:spPr>
          <a:xfrm>
            <a:off x="990600" y="228600"/>
            <a:ext cx="7848600" cy="762000"/>
          </a:xfrm>
        </p:spPr>
        <p:txBody>
          <a:bodyPr/>
          <a:p>
            <a:r>
              <a:rPr b="1" dirty="0" sz="2800" lang="en-US" smtClean="0">
                <a:solidFill>
                  <a:schemeClr val="tx1"/>
                </a:solidFill>
                <a:latin typeface="Trebuchet MS" pitchFamily="34" charset="0"/>
              </a:rPr>
              <a:t>A.2. Extrinsic (Externally-Oriented)</a:t>
            </a:r>
            <a:endParaRPr b="1" dirty="0" sz="2800" lang="en-US">
              <a:solidFill>
                <a:schemeClr val="tx1"/>
              </a:solidFill>
              <a:latin typeface="Trebuchet MS" pitchFamily="34" charset="0"/>
            </a:endParaRPr>
          </a:p>
        </p:txBody>
      </p:sp>
      <p:sp>
        <p:nvSpPr>
          <p:cNvPr id="1051106" name="Content Placeholder 2"/>
          <p:cNvSpPr>
            <a:spLocks noGrp="1"/>
          </p:cNvSpPr>
          <p:nvPr>
            <p:ph idx="1"/>
          </p:nvPr>
        </p:nvSpPr>
        <p:spPr>
          <a:xfrm>
            <a:off x="990600" y="838200"/>
            <a:ext cx="7848600" cy="5791200"/>
          </a:xfrm>
        </p:spPr>
        <p:txBody>
          <a:bodyPr/>
          <a:p>
            <a:pPr algn="just">
              <a:lnSpc>
                <a:spcPct val="150000"/>
              </a:lnSpc>
              <a:buFont typeface="Wingdings" pitchFamily="2" charset="2"/>
              <a:buChar char="Ø"/>
            </a:pPr>
            <a:r>
              <a:rPr b="1" dirty="0" sz="2600" lang="en-US" smtClean="0">
                <a:latin typeface="Trebuchet MS" pitchFamily="34" charset="0"/>
              </a:rPr>
              <a:t> </a:t>
            </a:r>
            <a:r>
              <a:rPr dirty="0" sz="2600" lang="en-US" smtClean="0">
                <a:latin typeface="Trebuchet MS" pitchFamily="34" charset="0"/>
              </a:rPr>
              <a:t>refers to a motivation to engage in an activity as a means to achieve an end. It is based on external rewards, obligations or similar factors, not on the inherent satisfaction of a task or activity. </a:t>
            </a:r>
          </a:p>
          <a:p>
            <a:pPr algn="just">
              <a:lnSpc>
                <a:spcPct val="150000"/>
              </a:lnSpc>
              <a:buFont typeface="Wingdings" pitchFamily="2" charset="2"/>
              <a:buChar char="Ø"/>
            </a:pPr>
            <a:r>
              <a:rPr b="1" dirty="0" sz="2600" lang="en-US" smtClean="0">
                <a:latin typeface="Trebuchet MS" pitchFamily="34" charset="0"/>
              </a:rPr>
              <a:t>Example:- </a:t>
            </a:r>
            <a:r>
              <a:rPr dirty="0" sz="2600" lang="en-US" smtClean="0">
                <a:latin typeface="Trebuchet MS" pitchFamily="34" charset="0"/>
              </a:rPr>
              <a:t>Extrinsically motivated learners may study hard for a test because they believe studying will lead to a high test score, teacher compliments, a good grade in the class…</a:t>
            </a:r>
          </a:p>
          <a:p>
            <a:pPr algn="just">
              <a:lnSpc>
                <a:spcPct val="150000"/>
              </a:lnSpc>
            </a:pPr>
            <a:endParaRPr dirty="0" sz="2600" lang="en-US" smtClean="0">
              <a:latin typeface="Trebuchet MS" pitchFamily="34" charset="0"/>
            </a:endParaRPr>
          </a:p>
          <a:p>
            <a:pPr algn="just">
              <a:lnSpc>
                <a:spcPct val="150000"/>
              </a:lnSpc>
              <a:buNone/>
            </a:pPr>
            <a:endParaRPr dirty="0" sz="2600" lang="en-US">
              <a:latin typeface="Trebuchet MS" pitchFamily="34" charset="0"/>
            </a:endParaRPr>
          </a:p>
        </p:txBody>
      </p:sp>
      <p:sp>
        <p:nvSpPr>
          <p:cNvPr id="1051107" name="Footer Placeholder 3"/>
          <p:cNvSpPr>
            <a:spLocks noGrp="1"/>
          </p:cNvSpPr>
          <p:nvPr>
            <p:ph type="ftr" sz="quarter" idx="11"/>
          </p:nvPr>
        </p:nvSpPr>
        <p:spPr>
          <a:xfrm flipV="1">
            <a:off x="3429000" y="6553200"/>
            <a:ext cx="2895600" cy="76200"/>
          </a:xfrm>
        </p:spPr>
        <p:txBody>
          <a:bodyPr/>
          <a:p>
            <a:endParaRPr dirty="0" lang="en-US">
              <a:solidFill>
                <a:srgbClr val="A08366"/>
              </a:solidFill>
            </a:endParaRPr>
          </a:p>
        </p:txBody>
      </p:sp>
      <p:sp>
        <p:nvSpPr>
          <p:cNvPr id="1051108" name="Slide Number Placeholder 4"/>
          <p:cNvSpPr>
            <a:spLocks noGrp="1"/>
          </p:cNvSpPr>
          <p:nvPr>
            <p:ph type="sldNum" sz="quarter" idx="12"/>
          </p:nvPr>
        </p:nvSpPr>
        <p:spPr/>
        <p:txBody>
          <a:bodyPr/>
          <a:p>
            <a:fld id="{815E54C9-4A91-4CB5-9590-E765527F3680}" type="slidenum">
              <a:rPr lang="en-US" smtClean="0">
                <a:solidFill>
                  <a:srgbClr val="A08366"/>
                </a:solidFill>
              </a:rPr>
              <a:t>201</a:t>
            </a:fld>
            <a:endParaRPr lang="en-US">
              <a:solidFill>
                <a:srgbClr val="A08366"/>
              </a:solidFill>
            </a:endParaRPr>
          </a:p>
        </p:txBody>
      </p:sp>
    </p:spTree>
  </p:cSld>
  <p:clrMapOvr>
    <a:masterClrMapping/>
  </p:clrMapOvr>
  <p:transition spd="med">
    <p:random/>
  </p:transition>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785" name=""/>
        <p:cNvGrpSpPr/>
        <p:nvPr/>
      </p:nvGrpSpPr>
      <p:grpSpPr>
        <a:xfrm>
          <a:off x="0" y="0"/>
          <a:ext cx="0" cy="0"/>
          <a:chOff x="0" y="0"/>
          <a:chExt cx="0" cy="0"/>
        </a:xfrm>
      </p:grpSpPr>
      <p:sp>
        <p:nvSpPr>
          <p:cNvPr id="1051109" name="Title 1"/>
          <p:cNvSpPr>
            <a:spLocks noGrp="1"/>
          </p:cNvSpPr>
          <p:nvPr>
            <p:ph type="title"/>
          </p:nvPr>
        </p:nvSpPr>
        <p:spPr>
          <a:xfrm>
            <a:off x="990600" y="228600"/>
            <a:ext cx="7772400" cy="457200"/>
          </a:xfrm>
        </p:spPr>
        <p:txBody>
          <a:bodyPr/>
          <a:p>
            <a:r>
              <a:rPr b="1" dirty="0" sz="3200" lang="en-US" smtClean="0">
                <a:effectLst>
                  <a:outerShdw algn="tl" blurRad="38100" dir="2700000" dist="38100">
                    <a:srgbClr val="000000">
                      <a:alpha val="43137"/>
                    </a:srgbClr>
                  </a:outerShdw>
                </a:effectLst>
                <a:latin typeface="Trebuchet MS" pitchFamily="34" charset="0"/>
              </a:rPr>
              <a:t> B. Primary Vs. Secondary Motivation </a:t>
            </a:r>
            <a:r>
              <a:rPr b="1" dirty="0" sz="3200" lang="en-US" smtClean="0">
                <a:effectLst>
                  <a:outerShdw algn="tl" blurRad="38100" dir="2700000" dist="38100">
                    <a:srgbClr val="000000">
                      <a:alpha val="43137"/>
                    </a:srgbClr>
                  </a:outerShdw>
                </a:effectLst>
              </a:rPr>
              <a:t> </a:t>
            </a:r>
            <a:endParaRPr b="1" dirty="0" sz="3200" lang="en-US">
              <a:effectLst>
                <a:outerShdw algn="tl" blurRad="38100" dir="2700000" dist="38100">
                  <a:srgbClr val="000000">
                    <a:alpha val="43137"/>
                  </a:srgbClr>
                </a:outerShdw>
              </a:effectLst>
            </a:endParaRPr>
          </a:p>
        </p:txBody>
      </p:sp>
      <p:sp>
        <p:nvSpPr>
          <p:cNvPr id="1051110" name="Footer Placeholder 3"/>
          <p:cNvSpPr>
            <a:spLocks noGrp="1"/>
          </p:cNvSpPr>
          <p:nvPr>
            <p:ph type="ftr" sz="quarter" idx="11"/>
          </p:nvPr>
        </p:nvSpPr>
        <p:spPr>
          <a:xfrm flipV="1">
            <a:off x="3429000" y="6553199"/>
            <a:ext cx="2895600" cy="45719"/>
          </a:xfrm>
        </p:spPr>
        <p:txBody>
          <a:bodyPr/>
          <a:p>
            <a:endParaRPr dirty="0" lang="en-US">
              <a:solidFill>
                <a:srgbClr val="A08366"/>
              </a:solidFill>
            </a:endParaRPr>
          </a:p>
        </p:txBody>
      </p:sp>
      <p:sp>
        <p:nvSpPr>
          <p:cNvPr id="1051111" name="Slide Number Placeholder 4"/>
          <p:cNvSpPr>
            <a:spLocks noGrp="1"/>
          </p:cNvSpPr>
          <p:nvPr>
            <p:ph type="sldNum" sz="quarter" idx="12"/>
          </p:nvPr>
        </p:nvSpPr>
        <p:spPr/>
        <p:txBody>
          <a:bodyPr/>
          <a:p>
            <a:fld id="{815E54C9-4A91-4CB5-9590-E765527F3680}" type="slidenum">
              <a:rPr lang="en-US" smtClean="0">
                <a:solidFill>
                  <a:srgbClr val="A08366"/>
                </a:solidFill>
              </a:rPr>
              <a:t>202</a:t>
            </a:fld>
            <a:endParaRPr lang="en-US">
              <a:solidFill>
                <a:srgbClr val="A08366"/>
              </a:solidFill>
            </a:endParaRPr>
          </a:p>
        </p:txBody>
      </p:sp>
      <p:sp>
        <p:nvSpPr>
          <p:cNvPr id="1051112" name="Content Placeholder 5"/>
          <p:cNvSpPr>
            <a:spLocks noGrp="1"/>
          </p:cNvSpPr>
          <p:nvPr>
            <p:ph idx="1"/>
          </p:nvPr>
        </p:nvSpPr>
        <p:spPr>
          <a:xfrm>
            <a:off x="990600" y="1066800"/>
            <a:ext cx="7924800" cy="5562600"/>
          </a:xfrm>
        </p:spPr>
        <p:txBody>
          <a:bodyPr/>
          <a:p>
            <a:pPr algn="just">
              <a:lnSpc>
                <a:spcPct val="150000"/>
              </a:lnSpc>
              <a:buNone/>
            </a:pPr>
            <a:r>
              <a:rPr b="1" dirty="0" sz="2800" lang="en-US" smtClean="0">
                <a:latin typeface="Trebuchet MS" pitchFamily="34" charset="0"/>
              </a:rPr>
              <a:t>B.1. Primary Motives:- </a:t>
            </a:r>
          </a:p>
          <a:p>
            <a:pPr algn="just">
              <a:lnSpc>
                <a:spcPct val="150000"/>
              </a:lnSpc>
              <a:buFont typeface="Wingdings" pitchFamily="2" charset="2"/>
              <a:buChar char="Ø"/>
            </a:pPr>
            <a:r>
              <a:rPr dirty="0" sz="2600" lang="en-US" smtClean="0">
                <a:latin typeface="Trebuchet MS" pitchFamily="34" charset="0"/>
              </a:rPr>
              <a:t>Are those that are part of the biological make up of the organism. </a:t>
            </a:r>
          </a:p>
          <a:p>
            <a:pPr algn="just">
              <a:lnSpc>
                <a:spcPct val="150000"/>
              </a:lnSpc>
              <a:buFont typeface="Wingdings" pitchFamily="2" charset="2"/>
              <a:buChar char="Ø"/>
            </a:pPr>
            <a:r>
              <a:rPr dirty="0" sz="2600" lang="en-US" smtClean="0">
                <a:latin typeface="Trebuchet MS" pitchFamily="34" charset="0"/>
              </a:rPr>
              <a:t>They are based on physiological needs. Primary needs are homeostasis- which is the tendency of the body to maintain itself in a stable condition with regard to the physiological process. </a:t>
            </a:r>
          </a:p>
          <a:p>
            <a:pPr algn="just">
              <a:lnSpc>
                <a:spcPct val="150000"/>
              </a:lnSpc>
              <a:buFont typeface="Wingdings" pitchFamily="2" charset="2"/>
              <a:buChar char="Ø"/>
            </a:pPr>
            <a:r>
              <a:rPr b="1" dirty="0" sz="2600" lang="en-US" smtClean="0">
                <a:latin typeface="Trebuchet MS" pitchFamily="34" charset="0"/>
              </a:rPr>
              <a:t>Examples:</a:t>
            </a:r>
            <a:r>
              <a:rPr dirty="0" sz="2600" lang="en-US" smtClean="0">
                <a:latin typeface="Trebuchet MS" pitchFamily="34" charset="0"/>
              </a:rPr>
              <a:t> hunger, thirst, sleep…</a:t>
            </a:r>
          </a:p>
          <a:p>
            <a:pPr algn="just">
              <a:lnSpc>
                <a:spcPct val="150000"/>
              </a:lnSpc>
              <a:buNone/>
            </a:pPr>
            <a:r>
              <a:rPr dirty="0" sz="2600" lang="en-US" smtClean="0">
                <a:latin typeface="Trebuchet MS" pitchFamily="34" charset="0"/>
              </a:rPr>
              <a:t> </a:t>
            </a:r>
          </a:p>
          <a:p>
            <a:pPr algn="just">
              <a:lnSpc>
                <a:spcPct val="150000"/>
              </a:lnSpc>
            </a:pPr>
            <a:endParaRPr dirty="0" sz="2600" lang="en-US" smtClean="0">
              <a:latin typeface="Trebuchet MS" pitchFamily="34" charset="0"/>
            </a:endParaRPr>
          </a:p>
          <a:p>
            <a:pPr algn="just">
              <a:lnSpc>
                <a:spcPct val="150000"/>
              </a:lnSpc>
              <a:buNone/>
            </a:pPr>
            <a:endParaRPr dirty="0" sz="2600" lang="en-US">
              <a:latin typeface="Trebuchet MS" pitchFamily="34" charset="0"/>
            </a:endParaRPr>
          </a:p>
        </p:txBody>
      </p:sp>
    </p:spTree>
  </p:cSld>
  <p:clrMapOvr>
    <a:masterClrMapping/>
  </p:clrMapOvr>
  <p:transition spd="med">
    <p:random/>
  </p:transition>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786" name=""/>
        <p:cNvGrpSpPr/>
        <p:nvPr/>
      </p:nvGrpSpPr>
      <p:grpSpPr>
        <a:xfrm>
          <a:off x="0" y="0"/>
          <a:ext cx="0" cy="0"/>
          <a:chOff x="0" y="0"/>
          <a:chExt cx="0" cy="0"/>
        </a:xfrm>
      </p:grpSpPr>
      <p:sp>
        <p:nvSpPr>
          <p:cNvPr id="1051113" name="Title 1"/>
          <p:cNvSpPr>
            <a:spLocks noGrp="1"/>
          </p:cNvSpPr>
          <p:nvPr>
            <p:ph type="title"/>
          </p:nvPr>
        </p:nvSpPr>
        <p:spPr>
          <a:xfrm>
            <a:off x="990600" y="228600"/>
            <a:ext cx="7772400" cy="457200"/>
          </a:xfrm>
        </p:spPr>
        <p:txBody>
          <a:bodyPr/>
          <a:p>
            <a:r>
              <a:rPr b="1" dirty="0" sz="2800" lang="en-US" smtClean="0">
                <a:solidFill>
                  <a:schemeClr val="tx1"/>
                </a:solidFill>
                <a:latin typeface="Trebuchet MS" pitchFamily="34" charset="0"/>
              </a:rPr>
              <a:t>B.2. Secondary Motives</a:t>
            </a:r>
            <a:endParaRPr b="1" dirty="0" sz="2800" lang="en-US">
              <a:solidFill>
                <a:schemeClr val="tx1"/>
              </a:solidFill>
              <a:latin typeface="Trebuchet MS" pitchFamily="34" charset="0"/>
            </a:endParaRPr>
          </a:p>
        </p:txBody>
      </p:sp>
      <p:sp>
        <p:nvSpPr>
          <p:cNvPr id="1051114" name="Content Placeholder 2"/>
          <p:cNvSpPr>
            <a:spLocks noGrp="1"/>
          </p:cNvSpPr>
          <p:nvPr>
            <p:ph idx="1"/>
          </p:nvPr>
        </p:nvSpPr>
        <p:spPr>
          <a:xfrm>
            <a:off x="990600" y="838200"/>
            <a:ext cx="7848600" cy="5791200"/>
          </a:xfrm>
        </p:spPr>
        <p:txBody>
          <a:bodyPr/>
          <a:p>
            <a:pPr algn="just">
              <a:lnSpc>
                <a:spcPct val="150000"/>
              </a:lnSpc>
              <a:buFont typeface="Wingdings" pitchFamily="2" charset="2"/>
              <a:buChar char="Ø"/>
            </a:pPr>
            <a:r>
              <a:rPr dirty="0" sz="2600" lang="en-US">
                <a:latin typeface="Trebuchet MS" pitchFamily="34" charset="0"/>
              </a:rPr>
              <a:t>refers to a motivation that is not naturally given, but that arises only through the organism's interaction with the environment. </a:t>
            </a:r>
          </a:p>
          <a:p>
            <a:pPr algn="just">
              <a:lnSpc>
                <a:spcPct val="150000"/>
              </a:lnSpc>
              <a:buFont typeface="Wingdings" pitchFamily="2" charset="2"/>
              <a:buChar char="Ø"/>
            </a:pPr>
            <a:r>
              <a:rPr dirty="0" sz="2600" lang="en-US">
                <a:latin typeface="Trebuchet MS" pitchFamily="34" charset="0"/>
              </a:rPr>
              <a:t>Secondary motives are also known as acquired motives (since they are acquired through individual experience) or social motives (because they all learned in the social environment and usually involve other people).</a:t>
            </a:r>
          </a:p>
          <a:p>
            <a:pPr algn="just">
              <a:lnSpc>
                <a:spcPct val="150000"/>
              </a:lnSpc>
              <a:buFont typeface="Wingdings" pitchFamily="2" charset="2"/>
              <a:buChar char="Ø"/>
            </a:pPr>
            <a:r>
              <a:rPr dirty="0" sz="2600" lang="en-US">
                <a:latin typeface="Trebuchet MS" pitchFamily="34" charset="0"/>
              </a:rPr>
              <a:t>They are not homeostasis.</a:t>
            </a:r>
          </a:p>
          <a:p>
            <a:pPr>
              <a:lnSpc>
                <a:spcPct val="150000"/>
              </a:lnSpc>
              <a:buNone/>
            </a:pPr>
            <a:endParaRPr dirty="0" sz="2600" lang="en-US">
              <a:latin typeface="Trebuchet MS" pitchFamily="34" charset="0"/>
            </a:endParaRPr>
          </a:p>
        </p:txBody>
      </p:sp>
      <p:sp>
        <p:nvSpPr>
          <p:cNvPr id="1051115" name="Footer Placeholder 3"/>
          <p:cNvSpPr>
            <a:spLocks noGrp="1"/>
          </p:cNvSpPr>
          <p:nvPr>
            <p:ph type="ftr" sz="quarter" idx="11"/>
          </p:nvPr>
        </p:nvSpPr>
        <p:spPr>
          <a:xfrm flipV="1">
            <a:off x="3429000" y="6553200"/>
            <a:ext cx="2895600" cy="76200"/>
          </a:xfrm>
        </p:spPr>
        <p:txBody>
          <a:bodyPr/>
          <a:p>
            <a:endParaRPr dirty="0" lang="en-US">
              <a:solidFill>
                <a:srgbClr val="A08366"/>
              </a:solidFill>
            </a:endParaRPr>
          </a:p>
        </p:txBody>
      </p:sp>
      <p:sp>
        <p:nvSpPr>
          <p:cNvPr id="1051116" name="Slide Number Placeholder 4"/>
          <p:cNvSpPr>
            <a:spLocks noGrp="1"/>
          </p:cNvSpPr>
          <p:nvPr>
            <p:ph type="sldNum" sz="quarter" idx="12"/>
          </p:nvPr>
        </p:nvSpPr>
        <p:spPr/>
        <p:txBody>
          <a:bodyPr/>
          <a:p>
            <a:fld id="{815E54C9-4A91-4CB5-9590-E765527F3680}" type="slidenum">
              <a:rPr lang="en-US" smtClean="0">
                <a:solidFill>
                  <a:srgbClr val="A08366"/>
                </a:solidFill>
              </a:rPr>
              <a:t>203</a:t>
            </a:fld>
            <a:endParaRPr lang="en-US">
              <a:solidFill>
                <a:srgbClr val="A08366"/>
              </a:solidFill>
            </a:endParaRPr>
          </a:p>
        </p:txBody>
      </p:sp>
    </p:spTree>
  </p:cSld>
  <p:clrMapOvr>
    <a:masterClrMapping/>
  </p:clrMapOvr>
  <p:transition spd="med">
    <p:random/>
  </p:transition>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787" name=""/>
        <p:cNvGrpSpPr/>
        <p:nvPr/>
      </p:nvGrpSpPr>
      <p:grpSpPr>
        <a:xfrm>
          <a:off x="0" y="0"/>
          <a:ext cx="0" cy="0"/>
          <a:chOff x="0" y="0"/>
          <a:chExt cx="0" cy="0"/>
        </a:xfrm>
      </p:grpSpPr>
      <p:sp>
        <p:nvSpPr>
          <p:cNvPr id="1051117" name="Title 1"/>
          <p:cNvSpPr>
            <a:spLocks noGrp="1"/>
          </p:cNvSpPr>
          <p:nvPr>
            <p:ph type="title"/>
          </p:nvPr>
        </p:nvSpPr>
        <p:spPr>
          <a:xfrm>
            <a:off x="990600" y="228600"/>
            <a:ext cx="7848600" cy="457200"/>
          </a:xfrm>
        </p:spPr>
        <p:txBody>
          <a:bodyPr/>
          <a:p>
            <a:r>
              <a:rPr dirty="0" sz="2000" i="1" lang="en-US" smtClean="0"/>
              <a:t>Conti…</a:t>
            </a:r>
            <a:endParaRPr dirty="0" sz="2000" i="1" lang="en-US"/>
          </a:p>
        </p:txBody>
      </p:sp>
      <p:sp>
        <p:nvSpPr>
          <p:cNvPr id="1051118" name="Content Placeholder 2"/>
          <p:cNvSpPr>
            <a:spLocks noGrp="1"/>
          </p:cNvSpPr>
          <p:nvPr>
            <p:ph idx="1"/>
          </p:nvPr>
        </p:nvSpPr>
        <p:spPr>
          <a:xfrm>
            <a:off x="990600" y="838200"/>
            <a:ext cx="7772400" cy="5105400"/>
          </a:xfrm>
        </p:spPr>
        <p:txBody>
          <a:bodyPr/>
          <a:p>
            <a:pPr>
              <a:lnSpc>
                <a:spcPct val="150000"/>
              </a:lnSpc>
              <a:buNone/>
            </a:pPr>
            <a:r>
              <a:rPr b="1" dirty="0" sz="2800" lang="en-US" smtClean="0">
                <a:latin typeface="Trebuchet MS" pitchFamily="34" charset="0"/>
              </a:rPr>
              <a:t>Examples of secondary Motivation</a:t>
            </a:r>
            <a:r>
              <a:rPr dirty="0" sz="2800" lang="en-US" smtClean="0">
                <a:latin typeface="Trebuchet MS" pitchFamily="34" charset="0"/>
              </a:rPr>
              <a:t>: </a:t>
            </a:r>
            <a:r>
              <a:rPr dirty="0" sz="2800" lang="en-US">
                <a:latin typeface="Trebuchet MS" pitchFamily="34" charset="0"/>
              </a:rPr>
              <a:t>Addictions, anxiety, generosity, achievement, and all social motives </a:t>
            </a:r>
            <a:r>
              <a:rPr dirty="0" sz="2800" lang="en-US" smtClean="0">
                <a:latin typeface="Trebuchet MS" pitchFamily="34" charset="0"/>
              </a:rPr>
              <a:t>for doing things.</a:t>
            </a:r>
          </a:p>
          <a:p>
            <a:pPr>
              <a:lnSpc>
                <a:spcPct val="150000"/>
              </a:lnSpc>
              <a:buNone/>
            </a:pPr>
            <a:endParaRPr dirty="0" sz="2800" lang="en-US"/>
          </a:p>
        </p:txBody>
      </p:sp>
      <p:sp>
        <p:nvSpPr>
          <p:cNvPr id="1051119" name="Footer Placeholder 3"/>
          <p:cNvSpPr>
            <a:spLocks noGrp="1"/>
          </p:cNvSpPr>
          <p:nvPr>
            <p:ph type="ftr" sz="quarter" idx="11"/>
          </p:nvPr>
        </p:nvSpPr>
        <p:spPr>
          <a:xfrm flipV="1">
            <a:off x="3429000" y="6553199"/>
            <a:ext cx="2895600" cy="45719"/>
          </a:xfrm>
        </p:spPr>
        <p:txBody>
          <a:bodyPr/>
          <a:p>
            <a:endParaRPr dirty="0" lang="en-US">
              <a:solidFill>
                <a:srgbClr val="A08366"/>
              </a:solidFill>
            </a:endParaRPr>
          </a:p>
        </p:txBody>
      </p:sp>
      <p:sp>
        <p:nvSpPr>
          <p:cNvPr id="1051120" name="Slide Number Placeholder 4"/>
          <p:cNvSpPr>
            <a:spLocks noGrp="1"/>
          </p:cNvSpPr>
          <p:nvPr>
            <p:ph type="sldNum" sz="quarter" idx="12"/>
          </p:nvPr>
        </p:nvSpPr>
        <p:spPr/>
        <p:txBody>
          <a:bodyPr/>
          <a:p>
            <a:fld id="{815E54C9-4A91-4CB5-9590-E765527F3680}" type="slidenum">
              <a:rPr lang="en-US" smtClean="0">
                <a:solidFill>
                  <a:srgbClr val="A08366"/>
                </a:solidFill>
              </a:rPr>
              <a:t>204</a:t>
            </a:fld>
            <a:endParaRPr lang="en-US">
              <a:solidFill>
                <a:srgbClr val="A08366"/>
              </a:solidFill>
            </a:endParaRPr>
          </a:p>
        </p:txBody>
      </p:sp>
    </p:spTree>
  </p:cSld>
  <p:clrMapOvr>
    <a:masterClrMapping/>
  </p:clrMapOvr>
  <p:transition spd="med">
    <p:random/>
  </p:transition>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788" name=""/>
        <p:cNvGrpSpPr/>
        <p:nvPr/>
      </p:nvGrpSpPr>
      <p:grpSpPr>
        <a:xfrm>
          <a:off x="0" y="0"/>
          <a:ext cx="0" cy="0"/>
          <a:chOff x="0" y="0"/>
          <a:chExt cx="0" cy="0"/>
        </a:xfrm>
      </p:grpSpPr>
      <p:sp>
        <p:nvSpPr>
          <p:cNvPr id="1051121" name="Content Placeholder 2"/>
          <p:cNvSpPr>
            <a:spLocks noGrp="1"/>
          </p:cNvSpPr>
          <p:nvPr>
            <p:ph idx="1"/>
          </p:nvPr>
        </p:nvSpPr>
        <p:spPr>
          <a:xfrm>
            <a:off x="228600" y="304800"/>
            <a:ext cx="8686800" cy="6248400"/>
          </a:xfrm>
        </p:spPr>
        <p:txBody>
          <a:bodyPr>
            <a:normAutofit fontScale="92500" lnSpcReduction="10000"/>
          </a:bodyPr>
          <a:p>
            <a:pPr indent="0" marL="0">
              <a:buNone/>
            </a:pPr>
            <a:r>
              <a:rPr b="1" dirty="0" lang="en-US" smtClean="0">
                <a:solidFill>
                  <a:srgbClr val="0070C0"/>
                </a:solidFill>
              </a:rPr>
              <a:t>           Approaches </a:t>
            </a:r>
            <a:r>
              <a:rPr b="1" dirty="0" lang="en-US">
                <a:solidFill>
                  <a:srgbClr val="0070C0"/>
                </a:solidFill>
              </a:rPr>
              <a:t>to motivation (theories of </a:t>
            </a:r>
            <a:r>
              <a:rPr b="1" dirty="0" lang="en-US" smtClean="0">
                <a:solidFill>
                  <a:srgbClr val="0070C0"/>
                </a:solidFill>
              </a:rPr>
              <a:t>     </a:t>
            </a:r>
          </a:p>
          <a:p>
            <a:pPr indent="0" marL="0">
              <a:buNone/>
            </a:pPr>
            <a:r>
              <a:rPr b="1" dirty="0" lang="en-US">
                <a:solidFill>
                  <a:srgbClr val="0070C0"/>
                </a:solidFill>
              </a:rPr>
              <a:t> </a:t>
            </a:r>
            <a:r>
              <a:rPr b="1" dirty="0" lang="en-US" smtClean="0">
                <a:solidFill>
                  <a:srgbClr val="0070C0"/>
                </a:solidFill>
              </a:rPr>
              <a:t>          motivation</a:t>
            </a:r>
            <a:r>
              <a:rPr b="1" dirty="0" lang="en-US">
                <a:solidFill>
                  <a:srgbClr val="0070C0"/>
                </a:solidFill>
              </a:rPr>
              <a:t>)</a:t>
            </a:r>
            <a:r>
              <a:rPr b="1" dirty="0" lang="en-US"/>
              <a:t> </a:t>
            </a:r>
            <a:endParaRPr b="1" dirty="0" lang="en-US" smtClean="0"/>
          </a:p>
          <a:p>
            <a:pPr indent="0" marL="0">
              <a:buNone/>
            </a:pPr>
            <a:endParaRPr b="1" dirty="0" sz="1600" lang="en-US"/>
          </a:p>
          <a:p>
            <a:pPr indent="-514350" lvl="2" marL="1314450">
              <a:buAutoNum type="alphaLcParenR"/>
            </a:pPr>
            <a:r>
              <a:rPr b="1" dirty="0" sz="3200" lang="en-US" smtClean="0">
                <a:solidFill>
                  <a:srgbClr val="FF0000"/>
                </a:solidFill>
              </a:rPr>
              <a:t>Instinct </a:t>
            </a:r>
            <a:r>
              <a:rPr b="1" dirty="0" sz="3200" lang="en-US">
                <a:solidFill>
                  <a:srgbClr val="FF0000"/>
                </a:solidFill>
              </a:rPr>
              <a:t>approaches to motivation </a:t>
            </a:r>
            <a:endParaRPr b="1" dirty="0" sz="3200" lang="en-US" smtClean="0">
              <a:solidFill>
                <a:srgbClr val="FF0000"/>
              </a:solidFill>
            </a:endParaRPr>
          </a:p>
          <a:p>
            <a:pPr lvl="2">
              <a:buFont typeface="Wingdings" pitchFamily="2" charset="2"/>
              <a:buChar char="q"/>
            </a:pPr>
            <a:r>
              <a:rPr b="1" dirty="0" sz="3200" lang="en-US" smtClean="0"/>
              <a:t>This theory focuses </a:t>
            </a:r>
            <a:r>
              <a:rPr b="1" dirty="0" sz="3200" lang="en-US"/>
              <a:t>on the biologically determined and innate patterns of both humans and animals behavior is called </a:t>
            </a:r>
            <a:r>
              <a:rPr b="1" dirty="0" sz="3200" i="1" lang="en-US">
                <a:solidFill>
                  <a:srgbClr val="FF0000"/>
                </a:solidFill>
              </a:rPr>
              <a:t>instincts</a:t>
            </a:r>
            <a:r>
              <a:rPr b="1" dirty="0" sz="3200" lang="en-US">
                <a:solidFill>
                  <a:srgbClr val="FF0000"/>
                </a:solidFill>
              </a:rPr>
              <a:t>.</a:t>
            </a:r>
            <a:r>
              <a:rPr b="1" dirty="0" sz="3200" lang="en-US"/>
              <a:t> </a:t>
            </a:r>
            <a:endParaRPr b="1" dirty="0" sz="3200" lang="en-US" smtClean="0"/>
          </a:p>
          <a:p>
            <a:pPr lvl="2">
              <a:buFont typeface="Wingdings" pitchFamily="2" charset="2"/>
              <a:buChar char="q"/>
            </a:pPr>
            <a:r>
              <a:rPr b="1" dirty="0" sz="3200" lang="en-US"/>
              <a:t>Just as animals are governed by their instincts to do things such as migrating, nest building, mating and protecting their territory, early researchers proposed that human beings may also be governed by similar instincts. </a:t>
            </a:r>
          </a:p>
          <a:p>
            <a:pPr indent="0" marL="0">
              <a:buNone/>
            </a:pPr>
            <a:endParaRPr b="1" dirty="0" lang="en-US" smtClean="0"/>
          </a:p>
        </p:txBody>
      </p:sp>
    </p:spTree>
  </p:cSld>
  <p:clrMapOvr>
    <a:masterClrMapping/>
  </p:clrMapOvr>
  <p:transition spd="med">
    <p:random/>
  </p:transition>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789" name=""/>
        <p:cNvGrpSpPr/>
        <p:nvPr/>
      </p:nvGrpSpPr>
      <p:grpSpPr>
        <a:xfrm>
          <a:off x="0" y="0"/>
          <a:ext cx="0" cy="0"/>
          <a:chOff x="0" y="0"/>
          <a:chExt cx="0" cy="0"/>
        </a:xfrm>
      </p:grpSpPr>
      <p:sp>
        <p:nvSpPr>
          <p:cNvPr id="1051122" name="Content Placeholder 2"/>
          <p:cNvSpPr>
            <a:spLocks noGrp="1"/>
          </p:cNvSpPr>
          <p:nvPr>
            <p:ph idx="1"/>
          </p:nvPr>
        </p:nvSpPr>
        <p:spPr>
          <a:xfrm>
            <a:off x="228600" y="304800"/>
            <a:ext cx="8686800" cy="6096000"/>
          </a:xfrm>
        </p:spPr>
        <p:txBody>
          <a:bodyPr>
            <a:normAutofit fontScale="92500"/>
          </a:bodyPr>
          <a:p>
            <a:pPr indent="0" marL="0">
              <a:buNone/>
            </a:pPr>
            <a:r>
              <a:rPr b="1" dirty="0" lang="en-US" smtClean="0"/>
              <a:t>        Cont.</a:t>
            </a:r>
          </a:p>
          <a:p>
            <a:pPr lvl="2">
              <a:buFont typeface="Wingdings" pitchFamily="2" charset="2"/>
              <a:buChar char="q"/>
            </a:pPr>
            <a:r>
              <a:rPr b="1" dirty="0" sz="3600" lang="en-US"/>
              <a:t>According to this instinct theory, in humans, the instinct to reproduce is responsible for sexual behavior, and the instinct for territorial protection may be related to aggressive behavior. </a:t>
            </a:r>
            <a:endParaRPr b="1" dirty="0" sz="3600" lang="en-US" smtClean="0"/>
          </a:p>
          <a:p>
            <a:pPr lvl="2">
              <a:buFont typeface="Wingdings" pitchFamily="2" charset="2"/>
              <a:buChar char="q"/>
            </a:pPr>
            <a:r>
              <a:rPr b="1" dirty="0" sz="3600" lang="en-US"/>
              <a:t>The early theorists and psychologists listed thousands of instincts in humans including </a:t>
            </a:r>
            <a:r>
              <a:rPr b="1" dirty="0" sz="3600" lang="en-US">
                <a:solidFill>
                  <a:srgbClr val="0070C0"/>
                </a:solidFill>
              </a:rPr>
              <a:t>curiosity, flight (running away), pugnacity (aggressiveness), and acquisition (gathering possessions).</a:t>
            </a:r>
            <a:r>
              <a:rPr b="1" dirty="0" sz="3600" lang="en-US"/>
              <a:t> </a:t>
            </a:r>
            <a:endParaRPr b="1" dirty="0" sz="3600" lang="en-US" smtClean="0"/>
          </a:p>
        </p:txBody>
      </p:sp>
    </p:spTree>
  </p:cSld>
  <p:clrMapOvr>
    <a:masterClrMapping/>
  </p:clrMapOvr>
  <p:transition spd="med">
    <p:random/>
  </p:transition>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790" name=""/>
        <p:cNvGrpSpPr/>
        <p:nvPr/>
      </p:nvGrpSpPr>
      <p:grpSpPr>
        <a:xfrm>
          <a:off x="0" y="0"/>
          <a:ext cx="0" cy="0"/>
          <a:chOff x="0" y="0"/>
          <a:chExt cx="0" cy="0"/>
        </a:xfrm>
      </p:grpSpPr>
      <p:sp>
        <p:nvSpPr>
          <p:cNvPr id="1051123" name="Content Placeholder 2"/>
          <p:cNvSpPr>
            <a:spLocks noGrp="1"/>
          </p:cNvSpPr>
          <p:nvPr>
            <p:ph idx="1"/>
          </p:nvPr>
        </p:nvSpPr>
        <p:spPr>
          <a:xfrm>
            <a:off x="152400" y="457200"/>
            <a:ext cx="8686800" cy="6019800"/>
          </a:xfrm>
        </p:spPr>
        <p:txBody>
          <a:bodyPr>
            <a:normAutofit fontScale="62500" lnSpcReduction="20000"/>
          </a:bodyPr>
          <a:p>
            <a:pPr indent="0" lvl="2" marL="800100">
              <a:buNone/>
            </a:pPr>
            <a:r>
              <a:rPr b="1" dirty="0" sz="5100" lang="en-US" smtClean="0">
                <a:solidFill>
                  <a:srgbClr val="FF0000"/>
                </a:solidFill>
              </a:rPr>
              <a:t>b</a:t>
            </a:r>
            <a:r>
              <a:rPr b="1" dirty="0" sz="5100" lang="en-US">
                <a:solidFill>
                  <a:srgbClr val="FF0000"/>
                </a:solidFill>
              </a:rPr>
              <a:t>)</a:t>
            </a:r>
            <a:r>
              <a:rPr b="1" dirty="0" sz="2900" lang="en-US">
                <a:solidFill>
                  <a:srgbClr val="FF0000"/>
                </a:solidFill>
              </a:rPr>
              <a:t> </a:t>
            </a:r>
            <a:r>
              <a:rPr b="1" dirty="0" sz="5100" lang="en-US">
                <a:solidFill>
                  <a:srgbClr val="FF0000"/>
                </a:solidFill>
              </a:rPr>
              <a:t>Drive-reduction approaches </a:t>
            </a:r>
            <a:r>
              <a:rPr b="1" dirty="0" sz="5100" lang="en-US" smtClean="0">
                <a:solidFill>
                  <a:srgbClr val="FF0000"/>
                </a:solidFill>
              </a:rPr>
              <a:t>to    </a:t>
            </a:r>
          </a:p>
          <a:p>
            <a:pPr indent="0" lvl="2" marL="800100">
              <a:buNone/>
            </a:pPr>
            <a:r>
              <a:rPr b="1" dirty="0" sz="5100" lang="en-US" smtClean="0">
                <a:solidFill>
                  <a:srgbClr val="FF0000"/>
                </a:solidFill>
              </a:rPr>
              <a:t>    motivation </a:t>
            </a:r>
          </a:p>
          <a:p>
            <a:pPr indent="0" lvl="2" marL="800100">
              <a:buNone/>
            </a:pPr>
            <a:endParaRPr b="1" dirty="0" sz="3900" lang="en-US" smtClean="0">
              <a:solidFill>
                <a:srgbClr val="FF0000"/>
              </a:solidFill>
            </a:endParaRPr>
          </a:p>
          <a:p>
            <a:pPr lvl="2">
              <a:buFont typeface="Wingdings" pitchFamily="2" charset="2"/>
              <a:buChar char="q"/>
            </a:pPr>
            <a:r>
              <a:rPr b="1" dirty="0" sz="5100" lang="en-US" smtClean="0"/>
              <a:t>This </a:t>
            </a:r>
            <a:r>
              <a:rPr b="1" dirty="0" sz="5100" lang="en-US"/>
              <a:t>approach involved the concepts of </a:t>
            </a:r>
            <a:r>
              <a:rPr b="1" dirty="0" sz="5100" lang="en-US" smtClean="0"/>
              <a:t>  </a:t>
            </a:r>
          </a:p>
          <a:p>
            <a:pPr indent="0" lvl="2" marL="914400">
              <a:buNone/>
            </a:pPr>
            <a:r>
              <a:rPr b="1" dirty="0" sz="5100" lang="en-US"/>
              <a:t> </a:t>
            </a:r>
            <a:r>
              <a:rPr b="1" dirty="0" sz="5100" lang="en-US" smtClean="0"/>
              <a:t>   needs </a:t>
            </a:r>
            <a:r>
              <a:rPr b="1" dirty="0" sz="5100" lang="en-US"/>
              <a:t>and drives. </a:t>
            </a:r>
            <a:endParaRPr b="1" dirty="0" sz="5100" lang="en-US" smtClean="0"/>
          </a:p>
          <a:p>
            <a:pPr lvl="2">
              <a:buFont typeface="Wingdings" pitchFamily="2" charset="2"/>
              <a:buChar char="q"/>
            </a:pPr>
            <a:r>
              <a:rPr b="1" dirty="0" sz="5100" lang="en-US">
                <a:solidFill>
                  <a:srgbClr val="FF0000"/>
                </a:solidFill>
              </a:rPr>
              <a:t>A </a:t>
            </a:r>
            <a:r>
              <a:rPr b="1" dirty="0" sz="5100" i="1" lang="en-US">
                <a:solidFill>
                  <a:srgbClr val="FF0000"/>
                </a:solidFill>
              </a:rPr>
              <a:t>need </a:t>
            </a:r>
            <a:r>
              <a:rPr b="1" dirty="0" sz="5100" lang="en-US"/>
              <a:t>is a requirement of some material (such as food or water) that is essential for the survival of the organism. </a:t>
            </a:r>
            <a:endParaRPr b="1" dirty="0" sz="5100" lang="en-US" smtClean="0"/>
          </a:p>
          <a:p>
            <a:pPr lvl="2">
              <a:buFont typeface="Wingdings" pitchFamily="2" charset="2"/>
              <a:buChar char="q"/>
            </a:pPr>
            <a:r>
              <a:rPr b="1" dirty="0" sz="5100" lang="en-US"/>
              <a:t>When an organism has a need, it leads to a psychological tension as well as physical arousal to fulfill the need and reduce the tension. This tension is called </a:t>
            </a:r>
            <a:r>
              <a:rPr b="1" dirty="0" sz="5100" i="1" lang="en-US">
                <a:solidFill>
                  <a:srgbClr val="FF0000"/>
                </a:solidFill>
              </a:rPr>
              <a:t>drive.</a:t>
            </a:r>
            <a:r>
              <a:rPr b="1" dirty="0" sz="3400" i="1" lang="en-US"/>
              <a:t> </a:t>
            </a:r>
            <a:endParaRPr b="1" dirty="0" sz="3400" lang="en-US" smtClean="0"/>
          </a:p>
        </p:txBody>
      </p:sp>
    </p:spTree>
  </p:cSld>
  <p:clrMapOvr>
    <a:masterClrMapping/>
  </p:clrMapOvr>
  <p:transition spd="med">
    <p:random/>
  </p:transition>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791" name=""/>
        <p:cNvGrpSpPr/>
        <p:nvPr/>
      </p:nvGrpSpPr>
      <p:grpSpPr>
        <a:xfrm>
          <a:off x="0" y="0"/>
          <a:ext cx="0" cy="0"/>
          <a:chOff x="0" y="0"/>
          <a:chExt cx="0" cy="0"/>
        </a:xfrm>
      </p:grpSpPr>
      <p:sp>
        <p:nvSpPr>
          <p:cNvPr id="1051124" name="Content Placeholder 2"/>
          <p:cNvSpPr>
            <a:spLocks noGrp="1"/>
          </p:cNvSpPr>
          <p:nvPr>
            <p:ph idx="1"/>
          </p:nvPr>
        </p:nvSpPr>
        <p:spPr>
          <a:xfrm>
            <a:off x="457200" y="533400"/>
            <a:ext cx="8229600" cy="5592763"/>
          </a:xfrm>
        </p:spPr>
        <p:txBody>
          <a:bodyPr>
            <a:normAutofit fontScale="92500" lnSpcReduction="10000"/>
          </a:bodyPr>
          <a:p>
            <a:pPr indent="0" marL="0">
              <a:buNone/>
            </a:pPr>
            <a:r>
              <a:rPr b="1" dirty="0" lang="en-US" smtClean="0"/>
              <a:t>    Cont. </a:t>
            </a:r>
          </a:p>
          <a:p>
            <a:pPr indent="0" marL="0">
              <a:buNone/>
            </a:pPr>
            <a:endParaRPr b="1" dirty="0" lang="en-US" smtClean="0"/>
          </a:p>
          <a:p>
            <a:pPr lvl="1">
              <a:buFont typeface="Wingdings" pitchFamily="2" charset="2"/>
              <a:buChar char="q"/>
            </a:pPr>
            <a:r>
              <a:rPr b="1" dirty="0" sz="3600" lang="en-US"/>
              <a:t>In this theory, there are two kinds of drives; primary and secondary. </a:t>
            </a:r>
            <a:endParaRPr b="1" dirty="0" sz="3600" lang="en-US" smtClean="0"/>
          </a:p>
          <a:p>
            <a:pPr lvl="1">
              <a:buFont typeface="Wingdings" pitchFamily="2" charset="2"/>
              <a:buChar char="q"/>
            </a:pPr>
            <a:r>
              <a:rPr b="1" dirty="0" sz="3600" i="1" lang="en-US">
                <a:solidFill>
                  <a:srgbClr val="FF0000"/>
                </a:solidFill>
              </a:rPr>
              <a:t>Primary drives</a:t>
            </a:r>
            <a:r>
              <a:rPr b="1" dirty="0" sz="3600" i="1" lang="en-US"/>
              <a:t> </a:t>
            </a:r>
            <a:r>
              <a:rPr b="1" dirty="0" sz="3600" lang="en-US"/>
              <a:t>are those that involve survival needs of the body such as hunger and thirst, whereas </a:t>
            </a:r>
            <a:r>
              <a:rPr b="1" dirty="0" sz="3600" lang="en-US">
                <a:solidFill>
                  <a:srgbClr val="FF0000"/>
                </a:solidFill>
              </a:rPr>
              <a:t>acquired (secondary) drives </a:t>
            </a:r>
            <a:r>
              <a:rPr b="1" dirty="0" sz="3600" lang="en-US"/>
              <a:t>are those that are learned through experience or conditioning, such as the need for money, social approval. </a:t>
            </a:r>
          </a:p>
        </p:txBody>
      </p:sp>
    </p:spTree>
  </p:cSld>
  <p:clrMapOvr>
    <a:masterClrMapping/>
  </p:clrMapOvr>
  <p:transition spd="med">
    <p:random/>
  </p:transition>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792" name=""/>
        <p:cNvGrpSpPr/>
        <p:nvPr/>
      </p:nvGrpSpPr>
      <p:grpSpPr>
        <a:xfrm>
          <a:off x="0" y="0"/>
          <a:ext cx="0" cy="0"/>
          <a:chOff x="0" y="0"/>
          <a:chExt cx="0" cy="0"/>
        </a:xfrm>
      </p:grpSpPr>
      <p:sp>
        <p:nvSpPr>
          <p:cNvPr id="1051125" name="Content Placeholder 2"/>
          <p:cNvSpPr>
            <a:spLocks noGrp="1"/>
          </p:cNvSpPr>
          <p:nvPr>
            <p:ph idx="1"/>
          </p:nvPr>
        </p:nvSpPr>
        <p:spPr>
          <a:xfrm>
            <a:off x="457200" y="533400"/>
            <a:ext cx="8229600" cy="5592763"/>
          </a:xfrm>
        </p:spPr>
        <p:txBody>
          <a:bodyPr>
            <a:normAutofit lnSpcReduction="10000"/>
          </a:bodyPr>
          <a:p>
            <a:pPr indent="0" marL="0">
              <a:buNone/>
            </a:pPr>
            <a:r>
              <a:rPr b="1" dirty="0" lang="en-US" smtClean="0"/>
              <a:t>    Cont. </a:t>
            </a:r>
          </a:p>
          <a:p>
            <a:pPr indent="0" marL="0">
              <a:buNone/>
            </a:pPr>
            <a:endParaRPr b="1" dirty="0" lang="en-US" smtClean="0"/>
          </a:p>
          <a:p>
            <a:pPr lvl="1">
              <a:buFont typeface="Wingdings" pitchFamily="2" charset="2"/>
              <a:buChar char="q"/>
            </a:pPr>
            <a:r>
              <a:rPr b="1" dirty="0" sz="3600" lang="en-US"/>
              <a:t>This theory also includes the concept of homeostasis, or the tendency of the body to maintain a steady-state. </a:t>
            </a:r>
            <a:endParaRPr b="1" dirty="0" sz="3600" lang="en-US" smtClean="0"/>
          </a:p>
          <a:p>
            <a:pPr lvl="1">
              <a:buFont typeface="Wingdings" pitchFamily="2" charset="2"/>
              <a:buChar char="q"/>
            </a:pPr>
            <a:r>
              <a:rPr b="1" dirty="0" sz="3600" lang="en-US"/>
              <a:t>When there is a primary drive need, the body is in a state of imbalance. </a:t>
            </a:r>
            <a:endParaRPr b="1" dirty="0" sz="3600" lang="en-US" smtClean="0"/>
          </a:p>
          <a:p>
            <a:pPr lvl="1">
              <a:buFont typeface="Wingdings" pitchFamily="2" charset="2"/>
              <a:buChar char="q"/>
            </a:pPr>
            <a:r>
              <a:rPr b="1" dirty="0" sz="3600" lang="en-US" smtClean="0"/>
              <a:t>This </a:t>
            </a:r>
            <a:r>
              <a:rPr b="1" dirty="0" sz="3600" lang="en-US"/>
              <a:t>stimulates </a:t>
            </a:r>
            <a:r>
              <a:rPr b="1" dirty="0" sz="3600" lang="en-US">
                <a:solidFill>
                  <a:srgbClr val="FF0000"/>
                </a:solidFill>
              </a:rPr>
              <a:t>behavior</a:t>
            </a:r>
            <a:r>
              <a:rPr b="1" dirty="0" sz="3600" lang="en-US"/>
              <a:t> that brings the body back into balance or homeostasis. </a:t>
            </a:r>
          </a:p>
        </p:txBody>
      </p:sp>
    </p:spTree>
  </p:cSld>
  <p:clrMapOvr>
    <a:masterClrMapping/>
  </p:clrMapOvr>
  <p:transition spd="med">
    <p:random/>
  </p:transition>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71" name=""/>
        <p:cNvGrpSpPr/>
        <p:nvPr/>
      </p:nvGrpSpPr>
      <p:grpSpPr>
        <a:xfrm>
          <a:off x="0" y="0"/>
          <a:ext cx="0" cy="0"/>
          <a:chOff x="0" y="0"/>
          <a:chExt cx="0" cy="0"/>
        </a:xfrm>
      </p:grpSpPr>
      <p:grpSp>
        <p:nvGrpSpPr>
          <p:cNvPr id="372" name="object 2"/>
          <p:cNvGrpSpPr/>
          <p:nvPr/>
        </p:nvGrpSpPr>
        <p:grpSpPr>
          <a:xfrm>
            <a:off x="3" y="0"/>
            <a:ext cx="8861275" cy="6427144"/>
            <a:chOff x="0" y="0"/>
            <a:chExt cx="8836660" cy="6403340"/>
          </a:xfrm>
        </p:grpSpPr>
        <p:sp>
          <p:nvSpPr>
            <p:cNvPr id="1049454" name="object 3"/>
            <p:cNvSpPr/>
            <p:nvPr/>
          </p:nvSpPr>
          <p:spPr>
            <a:xfrm>
              <a:off x="0" y="0"/>
              <a:ext cx="8836660" cy="6403340"/>
            </a:xfrm>
            <a:custGeom>
              <a:avLst/>
              <a:ahLst/>
              <a:rect l="l" t="t" r="r" b="b"/>
              <a:pathLst>
                <a:path w="8836660" h="6403340">
                  <a:moveTo>
                    <a:pt x="8836406" y="0"/>
                  </a:moveTo>
                  <a:lnTo>
                    <a:pt x="8541512" y="0"/>
                  </a:lnTo>
                  <a:lnTo>
                    <a:pt x="8246605" y="0"/>
                  </a:lnTo>
                  <a:lnTo>
                    <a:pt x="8246605" y="434594"/>
                  </a:lnTo>
                  <a:lnTo>
                    <a:pt x="8541512" y="434594"/>
                  </a:lnTo>
                  <a:lnTo>
                    <a:pt x="8541512" y="1577594"/>
                  </a:lnTo>
                  <a:lnTo>
                    <a:pt x="8246605" y="1577594"/>
                  </a:lnTo>
                  <a:lnTo>
                    <a:pt x="8246605" y="2619248"/>
                  </a:lnTo>
                  <a:lnTo>
                    <a:pt x="8541512" y="2619248"/>
                  </a:lnTo>
                  <a:lnTo>
                    <a:pt x="8541512" y="5754878"/>
                  </a:lnTo>
                  <a:lnTo>
                    <a:pt x="8246605" y="5754878"/>
                  </a:lnTo>
                  <a:lnTo>
                    <a:pt x="8246605" y="6182360"/>
                  </a:lnTo>
                  <a:lnTo>
                    <a:pt x="0" y="6182360"/>
                  </a:lnTo>
                  <a:lnTo>
                    <a:pt x="0" y="6403340"/>
                  </a:lnTo>
                  <a:lnTo>
                    <a:pt x="8541512" y="6403340"/>
                  </a:lnTo>
                  <a:lnTo>
                    <a:pt x="8836406" y="6403340"/>
                  </a:lnTo>
                  <a:lnTo>
                    <a:pt x="8836406" y="0"/>
                  </a:lnTo>
                  <a:close/>
                </a:path>
              </a:pathLst>
            </a:custGeom>
            <a:solidFill>
              <a:srgbClr val="E9E9FF"/>
            </a:solidFill>
          </p:spPr>
          <p:txBody>
            <a:bodyPr bIns="0" lIns="0" rIns="0" rtlCol="0" tIns="0" wrap="square"/>
            <a:p>
              <a:pPr defTabSz="916932"/>
              <a:endParaRPr>
                <a:solidFill>
                  <a:prstClr val="black"/>
                </a:solidFill>
              </a:endParaRPr>
            </a:p>
          </p:txBody>
        </p:sp>
        <p:sp>
          <p:nvSpPr>
            <p:cNvPr id="1049455" name="object 4"/>
            <p:cNvSpPr/>
            <p:nvPr/>
          </p:nvSpPr>
          <p:spPr>
            <a:xfrm>
              <a:off x="0" y="0"/>
              <a:ext cx="8246745" cy="6182360"/>
            </a:xfrm>
            <a:custGeom>
              <a:avLst/>
              <a:ahLst/>
              <a:rect l="l" t="t" r="r" b="b"/>
              <a:pathLst>
                <a:path w="8246745" h="6182360">
                  <a:moveTo>
                    <a:pt x="8246618" y="5754878"/>
                  </a:moveTo>
                  <a:lnTo>
                    <a:pt x="7951724" y="5754878"/>
                  </a:lnTo>
                  <a:lnTo>
                    <a:pt x="7951724" y="5960618"/>
                  </a:lnTo>
                  <a:lnTo>
                    <a:pt x="0" y="5960618"/>
                  </a:lnTo>
                  <a:lnTo>
                    <a:pt x="0" y="6182360"/>
                  </a:lnTo>
                  <a:lnTo>
                    <a:pt x="8246618" y="6182360"/>
                  </a:lnTo>
                  <a:lnTo>
                    <a:pt x="8246618" y="5960618"/>
                  </a:lnTo>
                  <a:lnTo>
                    <a:pt x="8246618" y="5754878"/>
                  </a:lnTo>
                  <a:close/>
                </a:path>
                <a:path w="8246745" h="6182360">
                  <a:moveTo>
                    <a:pt x="8246618" y="1577594"/>
                  </a:moveTo>
                  <a:lnTo>
                    <a:pt x="7951724" y="1577594"/>
                  </a:lnTo>
                  <a:lnTo>
                    <a:pt x="7951724" y="2619248"/>
                  </a:lnTo>
                  <a:lnTo>
                    <a:pt x="8246618" y="2619248"/>
                  </a:lnTo>
                  <a:lnTo>
                    <a:pt x="8246618" y="1577594"/>
                  </a:lnTo>
                  <a:close/>
                </a:path>
                <a:path w="8246745" h="6182360">
                  <a:moveTo>
                    <a:pt x="8246618" y="0"/>
                  </a:moveTo>
                  <a:lnTo>
                    <a:pt x="7951724" y="0"/>
                  </a:lnTo>
                  <a:lnTo>
                    <a:pt x="7951724" y="434594"/>
                  </a:lnTo>
                  <a:lnTo>
                    <a:pt x="8246618" y="434594"/>
                  </a:lnTo>
                  <a:lnTo>
                    <a:pt x="8246618" y="0"/>
                  </a:lnTo>
                  <a:close/>
                </a:path>
              </a:pathLst>
            </a:custGeom>
            <a:solidFill>
              <a:srgbClr val="E8E8FF"/>
            </a:solidFill>
          </p:spPr>
          <p:txBody>
            <a:bodyPr bIns="0" lIns="0" rIns="0" rtlCol="0" tIns="0" wrap="square"/>
            <a:p>
              <a:pPr defTabSz="916932"/>
              <a:endParaRPr>
                <a:solidFill>
                  <a:prstClr val="black"/>
                </a:solidFill>
              </a:endParaRPr>
            </a:p>
          </p:txBody>
        </p:sp>
      </p:grpSp>
      <p:sp>
        <p:nvSpPr>
          <p:cNvPr id="1049456" name="object 5"/>
          <p:cNvSpPr/>
          <p:nvPr/>
        </p:nvSpPr>
        <p:spPr>
          <a:xfrm>
            <a:off x="0" y="5760979"/>
            <a:ext cx="7974256" cy="221800"/>
          </a:xfrm>
          <a:custGeom>
            <a:avLst/>
            <a:ahLst/>
            <a:rect l="l" t="t" r="r" b="b"/>
            <a:pathLst>
              <a:path w="7952105" h="220979">
                <a:moveTo>
                  <a:pt x="7951724" y="0"/>
                </a:moveTo>
                <a:lnTo>
                  <a:pt x="0" y="0"/>
                </a:lnTo>
                <a:lnTo>
                  <a:pt x="0" y="15240"/>
                </a:lnTo>
                <a:lnTo>
                  <a:pt x="0" y="220980"/>
                </a:lnTo>
                <a:lnTo>
                  <a:pt x="7951724" y="220980"/>
                </a:lnTo>
                <a:lnTo>
                  <a:pt x="7951724" y="15240"/>
                </a:lnTo>
                <a:lnTo>
                  <a:pt x="7951724" y="0"/>
                </a:lnTo>
                <a:close/>
              </a:path>
            </a:pathLst>
          </a:custGeom>
          <a:solidFill>
            <a:srgbClr val="E8E8FF"/>
          </a:solidFill>
        </p:spPr>
        <p:txBody>
          <a:bodyPr bIns="0" lIns="0" rIns="0" rtlCol="0" tIns="0" wrap="square"/>
          <a:p>
            <a:pPr defTabSz="916932"/>
            <a:endParaRPr>
              <a:solidFill>
                <a:prstClr val="black"/>
              </a:solidFill>
            </a:endParaRPr>
          </a:p>
        </p:txBody>
      </p:sp>
      <p:sp>
        <p:nvSpPr>
          <p:cNvPr id="1049457" name="object 6"/>
          <p:cNvSpPr/>
          <p:nvPr/>
        </p:nvSpPr>
        <p:spPr>
          <a:xfrm>
            <a:off x="7678162"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8E8FF"/>
          </a:solidFill>
        </p:spPr>
        <p:txBody>
          <a:bodyPr bIns="0" lIns="0" rIns="0" rtlCol="0" tIns="0" wrap="square"/>
          <a:p>
            <a:pPr defTabSz="916932"/>
            <a:endParaRPr>
              <a:solidFill>
                <a:prstClr val="black"/>
              </a:solidFill>
            </a:endParaRPr>
          </a:p>
        </p:txBody>
      </p:sp>
      <p:sp>
        <p:nvSpPr>
          <p:cNvPr id="1049458" name="object 7"/>
          <p:cNvSpPr/>
          <p:nvPr/>
        </p:nvSpPr>
        <p:spPr>
          <a:xfrm>
            <a:off x="767816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459" name="object 8"/>
          <p:cNvSpPr/>
          <p:nvPr/>
        </p:nvSpPr>
        <p:spPr>
          <a:xfrm>
            <a:off x="0" y="5539174"/>
            <a:ext cx="3924405" cy="221800"/>
          </a:xfrm>
          <a:custGeom>
            <a:avLst/>
            <a:ahLst/>
            <a:rect l="l" t="t" r="r" b="b"/>
            <a:pathLst>
              <a:path w="3913504" h="220979">
                <a:moveTo>
                  <a:pt x="0" y="220980"/>
                </a:moveTo>
                <a:lnTo>
                  <a:pt x="3913124" y="220980"/>
                </a:lnTo>
                <a:lnTo>
                  <a:pt x="3913124" y="0"/>
                </a:lnTo>
                <a:lnTo>
                  <a:pt x="0" y="0"/>
                </a:lnTo>
                <a:lnTo>
                  <a:pt x="0" y="220980"/>
                </a:lnTo>
                <a:close/>
              </a:path>
            </a:pathLst>
          </a:custGeom>
          <a:solidFill>
            <a:srgbClr val="E7E7FF"/>
          </a:solidFill>
        </p:spPr>
        <p:txBody>
          <a:bodyPr bIns="0" lIns="0" rIns="0" rtlCol="0" tIns="0" wrap="square"/>
          <a:p>
            <a:pPr defTabSz="916932"/>
            <a:endParaRPr>
              <a:solidFill>
                <a:prstClr val="black"/>
              </a:solidFill>
            </a:endParaRPr>
          </a:p>
        </p:txBody>
      </p:sp>
      <p:sp>
        <p:nvSpPr>
          <p:cNvPr id="1049460" name="object 9"/>
          <p:cNvSpPr/>
          <p:nvPr/>
        </p:nvSpPr>
        <p:spPr>
          <a:xfrm>
            <a:off x="7382446"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7E7FF"/>
          </a:solidFill>
        </p:spPr>
        <p:txBody>
          <a:bodyPr bIns="0" lIns="0" rIns="0" rtlCol="0" tIns="0" wrap="square"/>
          <a:p>
            <a:pPr defTabSz="916932"/>
            <a:endParaRPr>
              <a:solidFill>
                <a:prstClr val="black"/>
              </a:solidFill>
            </a:endParaRPr>
          </a:p>
        </p:txBody>
      </p:sp>
      <p:sp>
        <p:nvSpPr>
          <p:cNvPr id="1049461" name="object 10"/>
          <p:cNvSpPr/>
          <p:nvPr/>
        </p:nvSpPr>
        <p:spPr>
          <a:xfrm>
            <a:off x="738244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462" name="object 11"/>
          <p:cNvSpPr/>
          <p:nvPr/>
        </p:nvSpPr>
        <p:spPr>
          <a:xfrm>
            <a:off x="0" y="5316606"/>
            <a:ext cx="3924405" cy="223076"/>
          </a:xfrm>
          <a:custGeom>
            <a:avLst/>
            <a:ahLst/>
            <a:rect l="l" t="t" r="r" b="b"/>
            <a:pathLst>
              <a:path w="3913504" h="222250">
                <a:moveTo>
                  <a:pt x="0" y="221742"/>
                </a:moveTo>
                <a:lnTo>
                  <a:pt x="3913124" y="221742"/>
                </a:lnTo>
                <a:lnTo>
                  <a:pt x="3913124" y="0"/>
                </a:lnTo>
                <a:lnTo>
                  <a:pt x="0" y="0"/>
                </a:lnTo>
                <a:lnTo>
                  <a:pt x="0" y="221742"/>
                </a:lnTo>
                <a:close/>
              </a:path>
            </a:pathLst>
          </a:custGeom>
          <a:solidFill>
            <a:srgbClr val="E7E7FF"/>
          </a:solidFill>
        </p:spPr>
        <p:txBody>
          <a:bodyPr bIns="0" lIns="0" rIns="0" rtlCol="0" tIns="0" wrap="square"/>
          <a:p>
            <a:pPr defTabSz="916932"/>
            <a:endParaRPr>
              <a:solidFill>
                <a:prstClr val="black"/>
              </a:solidFill>
            </a:endParaRPr>
          </a:p>
        </p:txBody>
      </p:sp>
      <p:sp>
        <p:nvSpPr>
          <p:cNvPr id="1049463" name="object 12"/>
          <p:cNvSpPr/>
          <p:nvPr/>
        </p:nvSpPr>
        <p:spPr>
          <a:xfrm>
            <a:off x="7086731"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7E7FF"/>
          </a:solidFill>
        </p:spPr>
        <p:txBody>
          <a:bodyPr bIns="0" lIns="0" rIns="0" rtlCol="0" tIns="0" wrap="square"/>
          <a:p>
            <a:pPr defTabSz="916932"/>
            <a:endParaRPr>
              <a:solidFill>
                <a:prstClr val="black"/>
              </a:solidFill>
            </a:endParaRPr>
          </a:p>
        </p:txBody>
      </p:sp>
      <p:sp>
        <p:nvSpPr>
          <p:cNvPr id="1049464" name="object 13"/>
          <p:cNvSpPr/>
          <p:nvPr/>
        </p:nvSpPr>
        <p:spPr>
          <a:xfrm>
            <a:off x="708673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465" name="object 14"/>
          <p:cNvSpPr/>
          <p:nvPr/>
        </p:nvSpPr>
        <p:spPr>
          <a:xfrm>
            <a:off x="0" y="5094805"/>
            <a:ext cx="3924405" cy="221800"/>
          </a:xfrm>
          <a:custGeom>
            <a:avLst/>
            <a:ahLst/>
            <a:rect l="l" t="t" r="r" b="b"/>
            <a:pathLst>
              <a:path w="3913504" h="220979">
                <a:moveTo>
                  <a:pt x="0" y="220980"/>
                </a:moveTo>
                <a:lnTo>
                  <a:pt x="3913124" y="220980"/>
                </a:lnTo>
                <a:lnTo>
                  <a:pt x="3913124" y="0"/>
                </a:lnTo>
                <a:lnTo>
                  <a:pt x="0" y="0"/>
                </a:lnTo>
                <a:lnTo>
                  <a:pt x="0" y="220980"/>
                </a:lnTo>
                <a:close/>
              </a:path>
            </a:pathLst>
          </a:custGeom>
          <a:solidFill>
            <a:srgbClr val="E6E6FF"/>
          </a:solidFill>
        </p:spPr>
        <p:txBody>
          <a:bodyPr bIns="0" lIns="0" rIns="0" rtlCol="0" tIns="0" wrap="square"/>
          <a:p>
            <a:pPr defTabSz="916932"/>
            <a:endParaRPr>
              <a:solidFill>
                <a:prstClr val="black"/>
              </a:solidFill>
            </a:endParaRPr>
          </a:p>
        </p:txBody>
      </p:sp>
      <p:sp>
        <p:nvSpPr>
          <p:cNvPr id="1049466" name="object 15"/>
          <p:cNvSpPr/>
          <p:nvPr/>
        </p:nvSpPr>
        <p:spPr>
          <a:xfrm>
            <a:off x="6791015"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6E6FF"/>
          </a:solidFill>
        </p:spPr>
        <p:txBody>
          <a:bodyPr bIns="0" lIns="0" rIns="0" rtlCol="0" tIns="0" wrap="square"/>
          <a:p>
            <a:pPr defTabSz="916932"/>
            <a:endParaRPr>
              <a:solidFill>
                <a:prstClr val="black"/>
              </a:solidFill>
            </a:endParaRPr>
          </a:p>
        </p:txBody>
      </p:sp>
      <p:sp>
        <p:nvSpPr>
          <p:cNvPr id="1049467" name="object 16"/>
          <p:cNvSpPr/>
          <p:nvPr/>
        </p:nvSpPr>
        <p:spPr>
          <a:xfrm>
            <a:off x="679101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6E6FF"/>
          </a:solidFill>
        </p:spPr>
        <p:txBody>
          <a:bodyPr bIns="0" lIns="0" rIns="0" rtlCol="0" tIns="0" wrap="square"/>
          <a:p>
            <a:pPr defTabSz="916932"/>
            <a:endParaRPr>
              <a:solidFill>
                <a:prstClr val="black"/>
              </a:solidFill>
            </a:endParaRPr>
          </a:p>
        </p:txBody>
      </p:sp>
      <p:sp>
        <p:nvSpPr>
          <p:cNvPr id="1049468" name="object 17"/>
          <p:cNvSpPr/>
          <p:nvPr/>
        </p:nvSpPr>
        <p:spPr>
          <a:xfrm>
            <a:off x="0" y="4873007"/>
            <a:ext cx="3924405" cy="221800"/>
          </a:xfrm>
          <a:custGeom>
            <a:avLst/>
            <a:ahLst/>
            <a:rect l="l" t="t" r="r" b="b"/>
            <a:pathLst>
              <a:path w="3913504" h="220979">
                <a:moveTo>
                  <a:pt x="0" y="220980"/>
                </a:moveTo>
                <a:lnTo>
                  <a:pt x="3913124" y="220980"/>
                </a:lnTo>
                <a:lnTo>
                  <a:pt x="3913124" y="0"/>
                </a:lnTo>
                <a:lnTo>
                  <a:pt x="0" y="0"/>
                </a:lnTo>
                <a:lnTo>
                  <a:pt x="0" y="220980"/>
                </a:lnTo>
                <a:close/>
              </a:path>
            </a:pathLst>
          </a:custGeom>
          <a:solidFill>
            <a:srgbClr val="E5E5FF"/>
          </a:solidFill>
        </p:spPr>
        <p:txBody>
          <a:bodyPr bIns="0" lIns="0" rIns="0" rtlCol="0" tIns="0" wrap="square"/>
          <a:p>
            <a:pPr defTabSz="916932"/>
            <a:endParaRPr>
              <a:solidFill>
                <a:prstClr val="black"/>
              </a:solidFill>
            </a:endParaRPr>
          </a:p>
        </p:txBody>
      </p:sp>
      <p:sp>
        <p:nvSpPr>
          <p:cNvPr id="1049469" name="object 18"/>
          <p:cNvSpPr/>
          <p:nvPr/>
        </p:nvSpPr>
        <p:spPr>
          <a:xfrm>
            <a:off x="6495299"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5E5FF"/>
          </a:solidFill>
        </p:spPr>
        <p:txBody>
          <a:bodyPr bIns="0" lIns="0" rIns="0" rtlCol="0" tIns="0" wrap="square"/>
          <a:p>
            <a:pPr defTabSz="916932"/>
            <a:endParaRPr>
              <a:solidFill>
                <a:prstClr val="black"/>
              </a:solidFill>
            </a:endParaRPr>
          </a:p>
        </p:txBody>
      </p:sp>
      <p:sp>
        <p:nvSpPr>
          <p:cNvPr id="1049470" name="object 19"/>
          <p:cNvSpPr/>
          <p:nvPr/>
        </p:nvSpPr>
        <p:spPr>
          <a:xfrm>
            <a:off x="649529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5E5FF"/>
          </a:solidFill>
        </p:spPr>
        <p:txBody>
          <a:bodyPr bIns="0" lIns="0" rIns="0" rtlCol="0" tIns="0" wrap="square"/>
          <a:p>
            <a:pPr defTabSz="916932"/>
            <a:endParaRPr>
              <a:solidFill>
                <a:prstClr val="black"/>
              </a:solidFill>
            </a:endParaRPr>
          </a:p>
        </p:txBody>
      </p:sp>
      <p:sp>
        <p:nvSpPr>
          <p:cNvPr id="1049471" name="object 20"/>
          <p:cNvSpPr/>
          <p:nvPr/>
        </p:nvSpPr>
        <p:spPr>
          <a:xfrm>
            <a:off x="0" y="4650438"/>
            <a:ext cx="3924405" cy="223076"/>
          </a:xfrm>
          <a:custGeom>
            <a:avLst/>
            <a:ahLst/>
            <a:rect l="l" t="t" r="r" b="b"/>
            <a:pathLst>
              <a:path w="3913504" h="222250">
                <a:moveTo>
                  <a:pt x="0" y="221742"/>
                </a:moveTo>
                <a:lnTo>
                  <a:pt x="3913123" y="221742"/>
                </a:lnTo>
                <a:lnTo>
                  <a:pt x="3913123" y="0"/>
                </a:lnTo>
                <a:lnTo>
                  <a:pt x="0" y="0"/>
                </a:lnTo>
                <a:lnTo>
                  <a:pt x="0" y="221742"/>
                </a:lnTo>
                <a:close/>
              </a:path>
            </a:pathLst>
          </a:custGeom>
          <a:solidFill>
            <a:srgbClr val="E4E4FF"/>
          </a:solidFill>
        </p:spPr>
        <p:txBody>
          <a:bodyPr bIns="0" lIns="0" rIns="0" rtlCol="0" tIns="0" wrap="square"/>
          <a:p>
            <a:pPr defTabSz="916932"/>
            <a:endParaRPr>
              <a:solidFill>
                <a:prstClr val="black"/>
              </a:solidFill>
            </a:endParaRPr>
          </a:p>
        </p:txBody>
      </p:sp>
      <p:sp>
        <p:nvSpPr>
          <p:cNvPr id="1049472" name="object 21"/>
          <p:cNvSpPr/>
          <p:nvPr/>
        </p:nvSpPr>
        <p:spPr>
          <a:xfrm>
            <a:off x="6199584"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4E4FF"/>
          </a:solidFill>
        </p:spPr>
        <p:txBody>
          <a:bodyPr bIns="0" lIns="0" rIns="0" rtlCol="0" tIns="0" wrap="square"/>
          <a:p>
            <a:pPr defTabSz="916932"/>
            <a:endParaRPr>
              <a:solidFill>
                <a:prstClr val="black"/>
              </a:solidFill>
            </a:endParaRPr>
          </a:p>
        </p:txBody>
      </p:sp>
      <p:sp>
        <p:nvSpPr>
          <p:cNvPr id="1049473" name="object 22"/>
          <p:cNvSpPr/>
          <p:nvPr/>
        </p:nvSpPr>
        <p:spPr>
          <a:xfrm>
            <a:off x="619958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4E4FF"/>
          </a:solidFill>
        </p:spPr>
        <p:txBody>
          <a:bodyPr bIns="0" lIns="0" rIns="0" rtlCol="0" tIns="0" wrap="square"/>
          <a:p>
            <a:pPr defTabSz="916932"/>
            <a:endParaRPr>
              <a:solidFill>
                <a:prstClr val="black"/>
              </a:solidFill>
            </a:endParaRPr>
          </a:p>
        </p:txBody>
      </p:sp>
      <p:sp>
        <p:nvSpPr>
          <p:cNvPr id="1049474" name="object 23"/>
          <p:cNvSpPr/>
          <p:nvPr/>
        </p:nvSpPr>
        <p:spPr>
          <a:xfrm>
            <a:off x="0" y="4428637"/>
            <a:ext cx="3924405" cy="221800"/>
          </a:xfrm>
          <a:custGeom>
            <a:avLst/>
            <a:ahLst/>
            <a:rect l="l" t="t" r="r" b="b"/>
            <a:pathLst>
              <a:path w="3913504" h="220979">
                <a:moveTo>
                  <a:pt x="0" y="220980"/>
                </a:moveTo>
                <a:lnTo>
                  <a:pt x="3913123" y="220980"/>
                </a:lnTo>
                <a:lnTo>
                  <a:pt x="3913123" y="0"/>
                </a:lnTo>
                <a:lnTo>
                  <a:pt x="0" y="0"/>
                </a:lnTo>
                <a:lnTo>
                  <a:pt x="0" y="220980"/>
                </a:lnTo>
                <a:close/>
              </a:path>
            </a:pathLst>
          </a:custGeom>
          <a:solidFill>
            <a:srgbClr val="E2E2FF"/>
          </a:solidFill>
        </p:spPr>
        <p:txBody>
          <a:bodyPr bIns="0" lIns="0" rIns="0" rtlCol="0" tIns="0" wrap="square"/>
          <a:p>
            <a:pPr defTabSz="916932"/>
            <a:endParaRPr>
              <a:solidFill>
                <a:prstClr val="black"/>
              </a:solidFill>
            </a:endParaRPr>
          </a:p>
        </p:txBody>
      </p:sp>
      <p:sp>
        <p:nvSpPr>
          <p:cNvPr id="1049475" name="object 24"/>
          <p:cNvSpPr/>
          <p:nvPr/>
        </p:nvSpPr>
        <p:spPr>
          <a:xfrm>
            <a:off x="5903101" y="1583462"/>
            <a:ext cx="296734" cy="1045909"/>
          </a:xfrm>
          <a:custGeom>
            <a:avLst/>
            <a:ahLst/>
            <a:rect l="l" t="t" r="r" b="b"/>
            <a:pathLst>
              <a:path w="295910" h="1042035">
                <a:moveTo>
                  <a:pt x="0" y="1041653"/>
                </a:moveTo>
                <a:lnTo>
                  <a:pt x="295655" y="1041653"/>
                </a:lnTo>
                <a:lnTo>
                  <a:pt x="295655" y="0"/>
                </a:lnTo>
                <a:lnTo>
                  <a:pt x="0" y="0"/>
                </a:lnTo>
                <a:lnTo>
                  <a:pt x="0" y="1041653"/>
                </a:lnTo>
                <a:close/>
              </a:path>
            </a:pathLst>
          </a:custGeom>
          <a:solidFill>
            <a:srgbClr val="E2E2FF"/>
          </a:solidFill>
        </p:spPr>
        <p:txBody>
          <a:bodyPr bIns="0" lIns="0" rIns="0" rtlCol="0" tIns="0" wrap="square"/>
          <a:p>
            <a:pPr defTabSz="916932"/>
            <a:endParaRPr>
              <a:solidFill>
                <a:prstClr val="black"/>
              </a:solidFill>
            </a:endParaRPr>
          </a:p>
        </p:txBody>
      </p:sp>
      <p:sp>
        <p:nvSpPr>
          <p:cNvPr id="1049476" name="object 25"/>
          <p:cNvSpPr/>
          <p:nvPr/>
        </p:nvSpPr>
        <p:spPr>
          <a:xfrm>
            <a:off x="5903101" y="4"/>
            <a:ext cx="296734" cy="436592"/>
          </a:xfrm>
          <a:custGeom>
            <a:avLst/>
            <a:ahLst/>
            <a:rect l="l" t="t" r="r" b="b"/>
            <a:pathLst>
              <a:path w="295910" h="434975">
                <a:moveTo>
                  <a:pt x="0" y="434593"/>
                </a:moveTo>
                <a:lnTo>
                  <a:pt x="295655" y="434593"/>
                </a:lnTo>
                <a:lnTo>
                  <a:pt x="295655" y="0"/>
                </a:lnTo>
                <a:lnTo>
                  <a:pt x="0" y="0"/>
                </a:lnTo>
                <a:lnTo>
                  <a:pt x="0" y="434593"/>
                </a:lnTo>
                <a:close/>
              </a:path>
            </a:pathLst>
          </a:custGeom>
          <a:solidFill>
            <a:srgbClr val="E2E2FF"/>
          </a:solidFill>
        </p:spPr>
        <p:txBody>
          <a:bodyPr bIns="0" lIns="0" rIns="0" rtlCol="0" tIns="0" wrap="square"/>
          <a:p>
            <a:pPr defTabSz="916932"/>
            <a:endParaRPr>
              <a:solidFill>
                <a:prstClr val="black"/>
              </a:solidFill>
            </a:endParaRPr>
          </a:p>
        </p:txBody>
      </p:sp>
      <p:sp>
        <p:nvSpPr>
          <p:cNvPr id="1049477" name="object 26"/>
          <p:cNvSpPr/>
          <p:nvPr/>
        </p:nvSpPr>
        <p:spPr>
          <a:xfrm>
            <a:off x="0" y="4206838"/>
            <a:ext cx="3924405" cy="221800"/>
          </a:xfrm>
          <a:custGeom>
            <a:avLst/>
            <a:ahLst/>
            <a:rect l="l" t="t" r="r" b="b"/>
            <a:pathLst>
              <a:path w="3913504" h="220979">
                <a:moveTo>
                  <a:pt x="0" y="220980"/>
                </a:moveTo>
                <a:lnTo>
                  <a:pt x="3913123" y="220980"/>
                </a:lnTo>
                <a:lnTo>
                  <a:pt x="3913123" y="0"/>
                </a:lnTo>
                <a:lnTo>
                  <a:pt x="0" y="0"/>
                </a:lnTo>
                <a:lnTo>
                  <a:pt x="0" y="220980"/>
                </a:lnTo>
                <a:close/>
              </a:path>
            </a:pathLst>
          </a:custGeom>
          <a:solidFill>
            <a:srgbClr val="E1E1FF"/>
          </a:solidFill>
        </p:spPr>
        <p:txBody>
          <a:bodyPr bIns="0" lIns="0" rIns="0" rtlCol="0" tIns="0" wrap="square"/>
          <a:p>
            <a:pPr defTabSz="916932"/>
            <a:endParaRPr>
              <a:solidFill>
                <a:prstClr val="black"/>
              </a:solidFill>
            </a:endParaRPr>
          </a:p>
        </p:txBody>
      </p:sp>
      <p:sp>
        <p:nvSpPr>
          <p:cNvPr id="1049478" name="object 27"/>
          <p:cNvSpPr/>
          <p:nvPr/>
        </p:nvSpPr>
        <p:spPr>
          <a:xfrm>
            <a:off x="5607389"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E1E1FF"/>
          </a:solidFill>
        </p:spPr>
        <p:txBody>
          <a:bodyPr bIns="0" lIns="0" rIns="0" rtlCol="0" tIns="0" wrap="square"/>
          <a:p>
            <a:pPr defTabSz="916932"/>
            <a:endParaRPr>
              <a:solidFill>
                <a:prstClr val="black"/>
              </a:solidFill>
            </a:endParaRPr>
          </a:p>
        </p:txBody>
      </p:sp>
      <p:sp>
        <p:nvSpPr>
          <p:cNvPr id="1049479" name="object 28"/>
          <p:cNvSpPr/>
          <p:nvPr/>
        </p:nvSpPr>
        <p:spPr>
          <a:xfrm>
            <a:off x="560738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1E1FF"/>
          </a:solidFill>
        </p:spPr>
        <p:txBody>
          <a:bodyPr bIns="0" lIns="0" rIns="0" rtlCol="0" tIns="0" wrap="square"/>
          <a:p>
            <a:pPr defTabSz="916932"/>
            <a:endParaRPr>
              <a:solidFill>
                <a:prstClr val="black"/>
              </a:solidFill>
            </a:endParaRPr>
          </a:p>
        </p:txBody>
      </p:sp>
      <p:sp>
        <p:nvSpPr>
          <p:cNvPr id="1049480" name="object 29"/>
          <p:cNvSpPr/>
          <p:nvPr/>
        </p:nvSpPr>
        <p:spPr>
          <a:xfrm>
            <a:off x="0" y="3984268"/>
            <a:ext cx="3924405" cy="223076"/>
          </a:xfrm>
          <a:custGeom>
            <a:avLst/>
            <a:ahLst/>
            <a:rect l="l" t="t" r="r" b="b"/>
            <a:pathLst>
              <a:path w="3913504" h="222250">
                <a:moveTo>
                  <a:pt x="0" y="221742"/>
                </a:moveTo>
                <a:lnTo>
                  <a:pt x="3913123" y="221742"/>
                </a:lnTo>
                <a:lnTo>
                  <a:pt x="3913123" y="0"/>
                </a:lnTo>
                <a:lnTo>
                  <a:pt x="0" y="0"/>
                </a:lnTo>
                <a:lnTo>
                  <a:pt x="0" y="221742"/>
                </a:lnTo>
                <a:close/>
              </a:path>
            </a:pathLst>
          </a:custGeom>
          <a:solidFill>
            <a:srgbClr val="E0E0FF"/>
          </a:solidFill>
        </p:spPr>
        <p:txBody>
          <a:bodyPr bIns="0" lIns="0" rIns="0" rtlCol="0" tIns="0" wrap="square"/>
          <a:p>
            <a:pPr defTabSz="916932"/>
            <a:endParaRPr>
              <a:solidFill>
                <a:prstClr val="black"/>
              </a:solidFill>
            </a:endParaRPr>
          </a:p>
        </p:txBody>
      </p:sp>
      <p:sp>
        <p:nvSpPr>
          <p:cNvPr id="1049481" name="object 30"/>
          <p:cNvSpPr/>
          <p:nvPr/>
        </p:nvSpPr>
        <p:spPr>
          <a:xfrm>
            <a:off x="5311673" y="1583462"/>
            <a:ext cx="296097" cy="1045909"/>
          </a:xfrm>
          <a:custGeom>
            <a:avLst/>
            <a:ahLst/>
            <a:rect l="l" t="t" r="r" b="b"/>
            <a:pathLst>
              <a:path w="295275" h="1042035">
                <a:moveTo>
                  <a:pt x="0" y="1041653"/>
                </a:moveTo>
                <a:lnTo>
                  <a:pt x="294893" y="1041653"/>
                </a:lnTo>
                <a:lnTo>
                  <a:pt x="294893" y="0"/>
                </a:lnTo>
                <a:lnTo>
                  <a:pt x="0" y="0"/>
                </a:lnTo>
                <a:lnTo>
                  <a:pt x="0" y="1041653"/>
                </a:lnTo>
                <a:close/>
              </a:path>
            </a:pathLst>
          </a:custGeom>
          <a:solidFill>
            <a:srgbClr val="E0E0FF"/>
          </a:solidFill>
        </p:spPr>
        <p:txBody>
          <a:bodyPr bIns="0" lIns="0" rIns="0" rtlCol="0" tIns="0" wrap="square"/>
          <a:p>
            <a:pPr defTabSz="916932"/>
            <a:endParaRPr>
              <a:solidFill>
                <a:prstClr val="black"/>
              </a:solidFill>
            </a:endParaRPr>
          </a:p>
        </p:txBody>
      </p:sp>
      <p:sp>
        <p:nvSpPr>
          <p:cNvPr id="1049482" name="object 31"/>
          <p:cNvSpPr/>
          <p:nvPr/>
        </p:nvSpPr>
        <p:spPr>
          <a:xfrm>
            <a:off x="531167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E0E0FF"/>
          </a:solidFill>
        </p:spPr>
        <p:txBody>
          <a:bodyPr bIns="0" lIns="0" rIns="0" rtlCol="0" tIns="0" wrap="square"/>
          <a:p>
            <a:pPr defTabSz="916932"/>
            <a:endParaRPr>
              <a:solidFill>
                <a:prstClr val="black"/>
              </a:solidFill>
            </a:endParaRPr>
          </a:p>
        </p:txBody>
      </p:sp>
      <p:sp>
        <p:nvSpPr>
          <p:cNvPr id="1049483" name="object 32"/>
          <p:cNvSpPr/>
          <p:nvPr/>
        </p:nvSpPr>
        <p:spPr>
          <a:xfrm>
            <a:off x="0" y="3762471"/>
            <a:ext cx="3924405" cy="221800"/>
          </a:xfrm>
          <a:custGeom>
            <a:avLst/>
            <a:ahLst/>
            <a:rect l="l" t="t" r="r" b="b"/>
            <a:pathLst>
              <a:path w="3913504" h="220979">
                <a:moveTo>
                  <a:pt x="0" y="220979"/>
                </a:moveTo>
                <a:lnTo>
                  <a:pt x="3913123" y="220979"/>
                </a:lnTo>
                <a:lnTo>
                  <a:pt x="3913123" y="0"/>
                </a:lnTo>
                <a:lnTo>
                  <a:pt x="0" y="0"/>
                </a:lnTo>
                <a:lnTo>
                  <a:pt x="0" y="220979"/>
                </a:lnTo>
                <a:close/>
              </a:path>
            </a:pathLst>
          </a:custGeom>
          <a:solidFill>
            <a:srgbClr val="DEDEFF"/>
          </a:solidFill>
        </p:spPr>
        <p:txBody>
          <a:bodyPr bIns="0" lIns="0" rIns="0" rtlCol="0" tIns="0" wrap="square"/>
          <a:p>
            <a:pPr defTabSz="916932"/>
            <a:endParaRPr>
              <a:solidFill>
                <a:prstClr val="black"/>
              </a:solidFill>
            </a:endParaRPr>
          </a:p>
        </p:txBody>
      </p:sp>
      <p:sp>
        <p:nvSpPr>
          <p:cNvPr id="1049484" name="object 33"/>
          <p:cNvSpPr/>
          <p:nvPr/>
        </p:nvSpPr>
        <p:spPr>
          <a:xfrm>
            <a:off x="5015958" y="1583462"/>
            <a:ext cx="296097" cy="1045909"/>
          </a:xfrm>
          <a:custGeom>
            <a:avLst/>
            <a:ahLst/>
            <a:rect l="l" t="t" r="r" b="b"/>
            <a:pathLst>
              <a:path w="295275" h="1042035">
                <a:moveTo>
                  <a:pt x="0" y="1041653"/>
                </a:moveTo>
                <a:lnTo>
                  <a:pt x="294893" y="1041653"/>
                </a:lnTo>
                <a:lnTo>
                  <a:pt x="294893" y="0"/>
                </a:lnTo>
                <a:lnTo>
                  <a:pt x="0" y="0"/>
                </a:lnTo>
                <a:lnTo>
                  <a:pt x="0" y="1041653"/>
                </a:lnTo>
                <a:close/>
              </a:path>
            </a:pathLst>
          </a:custGeom>
          <a:solidFill>
            <a:srgbClr val="DEDEFF"/>
          </a:solidFill>
        </p:spPr>
        <p:txBody>
          <a:bodyPr bIns="0" lIns="0" rIns="0" rtlCol="0" tIns="0" wrap="square"/>
          <a:p>
            <a:pPr defTabSz="916932"/>
            <a:endParaRPr>
              <a:solidFill>
                <a:prstClr val="black"/>
              </a:solidFill>
            </a:endParaRPr>
          </a:p>
        </p:txBody>
      </p:sp>
      <p:sp>
        <p:nvSpPr>
          <p:cNvPr id="1049485" name="object 34"/>
          <p:cNvSpPr/>
          <p:nvPr/>
        </p:nvSpPr>
        <p:spPr>
          <a:xfrm>
            <a:off x="5015958"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EDEFF"/>
          </a:solidFill>
        </p:spPr>
        <p:txBody>
          <a:bodyPr bIns="0" lIns="0" rIns="0" rtlCol="0" tIns="0" wrap="square"/>
          <a:p>
            <a:pPr defTabSz="916932"/>
            <a:endParaRPr>
              <a:solidFill>
                <a:prstClr val="black"/>
              </a:solidFill>
            </a:endParaRPr>
          </a:p>
        </p:txBody>
      </p:sp>
      <p:sp>
        <p:nvSpPr>
          <p:cNvPr id="1049486" name="object 35"/>
          <p:cNvSpPr/>
          <p:nvPr/>
        </p:nvSpPr>
        <p:spPr>
          <a:xfrm>
            <a:off x="0" y="3540666"/>
            <a:ext cx="3924405" cy="221800"/>
          </a:xfrm>
          <a:custGeom>
            <a:avLst/>
            <a:ahLst/>
            <a:rect l="l" t="t" r="r" b="b"/>
            <a:pathLst>
              <a:path w="3913504" h="220979">
                <a:moveTo>
                  <a:pt x="0" y="220979"/>
                </a:moveTo>
                <a:lnTo>
                  <a:pt x="3913123" y="220979"/>
                </a:lnTo>
                <a:lnTo>
                  <a:pt x="3913123" y="0"/>
                </a:lnTo>
                <a:lnTo>
                  <a:pt x="0" y="0"/>
                </a:lnTo>
                <a:lnTo>
                  <a:pt x="0" y="220979"/>
                </a:lnTo>
                <a:close/>
              </a:path>
            </a:pathLst>
          </a:custGeom>
          <a:solidFill>
            <a:srgbClr val="DDDDFF"/>
          </a:solidFill>
        </p:spPr>
        <p:txBody>
          <a:bodyPr bIns="0" lIns="0" rIns="0" rtlCol="0" tIns="0" wrap="square"/>
          <a:p>
            <a:pPr defTabSz="916932"/>
            <a:endParaRPr>
              <a:solidFill>
                <a:prstClr val="black"/>
              </a:solidFill>
            </a:endParaRPr>
          </a:p>
        </p:txBody>
      </p:sp>
      <p:sp>
        <p:nvSpPr>
          <p:cNvPr id="1049487" name="object 36"/>
          <p:cNvSpPr/>
          <p:nvPr/>
        </p:nvSpPr>
        <p:spPr>
          <a:xfrm>
            <a:off x="4720244"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DDDDFF"/>
          </a:solidFill>
        </p:spPr>
        <p:txBody>
          <a:bodyPr bIns="0" lIns="0" rIns="0" rtlCol="0" tIns="0" wrap="square"/>
          <a:p>
            <a:pPr defTabSz="916932"/>
            <a:endParaRPr>
              <a:solidFill>
                <a:prstClr val="black"/>
              </a:solidFill>
            </a:endParaRPr>
          </a:p>
        </p:txBody>
      </p:sp>
      <p:sp>
        <p:nvSpPr>
          <p:cNvPr id="1049488" name="object 37"/>
          <p:cNvSpPr/>
          <p:nvPr/>
        </p:nvSpPr>
        <p:spPr>
          <a:xfrm>
            <a:off x="472024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DDDFF"/>
          </a:solidFill>
        </p:spPr>
        <p:txBody>
          <a:bodyPr bIns="0" lIns="0" rIns="0" rtlCol="0" tIns="0" wrap="square"/>
          <a:p>
            <a:pPr defTabSz="916932"/>
            <a:endParaRPr>
              <a:solidFill>
                <a:prstClr val="black"/>
              </a:solidFill>
            </a:endParaRPr>
          </a:p>
        </p:txBody>
      </p:sp>
      <p:sp>
        <p:nvSpPr>
          <p:cNvPr id="1049489" name="object 38"/>
          <p:cNvSpPr/>
          <p:nvPr/>
        </p:nvSpPr>
        <p:spPr>
          <a:xfrm>
            <a:off x="0" y="3318098"/>
            <a:ext cx="3924405" cy="223076"/>
          </a:xfrm>
          <a:custGeom>
            <a:avLst/>
            <a:ahLst/>
            <a:rect l="l" t="t" r="r" b="b"/>
            <a:pathLst>
              <a:path w="3913504" h="222250">
                <a:moveTo>
                  <a:pt x="0" y="221741"/>
                </a:moveTo>
                <a:lnTo>
                  <a:pt x="3913123" y="221741"/>
                </a:lnTo>
                <a:lnTo>
                  <a:pt x="3913123" y="0"/>
                </a:lnTo>
                <a:lnTo>
                  <a:pt x="0" y="0"/>
                </a:lnTo>
                <a:lnTo>
                  <a:pt x="0" y="221741"/>
                </a:lnTo>
                <a:close/>
              </a:path>
            </a:pathLst>
          </a:custGeom>
          <a:solidFill>
            <a:srgbClr val="DBDBFF"/>
          </a:solidFill>
        </p:spPr>
        <p:txBody>
          <a:bodyPr bIns="0" lIns="0" rIns="0" rtlCol="0" tIns="0" wrap="square"/>
          <a:p>
            <a:pPr defTabSz="916932"/>
            <a:endParaRPr>
              <a:solidFill>
                <a:prstClr val="black"/>
              </a:solidFill>
            </a:endParaRPr>
          </a:p>
        </p:txBody>
      </p:sp>
      <p:sp>
        <p:nvSpPr>
          <p:cNvPr id="1049490" name="object 39"/>
          <p:cNvSpPr/>
          <p:nvPr/>
        </p:nvSpPr>
        <p:spPr>
          <a:xfrm>
            <a:off x="4424528" y="1583462"/>
            <a:ext cx="296097" cy="1045909"/>
          </a:xfrm>
          <a:custGeom>
            <a:avLst/>
            <a:ahLst/>
            <a:rect l="l" t="t" r="r" b="b"/>
            <a:pathLst>
              <a:path w="295275" h="1042035">
                <a:moveTo>
                  <a:pt x="0" y="1041653"/>
                </a:moveTo>
                <a:lnTo>
                  <a:pt x="294894" y="1041653"/>
                </a:lnTo>
                <a:lnTo>
                  <a:pt x="294894" y="0"/>
                </a:lnTo>
                <a:lnTo>
                  <a:pt x="0" y="0"/>
                </a:lnTo>
                <a:lnTo>
                  <a:pt x="0" y="1041653"/>
                </a:lnTo>
                <a:close/>
              </a:path>
            </a:pathLst>
          </a:custGeom>
          <a:solidFill>
            <a:srgbClr val="DBDBFF"/>
          </a:solidFill>
        </p:spPr>
        <p:txBody>
          <a:bodyPr bIns="0" lIns="0" rIns="0" rtlCol="0" tIns="0" wrap="square"/>
          <a:p>
            <a:pPr defTabSz="916932"/>
            <a:endParaRPr>
              <a:solidFill>
                <a:prstClr val="black"/>
              </a:solidFill>
            </a:endParaRPr>
          </a:p>
        </p:txBody>
      </p:sp>
      <p:sp>
        <p:nvSpPr>
          <p:cNvPr id="1049491" name="object 40"/>
          <p:cNvSpPr/>
          <p:nvPr/>
        </p:nvSpPr>
        <p:spPr>
          <a:xfrm>
            <a:off x="4424528"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BDBFF"/>
          </a:solidFill>
        </p:spPr>
        <p:txBody>
          <a:bodyPr bIns="0" lIns="0" rIns="0" rtlCol="0" tIns="0" wrap="square"/>
          <a:p>
            <a:pPr defTabSz="916932"/>
            <a:endParaRPr>
              <a:solidFill>
                <a:prstClr val="black"/>
              </a:solidFill>
            </a:endParaRPr>
          </a:p>
        </p:txBody>
      </p:sp>
      <p:sp>
        <p:nvSpPr>
          <p:cNvPr id="1049492" name="object 41"/>
          <p:cNvSpPr/>
          <p:nvPr/>
        </p:nvSpPr>
        <p:spPr>
          <a:xfrm>
            <a:off x="0" y="3096301"/>
            <a:ext cx="3924405" cy="221800"/>
          </a:xfrm>
          <a:custGeom>
            <a:avLst/>
            <a:ahLst/>
            <a:rect l="l" t="t" r="r" b="b"/>
            <a:pathLst>
              <a:path w="3913504" h="220979">
                <a:moveTo>
                  <a:pt x="0" y="220979"/>
                </a:moveTo>
                <a:lnTo>
                  <a:pt x="3913123" y="220979"/>
                </a:lnTo>
                <a:lnTo>
                  <a:pt x="3913123" y="0"/>
                </a:lnTo>
                <a:lnTo>
                  <a:pt x="0" y="0"/>
                </a:lnTo>
                <a:lnTo>
                  <a:pt x="0" y="220979"/>
                </a:lnTo>
                <a:close/>
              </a:path>
            </a:pathLst>
          </a:custGeom>
          <a:solidFill>
            <a:srgbClr val="D9D9FF"/>
          </a:solidFill>
        </p:spPr>
        <p:txBody>
          <a:bodyPr bIns="0" lIns="0" rIns="0" rtlCol="0" tIns="0" wrap="square"/>
          <a:p>
            <a:pPr defTabSz="916932"/>
            <a:endParaRPr>
              <a:solidFill>
                <a:prstClr val="black"/>
              </a:solidFill>
            </a:endParaRPr>
          </a:p>
        </p:txBody>
      </p:sp>
      <p:sp>
        <p:nvSpPr>
          <p:cNvPr id="1049493" name="object 42"/>
          <p:cNvSpPr/>
          <p:nvPr/>
        </p:nvSpPr>
        <p:spPr>
          <a:xfrm>
            <a:off x="4128813" y="1583462"/>
            <a:ext cx="296097" cy="1045909"/>
          </a:xfrm>
          <a:custGeom>
            <a:avLst/>
            <a:ahLst/>
            <a:rect l="l" t="t" r="r" b="b"/>
            <a:pathLst>
              <a:path w="295275" h="1042035">
                <a:moveTo>
                  <a:pt x="0" y="1041653"/>
                </a:moveTo>
                <a:lnTo>
                  <a:pt x="294893" y="1041653"/>
                </a:lnTo>
                <a:lnTo>
                  <a:pt x="294893" y="0"/>
                </a:lnTo>
                <a:lnTo>
                  <a:pt x="0" y="0"/>
                </a:lnTo>
                <a:lnTo>
                  <a:pt x="0" y="1041653"/>
                </a:lnTo>
                <a:close/>
              </a:path>
            </a:pathLst>
          </a:custGeom>
          <a:solidFill>
            <a:srgbClr val="D9D9FF"/>
          </a:solidFill>
        </p:spPr>
        <p:txBody>
          <a:bodyPr bIns="0" lIns="0" rIns="0" rtlCol="0" tIns="0" wrap="square"/>
          <a:p>
            <a:pPr defTabSz="916932"/>
            <a:endParaRPr>
              <a:solidFill>
                <a:prstClr val="black"/>
              </a:solidFill>
            </a:endParaRPr>
          </a:p>
        </p:txBody>
      </p:sp>
      <p:sp>
        <p:nvSpPr>
          <p:cNvPr id="1049494" name="object 43"/>
          <p:cNvSpPr/>
          <p:nvPr/>
        </p:nvSpPr>
        <p:spPr>
          <a:xfrm>
            <a:off x="412881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9D9FF"/>
          </a:solidFill>
        </p:spPr>
        <p:txBody>
          <a:bodyPr bIns="0" lIns="0" rIns="0" rtlCol="0" tIns="0" wrap="square"/>
          <a:p>
            <a:pPr defTabSz="916932"/>
            <a:endParaRPr>
              <a:solidFill>
                <a:prstClr val="black"/>
              </a:solidFill>
            </a:endParaRPr>
          </a:p>
        </p:txBody>
      </p:sp>
      <p:sp>
        <p:nvSpPr>
          <p:cNvPr id="1049495" name="object 44"/>
          <p:cNvSpPr/>
          <p:nvPr/>
        </p:nvSpPr>
        <p:spPr>
          <a:xfrm>
            <a:off x="0" y="2874497"/>
            <a:ext cx="3924405" cy="221800"/>
          </a:xfrm>
          <a:custGeom>
            <a:avLst/>
            <a:ahLst/>
            <a:rect l="l" t="t" r="r" b="b"/>
            <a:pathLst>
              <a:path w="3913504" h="220980">
                <a:moveTo>
                  <a:pt x="0" y="220979"/>
                </a:moveTo>
                <a:lnTo>
                  <a:pt x="3913123" y="220979"/>
                </a:lnTo>
                <a:lnTo>
                  <a:pt x="3913123" y="0"/>
                </a:lnTo>
                <a:lnTo>
                  <a:pt x="0" y="0"/>
                </a:lnTo>
                <a:lnTo>
                  <a:pt x="0" y="220979"/>
                </a:lnTo>
                <a:close/>
              </a:path>
            </a:pathLst>
          </a:custGeom>
          <a:solidFill>
            <a:srgbClr val="D8D8FF"/>
          </a:solidFill>
        </p:spPr>
        <p:txBody>
          <a:bodyPr bIns="0" lIns="0" rIns="0" rtlCol="0" tIns="0" wrap="square"/>
          <a:p>
            <a:pPr defTabSz="916932"/>
            <a:endParaRPr>
              <a:solidFill>
                <a:prstClr val="black"/>
              </a:solidFill>
            </a:endParaRPr>
          </a:p>
        </p:txBody>
      </p:sp>
      <p:sp>
        <p:nvSpPr>
          <p:cNvPr id="1049496" name="object 45"/>
          <p:cNvSpPr/>
          <p:nvPr/>
        </p:nvSpPr>
        <p:spPr>
          <a:xfrm>
            <a:off x="3833097" y="1583457"/>
            <a:ext cx="296097" cy="1291293"/>
          </a:xfrm>
          <a:custGeom>
            <a:avLst/>
            <a:ahLst/>
            <a:rect l="l" t="t" r="r" b="b"/>
            <a:pathLst>
              <a:path w="295275" h="1286510">
                <a:moveTo>
                  <a:pt x="294894" y="0"/>
                </a:moveTo>
                <a:lnTo>
                  <a:pt x="0" y="0"/>
                </a:lnTo>
                <a:lnTo>
                  <a:pt x="0" y="1041654"/>
                </a:lnTo>
                <a:lnTo>
                  <a:pt x="0" y="1286256"/>
                </a:lnTo>
                <a:lnTo>
                  <a:pt x="294894" y="1286256"/>
                </a:lnTo>
                <a:lnTo>
                  <a:pt x="294894" y="1041654"/>
                </a:lnTo>
                <a:lnTo>
                  <a:pt x="294894" y="0"/>
                </a:lnTo>
                <a:close/>
              </a:path>
            </a:pathLst>
          </a:custGeom>
          <a:solidFill>
            <a:srgbClr val="D8D8FF"/>
          </a:solidFill>
        </p:spPr>
        <p:txBody>
          <a:bodyPr bIns="0" lIns="0" rIns="0" rtlCol="0" tIns="0" wrap="square"/>
          <a:p>
            <a:pPr defTabSz="916932"/>
            <a:endParaRPr>
              <a:solidFill>
                <a:prstClr val="black"/>
              </a:solidFill>
            </a:endParaRPr>
          </a:p>
        </p:txBody>
      </p:sp>
      <p:sp>
        <p:nvSpPr>
          <p:cNvPr id="1049497" name="object 46"/>
          <p:cNvSpPr/>
          <p:nvPr/>
        </p:nvSpPr>
        <p:spPr>
          <a:xfrm>
            <a:off x="3833097"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8D8FF"/>
          </a:solidFill>
        </p:spPr>
        <p:txBody>
          <a:bodyPr bIns="0" lIns="0" rIns="0" rtlCol="0" tIns="0" wrap="square"/>
          <a:p>
            <a:pPr defTabSz="916932"/>
            <a:endParaRPr>
              <a:solidFill>
                <a:prstClr val="black"/>
              </a:solidFill>
            </a:endParaRPr>
          </a:p>
        </p:txBody>
      </p:sp>
      <p:sp>
        <p:nvSpPr>
          <p:cNvPr id="1049498" name="object 47"/>
          <p:cNvSpPr/>
          <p:nvPr/>
        </p:nvSpPr>
        <p:spPr>
          <a:xfrm>
            <a:off x="0" y="1583457"/>
            <a:ext cx="3833348" cy="1291293"/>
          </a:xfrm>
          <a:custGeom>
            <a:avLst/>
            <a:ahLst/>
            <a:rect l="l" t="t" r="r" b="b"/>
            <a:pathLst>
              <a:path w="3822700" h="1286510">
                <a:moveTo>
                  <a:pt x="3822446" y="0"/>
                </a:moveTo>
                <a:lnTo>
                  <a:pt x="3527552" y="0"/>
                </a:lnTo>
                <a:lnTo>
                  <a:pt x="3527552" y="1064514"/>
                </a:lnTo>
                <a:lnTo>
                  <a:pt x="0" y="1064514"/>
                </a:lnTo>
                <a:lnTo>
                  <a:pt x="0" y="1286256"/>
                </a:lnTo>
                <a:lnTo>
                  <a:pt x="3822446" y="1286256"/>
                </a:lnTo>
                <a:lnTo>
                  <a:pt x="3822446" y="1064514"/>
                </a:lnTo>
                <a:lnTo>
                  <a:pt x="3822446" y="0"/>
                </a:lnTo>
                <a:close/>
              </a:path>
            </a:pathLst>
          </a:custGeom>
          <a:solidFill>
            <a:srgbClr val="D6D6FF"/>
          </a:solidFill>
        </p:spPr>
        <p:txBody>
          <a:bodyPr bIns="0" lIns="0" rIns="0" rtlCol="0" tIns="0" wrap="square"/>
          <a:p>
            <a:pPr defTabSz="916932"/>
            <a:endParaRPr>
              <a:solidFill>
                <a:prstClr val="black"/>
              </a:solidFill>
            </a:endParaRPr>
          </a:p>
        </p:txBody>
      </p:sp>
      <p:sp>
        <p:nvSpPr>
          <p:cNvPr id="1049499" name="object 48"/>
          <p:cNvSpPr/>
          <p:nvPr/>
        </p:nvSpPr>
        <p:spPr>
          <a:xfrm>
            <a:off x="353738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6D6FF"/>
          </a:solidFill>
        </p:spPr>
        <p:txBody>
          <a:bodyPr bIns="0" lIns="0" rIns="0" rtlCol="0" tIns="0" wrap="square"/>
          <a:p>
            <a:pPr defTabSz="916932"/>
            <a:endParaRPr>
              <a:solidFill>
                <a:prstClr val="black"/>
              </a:solidFill>
            </a:endParaRPr>
          </a:p>
        </p:txBody>
      </p:sp>
      <p:sp>
        <p:nvSpPr>
          <p:cNvPr id="1049500" name="object 49"/>
          <p:cNvSpPr/>
          <p:nvPr/>
        </p:nvSpPr>
        <p:spPr>
          <a:xfrm>
            <a:off x="0" y="1583458"/>
            <a:ext cx="3537887" cy="1068854"/>
          </a:xfrm>
          <a:custGeom>
            <a:avLst/>
            <a:ahLst/>
            <a:rect l="l" t="t" r="r" b="b"/>
            <a:pathLst>
              <a:path w="3528060" h="1064895">
                <a:moveTo>
                  <a:pt x="3527552" y="0"/>
                </a:moveTo>
                <a:lnTo>
                  <a:pt x="3232645" y="0"/>
                </a:lnTo>
                <a:lnTo>
                  <a:pt x="3232645" y="843534"/>
                </a:lnTo>
                <a:lnTo>
                  <a:pt x="0" y="843534"/>
                </a:lnTo>
                <a:lnTo>
                  <a:pt x="0" y="1064514"/>
                </a:lnTo>
                <a:lnTo>
                  <a:pt x="3527552" y="1064514"/>
                </a:lnTo>
                <a:lnTo>
                  <a:pt x="3527552" y="843534"/>
                </a:lnTo>
                <a:lnTo>
                  <a:pt x="3527552" y="0"/>
                </a:lnTo>
                <a:close/>
              </a:path>
            </a:pathLst>
          </a:custGeom>
          <a:solidFill>
            <a:srgbClr val="D5D5FF"/>
          </a:solidFill>
        </p:spPr>
        <p:txBody>
          <a:bodyPr bIns="0" lIns="0" rIns="0" rtlCol="0" tIns="0" wrap="square"/>
          <a:p>
            <a:pPr defTabSz="916932"/>
            <a:endParaRPr>
              <a:solidFill>
                <a:prstClr val="black"/>
              </a:solidFill>
            </a:endParaRPr>
          </a:p>
        </p:txBody>
      </p:sp>
      <p:sp>
        <p:nvSpPr>
          <p:cNvPr id="1049501" name="object 50"/>
          <p:cNvSpPr/>
          <p:nvPr/>
        </p:nvSpPr>
        <p:spPr>
          <a:xfrm>
            <a:off x="324166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5D5FF"/>
          </a:solidFill>
        </p:spPr>
        <p:txBody>
          <a:bodyPr bIns="0" lIns="0" rIns="0" rtlCol="0" tIns="0" wrap="square"/>
          <a:p>
            <a:pPr defTabSz="916932"/>
            <a:endParaRPr>
              <a:solidFill>
                <a:prstClr val="black"/>
              </a:solidFill>
            </a:endParaRPr>
          </a:p>
        </p:txBody>
      </p:sp>
      <p:sp>
        <p:nvSpPr>
          <p:cNvPr id="1049502" name="object 51"/>
          <p:cNvSpPr/>
          <p:nvPr/>
        </p:nvSpPr>
        <p:spPr>
          <a:xfrm>
            <a:off x="0" y="1583458"/>
            <a:ext cx="3241790" cy="847052"/>
          </a:xfrm>
          <a:custGeom>
            <a:avLst/>
            <a:ahLst/>
            <a:rect l="l" t="t" r="r" b="b"/>
            <a:pathLst>
              <a:path w="3232785" h="843914">
                <a:moveTo>
                  <a:pt x="3232658" y="0"/>
                </a:moveTo>
                <a:lnTo>
                  <a:pt x="2937002" y="0"/>
                </a:lnTo>
                <a:lnTo>
                  <a:pt x="2937002" y="622554"/>
                </a:lnTo>
                <a:lnTo>
                  <a:pt x="0" y="622554"/>
                </a:lnTo>
                <a:lnTo>
                  <a:pt x="0" y="843534"/>
                </a:lnTo>
                <a:lnTo>
                  <a:pt x="3232658" y="843534"/>
                </a:lnTo>
                <a:lnTo>
                  <a:pt x="3232658" y="622554"/>
                </a:lnTo>
                <a:lnTo>
                  <a:pt x="3232658" y="0"/>
                </a:lnTo>
                <a:close/>
              </a:path>
            </a:pathLst>
          </a:custGeom>
          <a:solidFill>
            <a:srgbClr val="D3D3FF"/>
          </a:solidFill>
        </p:spPr>
        <p:txBody>
          <a:bodyPr bIns="0" lIns="0" rIns="0" rtlCol="0" tIns="0" wrap="square"/>
          <a:p>
            <a:pPr defTabSz="916932"/>
            <a:endParaRPr>
              <a:solidFill>
                <a:prstClr val="black"/>
              </a:solidFill>
            </a:endParaRPr>
          </a:p>
        </p:txBody>
      </p:sp>
      <p:sp>
        <p:nvSpPr>
          <p:cNvPr id="1049503" name="object 52"/>
          <p:cNvSpPr/>
          <p:nvPr/>
        </p:nvSpPr>
        <p:spPr>
          <a:xfrm>
            <a:off x="2945182" y="4"/>
            <a:ext cx="296734" cy="436592"/>
          </a:xfrm>
          <a:custGeom>
            <a:avLst/>
            <a:ahLst/>
            <a:rect l="l" t="t" r="r" b="b"/>
            <a:pathLst>
              <a:path w="295910" h="434975">
                <a:moveTo>
                  <a:pt x="0" y="434593"/>
                </a:moveTo>
                <a:lnTo>
                  <a:pt x="295656" y="434593"/>
                </a:lnTo>
                <a:lnTo>
                  <a:pt x="295656" y="0"/>
                </a:lnTo>
                <a:lnTo>
                  <a:pt x="0" y="0"/>
                </a:lnTo>
                <a:lnTo>
                  <a:pt x="0" y="434593"/>
                </a:lnTo>
                <a:close/>
              </a:path>
            </a:pathLst>
          </a:custGeom>
          <a:solidFill>
            <a:srgbClr val="D3D3FF"/>
          </a:solidFill>
        </p:spPr>
        <p:txBody>
          <a:bodyPr bIns="0" lIns="0" rIns="0" rtlCol="0" tIns="0" wrap="square"/>
          <a:p>
            <a:pPr defTabSz="916932"/>
            <a:endParaRPr>
              <a:solidFill>
                <a:prstClr val="black"/>
              </a:solidFill>
            </a:endParaRPr>
          </a:p>
        </p:txBody>
      </p:sp>
      <p:sp>
        <p:nvSpPr>
          <p:cNvPr id="1049504" name="object 53"/>
          <p:cNvSpPr/>
          <p:nvPr/>
        </p:nvSpPr>
        <p:spPr>
          <a:xfrm>
            <a:off x="0" y="1583461"/>
            <a:ext cx="2945692" cy="625251"/>
          </a:xfrm>
          <a:custGeom>
            <a:avLst/>
            <a:ahLst/>
            <a:rect l="l" t="t" r="r" b="b"/>
            <a:pathLst>
              <a:path w="2937510" h="622935">
                <a:moveTo>
                  <a:pt x="2937002" y="0"/>
                </a:moveTo>
                <a:lnTo>
                  <a:pt x="2642108" y="0"/>
                </a:lnTo>
                <a:lnTo>
                  <a:pt x="2642108" y="400812"/>
                </a:lnTo>
                <a:lnTo>
                  <a:pt x="0" y="400812"/>
                </a:lnTo>
                <a:lnTo>
                  <a:pt x="0" y="622554"/>
                </a:lnTo>
                <a:lnTo>
                  <a:pt x="2937002" y="622554"/>
                </a:lnTo>
                <a:lnTo>
                  <a:pt x="2937002" y="400812"/>
                </a:lnTo>
                <a:lnTo>
                  <a:pt x="2937002" y="0"/>
                </a:lnTo>
                <a:close/>
              </a:path>
            </a:pathLst>
          </a:custGeom>
          <a:solidFill>
            <a:srgbClr val="D2D2FF"/>
          </a:solidFill>
        </p:spPr>
        <p:txBody>
          <a:bodyPr bIns="0" lIns="0" rIns="0" rtlCol="0" tIns="0" wrap="square"/>
          <a:p>
            <a:pPr defTabSz="916932"/>
            <a:endParaRPr>
              <a:solidFill>
                <a:prstClr val="black"/>
              </a:solidFill>
            </a:endParaRPr>
          </a:p>
        </p:txBody>
      </p:sp>
      <p:sp>
        <p:nvSpPr>
          <p:cNvPr id="1049505" name="object 54"/>
          <p:cNvSpPr/>
          <p:nvPr/>
        </p:nvSpPr>
        <p:spPr>
          <a:xfrm>
            <a:off x="264947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2D2FF"/>
          </a:solidFill>
        </p:spPr>
        <p:txBody>
          <a:bodyPr bIns="0" lIns="0" rIns="0" rtlCol="0" tIns="0" wrap="square"/>
          <a:p>
            <a:pPr defTabSz="916932"/>
            <a:endParaRPr>
              <a:solidFill>
                <a:prstClr val="black"/>
              </a:solidFill>
            </a:endParaRPr>
          </a:p>
        </p:txBody>
      </p:sp>
      <p:sp>
        <p:nvSpPr>
          <p:cNvPr id="1049506" name="object 55"/>
          <p:cNvSpPr/>
          <p:nvPr/>
        </p:nvSpPr>
        <p:spPr>
          <a:xfrm>
            <a:off x="4" y="1583458"/>
            <a:ext cx="2649595" cy="402812"/>
          </a:xfrm>
          <a:custGeom>
            <a:avLst/>
            <a:ahLst/>
            <a:rect l="l" t="t" r="r" b="b"/>
            <a:pathLst>
              <a:path w="2642235" h="401319">
                <a:moveTo>
                  <a:pt x="2642108" y="0"/>
                </a:moveTo>
                <a:lnTo>
                  <a:pt x="2347214" y="0"/>
                </a:lnTo>
                <a:lnTo>
                  <a:pt x="2347214" y="179832"/>
                </a:lnTo>
                <a:lnTo>
                  <a:pt x="0" y="179832"/>
                </a:lnTo>
                <a:lnTo>
                  <a:pt x="0" y="400812"/>
                </a:lnTo>
                <a:lnTo>
                  <a:pt x="2642108" y="400812"/>
                </a:lnTo>
                <a:lnTo>
                  <a:pt x="2642108" y="179832"/>
                </a:lnTo>
                <a:lnTo>
                  <a:pt x="2642108" y="0"/>
                </a:lnTo>
                <a:close/>
              </a:path>
            </a:pathLst>
          </a:custGeom>
          <a:solidFill>
            <a:srgbClr val="D1D1FF"/>
          </a:solidFill>
        </p:spPr>
        <p:txBody>
          <a:bodyPr bIns="0" lIns="0" rIns="0" rtlCol="0" tIns="0" wrap="square"/>
          <a:p>
            <a:pPr defTabSz="916932"/>
            <a:endParaRPr>
              <a:solidFill>
                <a:prstClr val="black"/>
              </a:solidFill>
            </a:endParaRPr>
          </a:p>
        </p:txBody>
      </p:sp>
      <p:sp>
        <p:nvSpPr>
          <p:cNvPr id="1049507" name="object 56"/>
          <p:cNvSpPr/>
          <p:nvPr/>
        </p:nvSpPr>
        <p:spPr>
          <a:xfrm>
            <a:off x="235375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1D1FF"/>
          </a:solidFill>
        </p:spPr>
        <p:txBody>
          <a:bodyPr bIns="0" lIns="0" rIns="0" rtlCol="0" tIns="0" wrap="square"/>
          <a:p>
            <a:pPr defTabSz="916932"/>
            <a:endParaRPr>
              <a:solidFill>
                <a:prstClr val="black"/>
              </a:solidFill>
            </a:endParaRPr>
          </a:p>
        </p:txBody>
      </p:sp>
      <p:sp>
        <p:nvSpPr>
          <p:cNvPr id="1049508" name="object 57"/>
          <p:cNvSpPr/>
          <p:nvPr/>
        </p:nvSpPr>
        <p:spPr>
          <a:xfrm>
            <a:off x="4" y="1542157"/>
            <a:ext cx="2354134" cy="221800"/>
          </a:xfrm>
          <a:custGeom>
            <a:avLst/>
            <a:ahLst/>
            <a:rect l="l" t="t" r="r" b="b"/>
            <a:pathLst>
              <a:path w="2347595" h="220980">
                <a:moveTo>
                  <a:pt x="2347214" y="0"/>
                </a:moveTo>
                <a:lnTo>
                  <a:pt x="0" y="0"/>
                </a:lnTo>
                <a:lnTo>
                  <a:pt x="0" y="41148"/>
                </a:lnTo>
                <a:lnTo>
                  <a:pt x="0" y="220980"/>
                </a:lnTo>
                <a:lnTo>
                  <a:pt x="2347214" y="220980"/>
                </a:lnTo>
                <a:lnTo>
                  <a:pt x="2347214" y="41148"/>
                </a:lnTo>
                <a:lnTo>
                  <a:pt x="2347214" y="0"/>
                </a:lnTo>
                <a:close/>
              </a:path>
            </a:pathLst>
          </a:custGeom>
          <a:solidFill>
            <a:srgbClr val="D0D0FF"/>
          </a:solidFill>
        </p:spPr>
        <p:txBody>
          <a:bodyPr bIns="0" lIns="0" rIns="0" rtlCol="0" tIns="0" wrap="square"/>
          <a:p>
            <a:pPr defTabSz="916932"/>
            <a:endParaRPr>
              <a:solidFill>
                <a:prstClr val="black"/>
              </a:solidFill>
            </a:endParaRPr>
          </a:p>
        </p:txBody>
      </p:sp>
      <p:sp>
        <p:nvSpPr>
          <p:cNvPr id="1049509" name="object 58"/>
          <p:cNvSpPr/>
          <p:nvPr/>
        </p:nvSpPr>
        <p:spPr>
          <a:xfrm>
            <a:off x="205804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0D0FF"/>
          </a:solidFill>
        </p:spPr>
        <p:txBody>
          <a:bodyPr bIns="0" lIns="0" rIns="0" rtlCol="0" tIns="0" wrap="square"/>
          <a:p>
            <a:pPr defTabSz="916932"/>
            <a:endParaRPr>
              <a:solidFill>
                <a:prstClr val="black"/>
              </a:solidFill>
            </a:endParaRPr>
          </a:p>
        </p:txBody>
      </p:sp>
      <p:sp>
        <p:nvSpPr>
          <p:cNvPr id="1049510" name="object 59"/>
          <p:cNvSpPr/>
          <p:nvPr/>
        </p:nvSpPr>
        <p:spPr>
          <a:xfrm>
            <a:off x="0" y="1319590"/>
            <a:ext cx="791504" cy="223076"/>
          </a:xfrm>
          <a:custGeom>
            <a:avLst/>
            <a:ahLst/>
            <a:rect l="l" t="t" r="r" b="b"/>
            <a:pathLst>
              <a:path w="789305" h="222250">
                <a:moveTo>
                  <a:pt x="0" y="221742"/>
                </a:moveTo>
                <a:lnTo>
                  <a:pt x="788923" y="221742"/>
                </a:lnTo>
                <a:lnTo>
                  <a:pt x="788923" y="0"/>
                </a:lnTo>
                <a:lnTo>
                  <a:pt x="0" y="0"/>
                </a:lnTo>
                <a:lnTo>
                  <a:pt x="0" y="221742"/>
                </a:lnTo>
                <a:close/>
              </a:path>
            </a:pathLst>
          </a:custGeom>
          <a:solidFill>
            <a:srgbClr val="CFCFFF"/>
          </a:solidFill>
        </p:spPr>
        <p:txBody>
          <a:bodyPr bIns="0" lIns="0" rIns="0" rtlCol="0" tIns="0" wrap="square"/>
          <a:p>
            <a:pPr defTabSz="916932"/>
            <a:endParaRPr>
              <a:solidFill>
                <a:prstClr val="black"/>
              </a:solidFill>
            </a:endParaRPr>
          </a:p>
        </p:txBody>
      </p:sp>
      <p:sp>
        <p:nvSpPr>
          <p:cNvPr id="1049511" name="object 60"/>
          <p:cNvSpPr/>
          <p:nvPr/>
        </p:nvSpPr>
        <p:spPr>
          <a:xfrm>
            <a:off x="176232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FCFFF"/>
          </a:solidFill>
        </p:spPr>
        <p:txBody>
          <a:bodyPr bIns="0" lIns="0" rIns="0" rtlCol="0" tIns="0" wrap="square"/>
          <a:p>
            <a:pPr defTabSz="916932"/>
            <a:endParaRPr>
              <a:solidFill>
                <a:prstClr val="black"/>
              </a:solidFill>
            </a:endParaRPr>
          </a:p>
        </p:txBody>
      </p:sp>
      <p:sp>
        <p:nvSpPr>
          <p:cNvPr id="1049512" name="object 61"/>
          <p:cNvSpPr/>
          <p:nvPr/>
        </p:nvSpPr>
        <p:spPr>
          <a:xfrm>
            <a:off x="0" y="1097794"/>
            <a:ext cx="791504" cy="221800"/>
          </a:xfrm>
          <a:custGeom>
            <a:avLst/>
            <a:ahLst/>
            <a:rect l="l" t="t" r="r" b="b"/>
            <a:pathLst>
              <a:path w="789305" h="220980">
                <a:moveTo>
                  <a:pt x="0" y="220979"/>
                </a:moveTo>
                <a:lnTo>
                  <a:pt x="788923" y="220979"/>
                </a:lnTo>
                <a:lnTo>
                  <a:pt x="788923" y="0"/>
                </a:lnTo>
                <a:lnTo>
                  <a:pt x="0" y="0"/>
                </a:lnTo>
                <a:lnTo>
                  <a:pt x="0" y="220979"/>
                </a:lnTo>
                <a:close/>
              </a:path>
            </a:pathLst>
          </a:custGeom>
          <a:solidFill>
            <a:srgbClr val="CECEFF"/>
          </a:solidFill>
        </p:spPr>
        <p:txBody>
          <a:bodyPr bIns="0" lIns="0" rIns="0" rtlCol="0" tIns="0" wrap="square"/>
          <a:p>
            <a:pPr defTabSz="916932"/>
            <a:endParaRPr>
              <a:solidFill>
                <a:prstClr val="black"/>
              </a:solidFill>
            </a:endParaRPr>
          </a:p>
        </p:txBody>
      </p:sp>
      <p:sp>
        <p:nvSpPr>
          <p:cNvPr id="1049513" name="object 62"/>
          <p:cNvSpPr/>
          <p:nvPr/>
        </p:nvSpPr>
        <p:spPr>
          <a:xfrm>
            <a:off x="146661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ECEFF"/>
          </a:solidFill>
        </p:spPr>
        <p:txBody>
          <a:bodyPr bIns="0" lIns="0" rIns="0" rtlCol="0" tIns="0" wrap="square"/>
          <a:p>
            <a:pPr defTabSz="916932"/>
            <a:endParaRPr>
              <a:solidFill>
                <a:prstClr val="black"/>
              </a:solidFill>
            </a:endParaRPr>
          </a:p>
        </p:txBody>
      </p:sp>
      <p:sp>
        <p:nvSpPr>
          <p:cNvPr id="1049514" name="object 63"/>
          <p:cNvSpPr/>
          <p:nvPr/>
        </p:nvSpPr>
        <p:spPr>
          <a:xfrm>
            <a:off x="0" y="875989"/>
            <a:ext cx="791504" cy="221800"/>
          </a:xfrm>
          <a:custGeom>
            <a:avLst/>
            <a:ahLst/>
            <a:rect l="l" t="t" r="r" b="b"/>
            <a:pathLst>
              <a:path w="789305" h="220980">
                <a:moveTo>
                  <a:pt x="0" y="220980"/>
                </a:moveTo>
                <a:lnTo>
                  <a:pt x="788923" y="220980"/>
                </a:lnTo>
                <a:lnTo>
                  <a:pt x="788923" y="0"/>
                </a:lnTo>
                <a:lnTo>
                  <a:pt x="0" y="0"/>
                </a:lnTo>
                <a:lnTo>
                  <a:pt x="0" y="220980"/>
                </a:lnTo>
                <a:close/>
              </a:path>
            </a:pathLst>
          </a:custGeom>
          <a:solidFill>
            <a:srgbClr val="CDCDFF"/>
          </a:solidFill>
        </p:spPr>
        <p:txBody>
          <a:bodyPr bIns="0" lIns="0" rIns="0" rtlCol="0" tIns="0" wrap="square"/>
          <a:p>
            <a:pPr defTabSz="916932"/>
            <a:endParaRPr>
              <a:solidFill>
                <a:prstClr val="black"/>
              </a:solidFill>
            </a:endParaRPr>
          </a:p>
        </p:txBody>
      </p:sp>
      <p:sp>
        <p:nvSpPr>
          <p:cNvPr id="1049515" name="object 64"/>
          <p:cNvSpPr/>
          <p:nvPr/>
        </p:nvSpPr>
        <p:spPr>
          <a:xfrm>
            <a:off x="117089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49516" name="object 65"/>
          <p:cNvSpPr/>
          <p:nvPr/>
        </p:nvSpPr>
        <p:spPr>
          <a:xfrm>
            <a:off x="0" y="653421"/>
            <a:ext cx="791504" cy="223076"/>
          </a:xfrm>
          <a:custGeom>
            <a:avLst/>
            <a:ahLst/>
            <a:rect l="l" t="t" r="r" b="b"/>
            <a:pathLst>
              <a:path w="789305" h="222250">
                <a:moveTo>
                  <a:pt x="0" y="221742"/>
                </a:moveTo>
                <a:lnTo>
                  <a:pt x="788923" y="221742"/>
                </a:lnTo>
                <a:lnTo>
                  <a:pt x="788923" y="0"/>
                </a:lnTo>
                <a:lnTo>
                  <a:pt x="0" y="0"/>
                </a:lnTo>
                <a:lnTo>
                  <a:pt x="0" y="221742"/>
                </a:lnTo>
                <a:close/>
              </a:path>
            </a:pathLst>
          </a:custGeom>
          <a:solidFill>
            <a:srgbClr val="CDCDFF"/>
          </a:solidFill>
        </p:spPr>
        <p:txBody>
          <a:bodyPr bIns="0" lIns="0" rIns="0" rtlCol="0" tIns="0" wrap="square"/>
          <a:p>
            <a:pPr defTabSz="916932"/>
            <a:endParaRPr>
              <a:solidFill>
                <a:prstClr val="black"/>
              </a:solidFill>
            </a:endParaRPr>
          </a:p>
        </p:txBody>
      </p:sp>
      <p:grpSp>
        <p:nvGrpSpPr>
          <p:cNvPr id="373" name="object 66"/>
          <p:cNvGrpSpPr/>
          <p:nvPr/>
        </p:nvGrpSpPr>
        <p:grpSpPr>
          <a:xfrm>
            <a:off x="0" y="0"/>
            <a:ext cx="1171018" cy="653932"/>
            <a:chOff x="0" y="0"/>
            <a:chExt cx="1167765" cy="651510"/>
          </a:xfrm>
        </p:grpSpPr>
        <p:sp>
          <p:nvSpPr>
            <p:cNvPr id="1049517" name="object 67"/>
            <p:cNvSpPr/>
            <p:nvPr/>
          </p:nvSpPr>
          <p:spPr>
            <a:xfrm>
              <a:off x="872744" y="0"/>
              <a:ext cx="295275" cy="434975"/>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49518" name="object 68"/>
            <p:cNvSpPr/>
            <p:nvPr/>
          </p:nvSpPr>
          <p:spPr>
            <a:xfrm>
              <a:off x="0" y="0"/>
              <a:ext cx="873125" cy="651510"/>
            </a:xfrm>
            <a:custGeom>
              <a:avLst/>
              <a:ahLst/>
              <a:rect l="l" t="t" r="r" b="b"/>
              <a:pathLst>
                <a:path w="873125" h="651510">
                  <a:moveTo>
                    <a:pt x="872744" y="0"/>
                  </a:moveTo>
                  <a:lnTo>
                    <a:pt x="577850" y="0"/>
                  </a:lnTo>
                  <a:lnTo>
                    <a:pt x="0" y="0"/>
                  </a:lnTo>
                  <a:lnTo>
                    <a:pt x="0" y="209042"/>
                  </a:lnTo>
                  <a:lnTo>
                    <a:pt x="0" y="430022"/>
                  </a:lnTo>
                  <a:lnTo>
                    <a:pt x="0" y="434594"/>
                  </a:lnTo>
                  <a:lnTo>
                    <a:pt x="0" y="651002"/>
                  </a:lnTo>
                  <a:lnTo>
                    <a:pt x="872744" y="651002"/>
                  </a:lnTo>
                  <a:lnTo>
                    <a:pt x="872744" y="434594"/>
                  </a:lnTo>
                  <a:lnTo>
                    <a:pt x="872744" y="430022"/>
                  </a:lnTo>
                  <a:lnTo>
                    <a:pt x="872744" y="0"/>
                  </a:lnTo>
                  <a:close/>
                </a:path>
              </a:pathLst>
            </a:custGeom>
            <a:solidFill>
              <a:srgbClr val="CCCCFF"/>
            </a:solidFill>
          </p:spPr>
          <p:txBody>
            <a:bodyPr bIns="0" lIns="0" rIns="0" rtlCol="0" tIns="0" wrap="square"/>
            <a:p>
              <a:pPr defTabSz="916932"/>
              <a:endParaRPr>
                <a:solidFill>
                  <a:prstClr val="black"/>
                </a:solidFill>
              </a:endParaRPr>
            </a:p>
          </p:txBody>
        </p:sp>
      </p:grpSp>
      <p:sp>
        <p:nvSpPr>
          <p:cNvPr id="1049519" name="object 69"/>
          <p:cNvSpPr/>
          <p:nvPr/>
        </p:nvSpPr>
        <p:spPr>
          <a:xfrm>
            <a:off x="3" y="3"/>
            <a:ext cx="116253" cy="114979"/>
          </a:xfrm>
          <a:prstGeom prst="rect"/>
          <a:blipFill>
            <a:blip xmlns:r="http://schemas.openxmlformats.org/officeDocument/2006/relationships" r:embed="rId1" cstate="print"/>
            <a:stretch>
              <a:fillRect/>
            </a:stretch>
          </a:blipFill>
        </p:spPr>
        <p:txBody>
          <a:bodyPr bIns="0" lIns="0" rIns="0" rtlCol="0" tIns="0" wrap="square"/>
          <a:p>
            <a:pPr defTabSz="916932"/>
            <a:endParaRPr>
              <a:solidFill>
                <a:prstClr val="black"/>
              </a:solidFill>
            </a:endParaRPr>
          </a:p>
        </p:txBody>
      </p:sp>
      <p:sp>
        <p:nvSpPr>
          <p:cNvPr id="1049520" name="object 70"/>
          <p:cNvSpPr txBox="1"/>
          <p:nvPr/>
        </p:nvSpPr>
        <p:spPr>
          <a:xfrm>
            <a:off x="2664753" y="440656"/>
            <a:ext cx="4047303" cy="1174018"/>
          </a:xfrm>
          <a:prstGeom prst="rect"/>
        </p:spPr>
        <p:txBody>
          <a:bodyPr bIns="0" lIns="0" rIns="0" rtlCol="0" tIns="0" vert="horz" wrap="square">
            <a:spAutoFit/>
          </a:bodyPr>
          <a:p>
            <a:pPr defTabSz="916932">
              <a:lnSpc>
                <a:spcPts val="4815"/>
              </a:lnSpc>
            </a:pPr>
            <a:r>
              <a:rPr dirty="0" sz="4400" spc="-5">
                <a:solidFill>
                  <a:srgbClr val="808080"/>
                </a:solidFill>
                <a:latin typeface="Times New Roman"/>
                <a:cs typeface="Times New Roman"/>
              </a:rPr>
              <a:t>BEHAVIORISM:</a:t>
            </a:r>
            <a:endParaRPr sz="4400">
              <a:solidFill>
                <a:prstClr val="black"/>
              </a:solidFill>
              <a:latin typeface="Times New Roman"/>
              <a:cs typeface="Times New Roman"/>
            </a:endParaRPr>
          </a:p>
          <a:p>
            <a:pPr defTabSz="916932" marL="800405">
              <a:spcBef>
                <a:spcPts val="30"/>
              </a:spcBef>
            </a:pPr>
            <a:r>
              <a:rPr dirty="0" sz="3600" spc="-5">
                <a:solidFill>
                  <a:srgbClr val="808080"/>
                </a:solidFill>
                <a:latin typeface="Times New Roman"/>
                <a:cs typeface="Times New Roman"/>
              </a:rPr>
              <a:t>B. F.</a:t>
            </a:r>
            <a:r>
              <a:rPr dirty="0" sz="3600" spc="-25">
                <a:solidFill>
                  <a:srgbClr val="808080"/>
                </a:solidFill>
                <a:latin typeface="Times New Roman"/>
                <a:cs typeface="Times New Roman"/>
              </a:rPr>
              <a:t> </a:t>
            </a:r>
            <a:r>
              <a:rPr dirty="0" sz="3600" spc="-5">
                <a:solidFill>
                  <a:srgbClr val="808080"/>
                </a:solidFill>
                <a:latin typeface="Times New Roman"/>
                <a:cs typeface="Times New Roman"/>
              </a:rPr>
              <a:t>Skinner</a:t>
            </a:r>
            <a:endParaRPr sz="3600">
              <a:solidFill>
                <a:prstClr val="black"/>
              </a:solidFill>
              <a:latin typeface="Times New Roman"/>
              <a:cs typeface="Times New Roman"/>
            </a:endParaRPr>
          </a:p>
        </p:txBody>
      </p:sp>
      <p:grpSp>
        <p:nvGrpSpPr>
          <p:cNvPr id="374" name="object 71"/>
          <p:cNvGrpSpPr/>
          <p:nvPr/>
        </p:nvGrpSpPr>
        <p:grpSpPr>
          <a:xfrm>
            <a:off x="714708" y="359725"/>
            <a:ext cx="7870462" cy="1223732"/>
            <a:chOff x="712723" y="358393"/>
            <a:chExt cx="7848600" cy="1219200"/>
          </a:xfrm>
        </p:grpSpPr>
        <p:sp>
          <p:nvSpPr>
            <p:cNvPr id="1049521" name="object 72"/>
            <p:cNvSpPr/>
            <p:nvPr/>
          </p:nvSpPr>
          <p:spPr>
            <a:xfrm>
              <a:off x="788923" y="434593"/>
              <a:ext cx="7772400" cy="1143000"/>
            </a:xfrm>
            <a:custGeom>
              <a:avLst/>
              <a:ahLst/>
              <a:rect l="l" t="t" r="r" b="b"/>
              <a:pathLst>
                <a:path w="7772400" h="1143000">
                  <a:moveTo>
                    <a:pt x="7772400" y="1142999"/>
                  </a:moveTo>
                  <a:lnTo>
                    <a:pt x="7772400" y="0"/>
                  </a:lnTo>
                  <a:lnTo>
                    <a:pt x="0" y="0"/>
                  </a:lnTo>
                  <a:lnTo>
                    <a:pt x="0" y="1143000"/>
                  </a:lnTo>
                  <a:lnTo>
                    <a:pt x="7772400" y="1142999"/>
                  </a:lnTo>
                  <a:close/>
                </a:path>
              </a:pathLst>
            </a:custGeom>
            <a:solidFill>
              <a:srgbClr val="808080"/>
            </a:solidFill>
          </p:spPr>
          <p:txBody>
            <a:bodyPr bIns="0" lIns="0" rIns="0" rtlCol="0" tIns="0" wrap="square"/>
            <a:p>
              <a:pPr defTabSz="916932"/>
              <a:endParaRPr>
                <a:solidFill>
                  <a:prstClr val="black"/>
                </a:solidFill>
              </a:endParaRPr>
            </a:p>
          </p:txBody>
        </p:sp>
        <p:sp>
          <p:nvSpPr>
            <p:cNvPr id="1049522" name="object 73"/>
            <p:cNvSpPr/>
            <p:nvPr/>
          </p:nvSpPr>
          <p:spPr>
            <a:xfrm>
              <a:off x="712723" y="358393"/>
              <a:ext cx="7772400" cy="1143000"/>
            </a:xfrm>
            <a:prstGeom prst="rect"/>
            <a:blipFill>
              <a:blip xmlns:r="http://schemas.openxmlformats.org/officeDocument/2006/relationships" r:embed="rId2" cstate="print"/>
              <a:stretch>
                <a:fillRect/>
              </a:stretch>
            </a:blipFill>
          </p:spPr>
          <p:txBody>
            <a:bodyPr bIns="0" lIns="0" rIns="0" rtlCol="0" tIns="0" wrap="square"/>
            <a:p>
              <a:pPr defTabSz="916932"/>
              <a:endParaRPr>
                <a:solidFill>
                  <a:prstClr val="black"/>
                </a:solidFill>
              </a:endParaRPr>
            </a:p>
          </p:txBody>
        </p:sp>
      </p:grpSp>
      <p:sp>
        <p:nvSpPr>
          <p:cNvPr id="1049523" name="object 74"/>
          <p:cNvSpPr txBox="1">
            <a:spLocks noGrp="1"/>
          </p:cNvSpPr>
          <p:nvPr>
            <p:ph type="title"/>
          </p:nvPr>
        </p:nvSpPr>
        <p:spPr>
          <a:xfrm>
            <a:off x="2575625" y="290404"/>
            <a:ext cx="4072773" cy="698547"/>
          </a:xfrm>
          <a:prstGeom prst="rect"/>
        </p:spPr>
        <p:txBody>
          <a:bodyPr bIns="0" lIns="0" rIns="0" rtlCol="0" tIns="12096" vert="horz" wrap="square">
            <a:spAutoFit/>
          </a:bodyPr>
          <a:p>
            <a:pPr marL="12733">
              <a:spcBef>
                <a:spcPts val="95"/>
              </a:spcBef>
            </a:pPr>
            <a:r>
              <a:rPr dirty="0" sz="4400" spc="-5">
                <a:solidFill>
                  <a:srgbClr val="A50021"/>
                </a:solidFill>
              </a:rPr>
              <a:t>BEHAVIORISM:</a:t>
            </a:r>
            <a:endParaRPr sz="4400"/>
          </a:p>
        </p:txBody>
      </p:sp>
      <p:sp>
        <p:nvSpPr>
          <p:cNvPr id="1049524" name="object 75"/>
          <p:cNvSpPr txBox="1"/>
          <p:nvPr/>
        </p:nvSpPr>
        <p:spPr>
          <a:xfrm>
            <a:off x="4029476" y="2716061"/>
            <a:ext cx="4460565" cy="2996232"/>
          </a:xfrm>
          <a:prstGeom prst="rect"/>
        </p:spPr>
        <p:txBody>
          <a:bodyPr bIns="0" lIns="0" rIns="0" rtlCol="0" tIns="0" vert="horz" wrap="square">
            <a:spAutoFit/>
          </a:bodyPr>
          <a:p>
            <a:pPr defTabSz="916932">
              <a:lnSpc>
                <a:spcPts val="3061"/>
              </a:lnSpc>
            </a:pPr>
            <a:r>
              <a:rPr b="1" dirty="0" sz="2800" spc="-5">
                <a:solidFill>
                  <a:srgbClr val="808080"/>
                </a:solidFill>
                <a:latin typeface="Times New Roman"/>
                <a:cs typeface="Times New Roman"/>
              </a:rPr>
              <a:t>B. </a:t>
            </a:r>
            <a:r>
              <a:rPr b="1" dirty="0" sz="2800">
                <a:solidFill>
                  <a:srgbClr val="808080"/>
                </a:solidFill>
                <a:latin typeface="Times New Roman"/>
                <a:cs typeface="Times New Roman"/>
              </a:rPr>
              <a:t>F. </a:t>
            </a:r>
            <a:r>
              <a:rPr b="1" dirty="0" sz="2800" spc="-5">
                <a:solidFill>
                  <a:srgbClr val="808080"/>
                </a:solidFill>
                <a:latin typeface="Times New Roman"/>
                <a:cs typeface="Times New Roman"/>
              </a:rPr>
              <a:t>Skinner</a:t>
            </a:r>
            <a:r>
              <a:rPr b="1" dirty="0" sz="2800" spc="-25">
                <a:solidFill>
                  <a:srgbClr val="808080"/>
                </a:solidFill>
                <a:latin typeface="Times New Roman"/>
                <a:cs typeface="Times New Roman"/>
              </a:rPr>
              <a:t> </a:t>
            </a:r>
            <a:r>
              <a:rPr b="1" dirty="0" sz="2800" spc="-5">
                <a:solidFill>
                  <a:srgbClr val="808080"/>
                </a:solidFill>
                <a:latin typeface="Times New Roman"/>
                <a:cs typeface="Times New Roman"/>
              </a:rPr>
              <a:t>(1904-1990):</a:t>
            </a:r>
            <a:endParaRPr sz="2800">
              <a:solidFill>
                <a:prstClr val="black"/>
              </a:solidFill>
              <a:latin typeface="Times New Roman"/>
              <a:cs typeface="Times New Roman"/>
            </a:endParaRPr>
          </a:p>
          <a:p>
            <a:pPr defTabSz="916932">
              <a:spcBef>
                <a:spcPts val="1214"/>
              </a:spcBef>
            </a:pPr>
            <a:r>
              <a:rPr dirty="0" sz="2000" spc="-5">
                <a:solidFill>
                  <a:srgbClr val="808080"/>
                </a:solidFill>
                <a:latin typeface="Times New Roman"/>
                <a:cs typeface="Times New Roman"/>
              </a:rPr>
              <a:t>•A strong </a:t>
            </a:r>
            <a:r>
              <a:rPr dirty="0" sz="2000" spc="-10">
                <a:solidFill>
                  <a:srgbClr val="808080"/>
                </a:solidFill>
                <a:latin typeface="Times New Roman"/>
                <a:cs typeface="Times New Roman"/>
              </a:rPr>
              <a:t>believer </a:t>
            </a:r>
            <a:r>
              <a:rPr dirty="0" sz="2000" spc="-5">
                <a:solidFill>
                  <a:srgbClr val="808080"/>
                </a:solidFill>
                <a:latin typeface="Times New Roman"/>
                <a:cs typeface="Times New Roman"/>
              </a:rPr>
              <a:t>of </a:t>
            </a:r>
            <a:r>
              <a:rPr dirty="0" sz="2000" spc="-10">
                <a:solidFill>
                  <a:srgbClr val="808080"/>
                </a:solidFill>
                <a:latin typeface="Times New Roman"/>
                <a:cs typeface="Times New Roman"/>
              </a:rPr>
              <a:t>behaviorism.</a:t>
            </a:r>
            <a:endParaRPr sz="2000">
              <a:solidFill>
                <a:prstClr val="black"/>
              </a:solidFill>
              <a:latin typeface="Times New Roman"/>
              <a:cs typeface="Times New Roman"/>
            </a:endParaRPr>
          </a:p>
          <a:p>
            <a:pPr defTabSz="916932" marR="486484">
              <a:spcBef>
                <a:spcPts val="1204"/>
              </a:spcBef>
            </a:pPr>
            <a:r>
              <a:rPr dirty="0" sz="2000" spc="-10">
                <a:solidFill>
                  <a:srgbClr val="808080"/>
                </a:solidFill>
                <a:latin typeface="Times New Roman"/>
                <a:cs typeface="Times New Roman"/>
              </a:rPr>
              <a:t>•Contributed </a:t>
            </a:r>
            <a:r>
              <a:rPr dirty="0" sz="2000" spc="-5">
                <a:solidFill>
                  <a:srgbClr val="808080"/>
                </a:solidFill>
                <a:latin typeface="Times New Roman"/>
                <a:cs typeface="Times New Roman"/>
              </a:rPr>
              <a:t>enormously in the area </a:t>
            </a:r>
            <a:r>
              <a:rPr dirty="0" sz="2000" spc="-10">
                <a:solidFill>
                  <a:srgbClr val="808080"/>
                </a:solidFill>
                <a:latin typeface="Times New Roman"/>
                <a:cs typeface="Times New Roman"/>
              </a:rPr>
              <a:t>of  </a:t>
            </a:r>
            <a:r>
              <a:rPr dirty="0" sz="2000" spc="-5">
                <a:solidFill>
                  <a:srgbClr val="808080"/>
                </a:solidFill>
                <a:latin typeface="Times New Roman"/>
                <a:cs typeface="Times New Roman"/>
              </a:rPr>
              <a:t>operant conditioning - learning by the  consequences of behavior.</a:t>
            </a:r>
            <a:endParaRPr sz="2000">
              <a:solidFill>
                <a:prstClr val="black"/>
              </a:solidFill>
              <a:latin typeface="Times New Roman"/>
              <a:cs typeface="Times New Roman"/>
            </a:endParaRPr>
          </a:p>
          <a:p>
            <a:pPr defTabSz="916932">
              <a:spcBef>
                <a:spcPts val="1209"/>
              </a:spcBef>
            </a:pPr>
            <a:r>
              <a:rPr dirty="0" sz="2000" spc="-5">
                <a:solidFill>
                  <a:srgbClr val="808080"/>
                </a:solidFill>
                <a:latin typeface="Times New Roman"/>
                <a:cs typeface="Times New Roman"/>
              </a:rPr>
              <a:t>•Emphasized the roles of </a:t>
            </a:r>
            <a:r>
              <a:rPr dirty="0" sz="2000" spc="-10">
                <a:solidFill>
                  <a:srgbClr val="808080"/>
                </a:solidFill>
                <a:latin typeface="Times New Roman"/>
                <a:cs typeface="Times New Roman"/>
              </a:rPr>
              <a:t>reinforcement </a:t>
            </a:r>
            <a:r>
              <a:rPr dirty="0" sz="2000" spc="-5">
                <a:solidFill>
                  <a:srgbClr val="808080"/>
                </a:solidFill>
                <a:latin typeface="Times New Roman"/>
                <a:cs typeface="Times New Roman"/>
              </a:rPr>
              <a:t>and  punishment in </a:t>
            </a:r>
            <a:r>
              <a:rPr dirty="0" sz="2000" spc="-10">
                <a:solidFill>
                  <a:srgbClr val="808080"/>
                </a:solidFill>
                <a:latin typeface="Times New Roman"/>
                <a:cs typeface="Times New Roman"/>
              </a:rPr>
              <a:t>shaping </a:t>
            </a:r>
            <a:r>
              <a:rPr dirty="0" sz="2000" spc="-5">
                <a:solidFill>
                  <a:srgbClr val="808080"/>
                </a:solidFill>
                <a:latin typeface="Times New Roman"/>
                <a:cs typeface="Times New Roman"/>
              </a:rPr>
              <a:t>and modifying  behavior.</a:t>
            </a:r>
            <a:endParaRPr sz="2000">
              <a:solidFill>
                <a:prstClr val="black"/>
              </a:solidFill>
              <a:latin typeface="Times New Roman"/>
              <a:cs typeface="Times New Roman"/>
            </a:endParaRPr>
          </a:p>
        </p:txBody>
      </p:sp>
      <p:grpSp>
        <p:nvGrpSpPr>
          <p:cNvPr id="375" name="object 76"/>
          <p:cNvGrpSpPr/>
          <p:nvPr/>
        </p:nvGrpSpPr>
        <p:grpSpPr>
          <a:xfrm>
            <a:off x="3847611" y="2552505"/>
            <a:ext cx="4909487" cy="3147287"/>
            <a:chOff x="3836923" y="2543048"/>
            <a:chExt cx="4895850" cy="3135630"/>
          </a:xfrm>
        </p:grpSpPr>
        <p:sp>
          <p:nvSpPr>
            <p:cNvPr id="1049525" name="object 77"/>
            <p:cNvSpPr/>
            <p:nvPr/>
          </p:nvSpPr>
          <p:spPr>
            <a:xfrm>
              <a:off x="3836923" y="2543048"/>
              <a:ext cx="203448" cy="130302"/>
            </a:xfrm>
            <a:prstGeom prst="rect"/>
            <a:blipFill>
              <a:blip xmlns:r="http://schemas.openxmlformats.org/officeDocument/2006/relationships" r:embed="rId3" cstate="print"/>
              <a:stretch>
                <a:fillRect/>
              </a:stretch>
            </a:blipFill>
          </p:spPr>
          <p:txBody>
            <a:bodyPr bIns="0" lIns="0" rIns="0" rtlCol="0" tIns="0" wrap="square"/>
            <a:p>
              <a:pPr defTabSz="916932"/>
              <a:endParaRPr>
                <a:solidFill>
                  <a:prstClr val="black"/>
                </a:solidFill>
              </a:endParaRPr>
            </a:p>
          </p:txBody>
        </p:sp>
        <p:sp>
          <p:nvSpPr>
            <p:cNvPr id="1049526" name="object 78"/>
            <p:cNvSpPr/>
            <p:nvPr/>
          </p:nvSpPr>
          <p:spPr>
            <a:xfrm>
              <a:off x="3836924" y="2543047"/>
              <a:ext cx="357505" cy="228600"/>
            </a:xfrm>
            <a:custGeom>
              <a:avLst/>
              <a:ahLst/>
              <a:rect l="l" t="t" r="r" b="b"/>
              <a:pathLst>
                <a:path w="357504" h="228600">
                  <a:moveTo>
                    <a:pt x="356920" y="0"/>
                  </a:moveTo>
                  <a:lnTo>
                    <a:pt x="305765" y="0"/>
                  </a:lnTo>
                  <a:lnTo>
                    <a:pt x="254596" y="0"/>
                  </a:lnTo>
                  <a:lnTo>
                    <a:pt x="203441" y="0"/>
                  </a:lnTo>
                  <a:lnTo>
                    <a:pt x="0" y="130302"/>
                  </a:lnTo>
                  <a:lnTo>
                    <a:pt x="0" y="163068"/>
                  </a:lnTo>
                  <a:lnTo>
                    <a:pt x="0" y="195834"/>
                  </a:lnTo>
                  <a:lnTo>
                    <a:pt x="0" y="228600"/>
                  </a:lnTo>
                  <a:lnTo>
                    <a:pt x="356920" y="0"/>
                  </a:lnTo>
                  <a:close/>
                </a:path>
              </a:pathLst>
            </a:custGeom>
            <a:solidFill>
              <a:srgbClr val="F1F1F1"/>
            </a:solidFill>
          </p:spPr>
          <p:txBody>
            <a:bodyPr bIns="0" lIns="0" rIns="0" rtlCol="0" tIns="0" wrap="square"/>
            <a:p>
              <a:pPr defTabSz="916932"/>
              <a:endParaRPr>
                <a:solidFill>
                  <a:prstClr val="black"/>
                </a:solidFill>
              </a:endParaRPr>
            </a:p>
          </p:txBody>
        </p:sp>
        <p:sp>
          <p:nvSpPr>
            <p:cNvPr id="1049527" name="object 79"/>
            <p:cNvSpPr/>
            <p:nvPr/>
          </p:nvSpPr>
          <p:spPr>
            <a:xfrm>
              <a:off x="3836924" y="2543047"/>
              <a:ext cx="612140" cy="391795"/>
            </a:xfrm>
            <a:custGeom>
              <a:avLst/>
              <a:ahLst/>
              <a:rect l="l" t="t" r="r" b="b"/>
              <a:pathLst>
                <a:path w="612139" h="391794">
                  <a:moveTo>
                    <a:pt x="611530" y="0"/>
                  </a:moveTo>
                  <a:lnTo>
                    <a:pt x="611530" y="0"/>
                  </a:lnTo>
                  <a:lnTo>
                    <a:pt x="356920" y="0"/>
                  </a:lnTo>
                  <a:lnTo>
                    <a:pt x="0" y="228600"/>
                  </a:lnTo>
                  <a:lnTo>
                    <a:pt x="0" y="391668"/>
                  </a:lnTo>
                  <a:lnTo>
                    <a:pt x="611530" y="0"/>
                  </a:lnTo>
                  <a:close/>
                </a:path>
              </a:pathLst>
            </a:custGeom>
            <a:solidFill>
              <a:srgbClr val="F0F1F1"/>
            </a:solidFill>
          </p:spPr>
          <p:txBody>
            <a:bodyPr bIns="0" lIns="0" rIns="0" rtlCol="0" tIns="0" wrap="square"/>
            <a:p>
              <a:pPr defTabSz="916932"/>
              <a:endParaRPr>
                <a:solidFill>
                  <a:prstClr val="black"/>
                </a:solidFill>
              </a:endParaRPr>
            </a:p>
          </p:txBody>
        </p:sp>
        <p:sp>
          <p:nvSpPr>
            <p:cNvPr id="1049528" name="object 80"/>
            <p:cNvSpPr/>
            <p:nvPr/>
          </p:nvSpPr>
          <p:spPr>
            <a:xfrm>
              <a:off x="3836924" y="2543047"/>
              <a:ext cx="816610" cy="523240"/>
            </a:xfrm>
            <a:custGeom>
              <a:avLst/>
              <a:ahLst/>
              <a:rect l="l" t="t" r="r" b="b"/>
              <a:pathLst>
                <a:path w="816610" h="523239">
                  <a:moveTo>
                    <a:pt x="816165" y="0"/>
                  </a:moveTo>
                  <a:lnTo>
                    <a:pt x="765009" y="0"/>
                  </a:lnTo>
                  <a:lnTo>
                    <a:pt x="713841" y="0"/>
                  </a:lnTo>
                  <a:lnTo>
                    <a:pt x="662686" y="0"/>
                  </a:lnTo>
                  <a:lnTo>
                    <a:pt x="611530" y="0"/>
                  </a:lnTo>
                  <a:lnTo>
                    <a:pt x="0" y="391668"/>
                  </a:lnTo>
                  <a:lnTo>
                    <a:pt x="0" y="424434"/>
                  </a:lnTo>
                  <a:lnTo>
                    <a:pt x="0" y="457200"/>
                  </a:lnTo>
                  <a:lnTo>
                    <a:pt x="0" y="489966"/>
                  </a:lnTo>
                  <a:lnTo>
                    <a:pt x="0" y="522732"/>
                  </a:lnTo>
                  <a:lnTo>
                    <a:pt x="816165" y="0"/>
                  </a:lnTo>
                  <a:close/>
                </a:path>
              </a:pathLst>
            </a:custGeom>
            <a:solidFill>
              <a:srgbClr val="EFF1F1"/>
            </a:solidFill>
          </p:spPr>
          <p:txBody>
            <a:bodyPr bIns="0" lIns="0" rIns="0" rtlCol="0" tIns="0" wrap="square"/>
            <a:p>
              <a:pPr defTabSz="916932"/>
              <a:endParaRPr>
                <a:solidFill>
                  <a:prstClr val="black"/>
                </a:solidFill>
              </a:endParaRPr>
            </a:p>
          </p:txBody>
        </p:sp>
        <p:sp>
          <p:nvSpPr>
            <p:cNvPr id="1049529" name="object 81"/>
            <p:cNvSpPr/>
            <p:nvPr/>
          </p:nvSpPr>
          <p:spPr>
            <a:xfrm>
              <a:off x="3836923" y="2543048"/>
              <a:ext cx="867410" cy="555625"/>
            </a:xfrm>
            <a:custGeom>
              <a:avLst/>
              <a:ahLst/>
              <a:rect l="l" t="t" r="r" b="b"/>
              <a:pathLst>
                <a:path w="867410" h="555625">
                  <a:moveTo>
                    <a:pt x="867332" y="0"/>
                  </a:moveTo>
                  <a:lnTo>
                    <a:pt x="816173" y="0"/>
                  </a:lnTo>
                  <a:lnTo>
                    <a:pt x="0" y="522731"/>
                  </a:lnTo>
                  <a:lnTo>
                    <a:pt x="0" y="555498"/>
                  </a:lnTo>
                  <a:lnTo>
                    <a:pt x="867332" y="0"/>
                  </a:lnTo>
                  <a:close/>
                </a:path>
              </a:pathLst>
            </a:custGeom>
            <a:solidFill>
              <a:srgbClr val="EEF1F1"/>
            </a:solidFill>
          </p:spPr>
          <p:txBody>
            <a:bodyPr bIns="0" lIns="0" rIns="0" rtlCol="0" tIns="0" wrap="square"/>
            <a:p>
              <a:pPr defTabSz="916932"/>
              <a:endParaRPr>
                <a:solidFill>
                  <a:prstClr val="black"/>
                </a:solidFill>
              </a:endParaRPr>
            </a:p>
          </p:txBody>
        </p:sp>
        <p:sp>
          <p:nvSpPr>
            <p:cNvPr id="1049530" name="object 82"/>
            <p:cNvSpPr/>
            <p:nvPr/>
          </p:nvSpPr>
          <p:spPr>
            <a:xfrm>
              <a:off x="3836924" y="2543047"/>
              <a:ext cx="969010" cy="620395"/>
            </a:xfrm>
            <a:custGeom>
              <a:avLst/>
              <a:ahLst/>
              <a:rect l="l" t="t" r="r" b="b"/>
              <a:pathLst>
                <a:path w="969010" h="620394">
                  <a:moveTo>
                    <a:pt x="968451" y="0"/>
                  </a:moveTo>
                  <a:lnTo>
                    <a:pt x="918489" y="0"/>
                  </a:lnTo>
                  <a:lnTo>
                    <a:pt x="867321" y="0"/>
                  </a:lnTo>
                  <a:lnTo>
                    <a:pt x="0" y="555498"/>
                  </a:lnTo>
                  <a:lnTo>
                    <a:pt x="0" y="588264"/>
                  </a:lnTo>
                  <a:lnTo>
                    <a:pt x="0" y="620268"/>
                  </a:lnTo>
                  <a:lnTo>
                    <a:pt x="968451" y="0"/>
                  </a:lnTo>
                  <a:close/>
                </a:path>
              </a:pathLst>
            </a:custGeom>
            <a:solidFill>
              <a:srgbClr val="EEF0F0"/>
            </a:solidFill>
          </p:spPr>
          <p:txBody>
            <a:bodyPr bIns="0" lIns="0" rIns="0" rtlCol="0" tIns="0" wrap="square"/>
            <a:p>
              <a:pPr defTabSz="916932"/>
              <a:endParaRPr>
                <a:solidFill>
                  <a:prstClr val="black"/>
                </a:solidFill>
              </a:endParaRPr>
            </a:p>
          </p:txBody>
        </p:sp>
        <p:sp>
          <p:nvSpPr>
            <p:cNvPr id="1049531" name="object 83"/>
            <p:cNvSpPr/>
            <p:nvPr/>
          </p:nvSpPr>
          <p:spPr>
            <a:xfrm>
              <a:off x="3836924" y="2543047"/>
              <a:ext cx="1173480" cy="751840"/>
            </a:xfrm>
            <a:custGeom>
              <a:avLst/>
              <a:ahLst/>
              <a:rect l="l" t="t" r="r" b="b"/>
              <a:pathLst>
                <a:path w="1173479" h="751839">
                  <a:moveTo>
                    <a:pt x="1173099" y="0"/>
                  </a:moveTo>
                  <a:lnTo>
                    <a:pt x="1121930" y="0"/>
                  </a:lnTo>
                  <a:lnTo>
                    <a:pt x="1070775" y="0"/>
                  </a:lnTo>
                  <a:lnTo>
                    <a:pt x="1019619" y="0"/>
                  </a:lnTo>
                  <a:lnTo>
                    <a:pt x="968451" y="0"/>
                  </a:lnTo>
                  <a:lnTo>
                    <a:pt x="0" y="620268"/>
                  </a:lnTo>
                  <a:lnTo>
                    <a:pt x="0" y="653034"/>
                  </a:lnTo>
                  <a:lnTo>
                    <a:pt x="0" y="685800"/>
                  </a:lnTo>
                  <a:lnTo>
                    <a:pt x="0" y="718566"/>
                  </a:lnTo>
                  <a:lnTo>
                    <a:pt x="0" y="751332"/>
                  </a:lnTo>
                  <a:lnTo>
                    <a:pt x="1173099" y="0"/>
                  </a:lnTo>
                  <a:close/>
                </a:path>
              </a:pathLst>
            </a:custGeom>
            <a:solidFill>
              <a:srgbClr val="EDF0F0"/>
            </a:solidFill>
          </p:spPr>
          <p:txBody>
            <a:bodyPr bIns="0" lIns="0" rIns="0" rtlCol="0" tIns="0" wrap="square"/>
            <a:p>
              <a:pPr defTabSz="916932"/>
              <a:endParaRPr>
                <a:solidFill>
                  <a:prstClr val="black"/>
                </a:solidFill>
              </a:endParaRPr>
            </a:p>
          </p:txBody>
        </p:sp>
        <p:sp>
          <p:nvSpPr>
            <p:cNvPr id="1049532" name="object 84"/>
            <p:cNvSpPr/>
            <p:nvPr/>
          </p:nvSpPr>
          <p:spPr>
            <a:xfrm>
              <a:off x="3836924" y="2543047"/>
              <a:ext cx="1325880" cy="848994"/>
            </a:xfrm>
            <a:custGeom>
              <a:avLst/>
              <a:ahLst/>
              <a:rect l="l" t="t" r="r" b="b"/>
              <a:pathLst>
                <a:path w="1325879" h="848995">
                  <a:moveTo>
                    <a:pt x="1325384" y="0"/>
                  </a:moveTo>
                  <a:lnTo>
                    <a:pt x="1275410" y="0"/>
                  </a:lnTo>
                  <a:lnTo>
                    <a:pt x="1224254" y="0"/>
                  </a:lnTo>
                  <a:lnTo>
                    <a:pt x="1173099" y="0"/>
                  </a:lnTo>
                  <a:lnTo>
                    <a:pt x="0" y="751332"/>
                  </a:lnTo>
                  <a:lnTo>
                    <a:pt x="0" y="784098"/>
                  </a:lnTo>
                  <a:lnTo>
                    <a:pt x="0" y="816864"/>
                  </a:lnTo>
                  <a:lnTo>
                    <a:pt x="0" y="848868"/>
                  </a:lnTo>
                  <a:lnTo>
                    <a:pt x="1325384" y="0"/>
                  </a:lnTo>
                  <a:close/>
                </a:path>
              </a:pathLst>
            </a:custGeom>
            <a:solidFill>
              <a:srgbClr val="ECF0F0"/>
            </a:solidFill>
          </p:spPr>
          <p:txBody>
            <a:bodyPr bIns="0" lIns="0" rIns="0" rtlCol="0" tIns="0" wrap="square"/>
            <a:p>
              <a:pPr defTabSz="916932"/>
              <a:endParaRPr>
                <a:solidFill>
                  <a:prstClr val="black"/>
                </a:solidFill>
              </a:endParaRPr>
            </a:p>
          </p:txBody>
        </p:sp>
        <p:sp>
          <p:nvSpPr>
            <p:cNvPr id="1049533" name="object 85"/>
            <p:cNvSpPr/>
            <p:nvPr/>
          </p:nvSpPr>
          <p:spPr>
            <a:xfrm>
              <a:off x="3836924" y="2543047"/>
              <a:ext cx="1428115" cy="914400"/>
            </a:xfrm>
            <a:custGeom>
              <a:avLst/>
              <a:ahLst/>
              <a:rect l="l" t="t" r="r" b="b"/>
              <a:pathLst>
                <a:path w="1428114" h="914400">
                  <a:moveTo>
                    <a:pt x="1427695" y="0"/>
                  </a:moveTo>
                  <a:lnTo>
                    <a:pt x="1376540" y="0"/>
                  </a:lnTo>
                  <a:lnTo>
                    <a:pt x="1325384" y="0"/>
                  </a:lnTo>
                  <a:lnTo>
                    <a:pt x="0" y="848868"/>
                  </a:lnTo>
                  <a:lnTo>
                    <a:pt x="0" y="881634"/>
                  </a:lnTo>
                  <a:lnTo>
                    <a:pt x="0" y="914400"/>
                  </a:lnTo>
                  <a:lnTo>
                    <a:pt x="1427695" y="0"/>
                  </a:lnTo>
                  <a:close/>
                </a:path>
              </a:pathLst>
            </a:custGeom>
            <a:solidFill>
              <a:srgbClr val="EBF0F0"/>
            </a:solidFill>
          </p:spPr>
          <p:txBody>
            <a:bodyPr bIns="0" lIns="0" rIns="0" rtlCol="0" tIns="0" wrap="square"/>
            <a:p>
              <a:pPr defTabSz="916932"/>
              <a:endParaRPr>
                <a:solidFill>
                  <a:prstClr val="black"/>
                </a:solidFill>
              </a:endParaRPr>
            </a:p>
          </p:txBody>
        </p:sp>
        <p:sp>
          <p:nvSpPr>
            <p:cNvPr id="1049534" name="object 86"/>
            <p:cNvSpPr/>
            <p:nvPr/>
          </p:nvSpPr>
          <p:spPr>
            <a:xfrm>
              <a:off x="3836924" y="2543047"/>
              <a:ext cx="1581785" cy="1012825"/>
            </a:xfrm>
            <a:custGeom>
              <a:avLst/>
              <a:ahLst/>
              <a:rect l="l" t="t" r="r" b="b"/>
              <a:pathLst>
                <a:path w="1581785" h="1012825">
                  <a:moveTo>
                    <a:pt x="1581175" y="0"/>
                  </a:moveTo>
                  <a:lnTo>
                    <a:pt x="1530019" y="0"/>
                  </a:lnTo>
                  <a:lnTo>
                    <a:pt x="1478864" y="0"/>
                  </a:lnTo>
                  <a:lnTo>
                    <a:pt x="1427695" y="0"/>
                  </a:lnTo>
                  <a:lnTo>
                    <a:pt x="0" y="914400"/>
                  </a:lnTo>
                  <a:lnTo>
                    <a:pt x="0" y="947166"/>
                  </a:lnTo>
                  <a:lnTo>
                    <a:pt x="0" y="979932"/>
                  </a:lnTo>
                  <a:lnTo>
                    <a:pt x="0" y="1012698"/>
                  </a:lnTo>
                  <a:lnTo>
                    <a:pt x="1581175" y="0"/>
                  </a:lnTo>
                  <a:close/>
                </a:path>
              </a:pathLst>
            </a:custGeom>
            <a:solidFill>
              <a:srgbClr val="EAEFEF"/>
            </a:solidFill>
          </p:spPr>
          <p:txBody>
            <a:bodyPr bIns="0" lIns="0" rIns="0" rtlCol="0" tIns="0" wrap="square"/>
            <a:p>
              <a:pPr defTabSz="916932"/>
              <a:endParaRPr>
                <a:solidFill>
                  <a:prstClr val="black"/>
                </a:solidFill>
              </a:endParaRPr>
            </a:p>
          </p:txBody>
        </p:sp>
        <p:sp>
          <p:nvSpPr>
            <p:cNvPr id="1049535" name="object 87"/>
            <p:cNvSpPr/>
            <p:nvPr/>
          </p:nvSpPr>
          <p:spPr>
            <a:xfrm>
              <a:off x="3836924" y="2543047"/>
              <a:ext cx="1733550" cy="1110615"/>
            </a:xfrm>
            <a:custGeom>
              <a:avLst/>
              <a:ahLst/>
              <a:rect l="l" t="t" r="r" b="b"/>
              <a:pathLst>
                <a:path w="1733550" h="1110614">
                  <a:moveTo>
                    <a:pt x="1733473" y="0"/>
                  </a:moveTo>
                  <a:lnTo>
                    <a:pt x="1683499" y="0"/>
                  </a:lnTo>
                  <a:lnTo>
                    <a:pt x="1632343" y="0"/>
                  </a:lnTo>
                  <a:lnTo>
                    <a:pt x="1581175" y="0"/>
                  </a:lnTo>
                  <a:lnTo>
                    <a:pt x="0" y="1012698"/>
                  </a:lnTo>
                  <a:lnTo>
                    <a:pt x="0" y="1045464"/>
                  </a:lnTo>
                  <a:lnTo>
                    <a:pt x="0" y="1078230"/>
                  </a:lnTo>
                  <a:lnTo>
                    <a:pt x="0" y="1110234"/>
                  </a:lnTo>
                  <a:lnTo>
                    <a:pt x="1733473" y="0"/>
                  </a:lnTo>
                  <a:close/>
                </a:path>
              </a:pathLst>
            </a:custGeom>
            <a:solidFill>
              <a:srgbClr val="E9EFEF"/>
            </a:solidFill>
          </p:spPr>
          <p:txBody>
            <a:bodyPr bIns="0" lIns="0" rIns="0" rtlCol="0" tIns="0" wrap="square"/>
            <a:p>
              <a:pPr defTabSz="916932"/>
              <a:endParaRPr>
                <a:solidFill>
                  <a:prstClr val="black"/>
                </a:solidFill>
              </a:endParaRPr>
            </a:p>
          </p:txBody>
        </p:sp>
        <p:sp>
          <p:nvSpPr>
            <p:cNvPr id="1049536" name="object 88"/>
            <p:cNvSpPr/>
            <p:nvPr/>
          </p:nvSpPr>
          <p:spPr>
            <a:xfrm>
              <a:off x="3836924" y="2543047"/>
              <a:ext cx="1835785" cy="1176020"/>
            </a:xfrm>
            <a:custGeom>
              <a:avLst/>
              <a:ahLst/>
              <a:rect l="l" t="t" r="r" b="b"/>
              <a:pathLst>
                <a:path w="1835785" h="1176020">
                  <a:moveTo>
                    <a:pt x="1835785" y="0"/>
                  </a:moveTo>
                  <a:lnTo>
                    <a:pt x="1784629" y="0"/>
                  </a:lnTo>
                  <a:lnTo>
                    <a:pt x="1733473" y="0"/>
                  </a:lnTo>
                  <a:lnTo>
                    <a:pt x="0" y="1110234"/>
                  </a:lnTo>
                  <a:lnTo>
                    <a:pt x="0" y="1143000"/>
                  </a:lnTo>
                  <a:lnTo>
                    <a:pt x="0" y="1175766"/>
                  </a:lnTo>
                  <a:lnTo>
                    <a:pt x="1835785" y="0"/>
                  </a:lnTo>
                  <a:close/>
                </a:path>
              </a:pathLst>
            </a:custGeom>
            <a:solidFill>
              <a:srgbClr val="E8EFEF"/>
            </a:solidFill>
          </p:spPr>
          <p:txBody>
            <a:bodyPr bIns="0" lIns="0" rIns="0" rtlCol="0" tIns="0" wrap="square"/>
            <a:p>
              <a:pPr defTabSz="916932"/>
              <a:endParaRPr>
                <a:solidFill>
                  <a:prstClr val="black"/>
                </a:solidFill>
              </a:endParaRPr>
            </a:p>
          </p:txBody>
        </p:sp>
        <p:sp>
          <p:nvSpPr>
            <p:cNvPr id="1049537" name="object 89"/>
            <p:cNvSpPr/>
            <p:nvPr/>
          </p:nvSpPr>
          <p:spPr>
            <a:xfrm>
              <a:off x="3836923" y="2543048"/>
              <a:ext cx="1887220" cy="1209040"/>
            </a:xfrm>
            <a:custGeom>
              <a:avLst/>
              <a:ahLst/>
              <a:rect l="l" t="t" r="r" b="b"/>
              <a:pathLst>
                <a:path w="1887220" h="1209039">
                  <a:moveTo>
                    <a:pt x="1886954" y="0"/>
                  </a:moveTo>
                  <a:lnTo>
                    <a:pt x="1835795" y="0"/>
                  </a:lnTo>
                  <a:lnTo>
                    <a:pt x="0" y="1175765"/>
                  </a:lnTo>
                  <a:lnTo>
                    <a:pt x="0" y="1208531"/>
                  </a:lnTo>
                  <a:lnTo>
                    <a:pt x="1886954" y="0"/>
                  </a:lnTo>
                  <a:close/>
                </a:path>
              </a:pathLst>
            </a:custGeom>
            <a:solidFill>
              <a:srgbClr val="E7EEEE"/>
            </a:solidFill>
          </p:spPr>
          <p:txBody>
            <a:bodyPr bIns="0" lIns="0" rIns="0" rtlCol="0" tIns="0" wrap="square"/>
            <a:p>
              <a:pPr defTabSz="916932"/>
              <a:endParaRPr>
                <a:solidFill>
                  <a:prstClr val="black"/>
                </a:solidFill>
              </a:endParaRPr>
            </a:p>
          </p:txBody>
        </p:sp>
        <p:sp>
          <p:nvSpPr>
            <p:cNvPr id="1049538" name="object 90"/>
            <p:cNvSpPr/>
            <p:nvPr/>
          </p:nvSpPr>
          <p:spPr>
            <a:xfrm>
              <a:off x="3836924" y="2543047"/>
              <a:ext cx="2040889" cy="1306830"/>
            </a:xfrm>
            <a:custGeom>
              <a:avLst/>
              <a:ahLst/>
              <a:rect l="l" t="t" r="r" b="b"/>
              <a:pathLst>
                <a:path w="2040889" h="1306829">
                  <a:moveTo>
                    <a:pt x="2040432" y="0"/>
                  </a:moveTo>
                  <a:lnTo>
                    <a:pt x="1989264" y="0"/>
                  </a:lnTo>
                  <a:lnTo>
                    <a:pt x="1938108" y="0"/>
                  </a:lnTo>
                  <a:lnTo>
                    <a:pt x="1886953" y="0"/>
                  </a:lnTo>
                  <a:lnTo>
                    <a:pt x="0" y="1208532"/>
                  </a:lnTo>
                  <a:lnTo>
                    <a:pt x="0" y="1241298"/>
                  </a:lnTo>
                  <a:lnTo>
                    <a:pt x="0" y="1274064"/>
                  </a:lnTo>
                  <a:lnTo>
                    <a:pt x="0" y="1306830"/>
                  </a:lnTo>
                  <a:lnTo>
                    <a:pt x="2040432" y="0"/>
                  </a:lnTo>
                  <a:close/>
                </a:path>
              </a:pathLst>
            </a:custGeom>
            <a:solidFill>
              <a:srgbClr val="E6EEEE"/>
            </a:solidFill>
          </p:spPr>
          <p:txBody>
            <a:bodyPr bIns="0" lIns="0" rIns="0" rtlCol="0" tIns="0" wrap="square"/>
            <a:p>
              <a:pPr defTabSz="916932"/>
              <a:endParaRPr>
                <a:solidFill>
                  <a:prstClr val="black"/>
                </a:solidFill>
              </a:endParaRPr>
            </a:p>
          </p:txBody>
        </p:sp>
        <p:sp>
          <p:nvSpPr>
            <p:cNvPr id="1049539" name="object 91"/>
            <p:cNvSpPr/>
            <p:nvPr/>
          </p:nvSpPr>
          <p:spPr>
            <a:xfrm>
              <a:off x="3836923" y="2543048"/>
              <a:ext cx="2090420" cy="1339215"/>
            </a:xfrm>
            <a:custGeom>
              <a:avLst/>
              <a:ahLst/>
              <a:rect l="l" t="t" r="r" b="b"/>
              <a:pathLst>
                <a:path w="2090420" h="1339214">
                  <a:moveTo>
                    <a:pt x="2090403" y="0"/>
                  </a:moveTo>
                  <a:lnTo>
                    <a:pt x="2040433" y="0"/>
                  </a:lnTo>
                  <a:lnTo>
                    <a:pt x="0" y="1306829"/>
                  </a:lnTo>
                  <a:lnTo>
                    <a:pt x="0" y="1338834"/>
                  </a:lnTo>
                  <a:lnTo>
                    <a:pt x="2090403" y="0"/>
                  </a:lnTo>
                  <a:close/>
                </a:path>
              </a:pathLst>
            </a:custGeom>
            <a:solidFill>
              <a:srgbClr val="E5EEEE"/>
            </a:solidFill>
          </p:spPr>
          <p:txBody>
            <a:bodyPr bIns="0" lIns="0" rIns="0" rtlCol="0" tIns="0" wrap="square"/>
            <a:p>
              <a:pPr defTabSz="916932"/>
              <a:endParaRPr>
                <a:solidFill>
                  <a:prstClr val="black"/>
                </a:solidFill>
              </a:endParaRPr>
            </a:p>
          </p:txBody>
        </p:sp>
        <p:sp>
          <p:nvSpPr>
            <p:cNvPr id="1049540" name="object 92"/>
            <p:cNvSpPr/>
            <p:nvPr/>
          </p:nvSpPr>
          <p:spPr>
            <a:xfrm>
              <a:off x="3836923" y="2543048"/>
              <a:ext cx="2141855" cy="1371600"/>
            </a:xfrm>
            <a:custGeom>
              <a:avLst/>
              <a:ahLst/>
              <a:rect l="l" t="t" r="r" b="b"/>
              <a:pathLst>
                <a:path w="2141854" h="1371600">
                  <a:moveTo>
                    <a:pt x="2141562" y="0"/>
                  </a:moveTo>
                  <a:lnTo>
                    <a:pt x="2090403" y="0"/>
                  </a:lnTo>
                  <a:lnTo>
                    <a:pt x="0" y="1338834"/>
                  </a:lnTo>
                  <a:lnTo>
                    <a:pt x="0" y="1371600"/>
                  </a:lnTo>
                  <a:lnTo>
                    <a:pt x="2141562" y="0"/>
                  </a:lnTo>
                  <a:close/>
                </a:path>
              </a:pathLst>
            </a:custGeom>
            <a:solidFill>
              <a:srgbClr val="E4EEEE"/>
            </a:solidFill>
          </p:spPr>
          <p:txBody>
            <a:bodyPr bIns="0" lIns="0" rIns="0" rtlCol="0" tIns="0" wrap="square"/>
            <a:p>
              <a:pPr defTabSz="916932"/>
              <a:endParaRPr>
                <a:solidFill>
                  <a:prstClr val="black"/>
                </a:solidFill>
              </a:endParaRPr>
            </a:p>
          </p:txBody>
        </p:sp>
        <p:sp>
          <p:nvSpPr>
            <p:cNvPr id="1049541" name="object 93"/>
            <p:cNvSpPr/>
            <p:nvPr/>
          </p:nvSpPr>
          <p:spPr>
            <a:xfrm>
              <a:off x="3836923" y="2543048"/>
              <a:ext cx="2193290" cy="1404620"/>
            </a:xfrm>
            <a:custGeom>
              <a:avLst/>
              <a:ahLst/>
              <a:rect l="l" t="t" r="r" b="b"/>
              <a:pathLst>
                <a:path w="2193290" h="1404620">
                  <a:moveTo>
                    <a:pt x="2192722" y="0"/>
                  </a:moveTo>
                  <a:lnTo>
                    <a:pt x="2141562" y="0"/>
                  </a:lnTo>
                  <a:lnTo>
                    <a:pt x="0" y="1371600"/>
                  </a:lnTo>
                  <a:lnTo>
                    <a:pt x="0" y="1404365"/>
                  </a:lnTo>
                  <a:lnTo>
                    <a:pt x="2192722" y="0"/>
                  </a:lnTo>
                  <a:close/>
                </a:path>
              </a:pathLst>
            </a:custGeom>
            <a:solidFill>
              <a:srgbClr val="E4EDED"/>
            </a:solidFill>
          </p:spPr>
          <p:txBody>
            <a:bodyPr bIns="0" lIns="0" rIns="0" rtlCol="0" tIns="0" wrap="square"/>
            <a:p>
              <a:pPr defTabSz="916932"/>
              <a:endParaRPr>
                <a:solidFill>
                  <a:prstClr val="black"/>
                </a:solidFill>
              </a:endParaRPr>
            </a:p>
          </p:txBody>
        </p:sp>
        <p:sp>
          <p:nvSpPr>
            <p:cNvPr id="1049542" name="object 94"/>
            <p:cNvSpPr/>
            <p:nvPr/>
          </p:nvSpPr>
          <p:spPr>
            <a:xfrm>
              <a:off x="3836924" y="2543047"/>
              <a:ext cx="2295525" cy="1470025"/>
            </a:xfrm>
            <a:custGeom>
              <a:avLst/>
              <a:ahLst/>
              <a:rect l="l" t="t" r="r" b="b"/>
              <a:pathLst>
                <a:path w="2295525" h="1470025">
                  <a:moveTo>
                    <a:pt x="2295029" y="0"/>
                  </a:moveTo>
                  <a:lnTo>
                    <a:pt x="2243874" y="0"/>
                  </a:lnTo>
                  <a:lnTo>
                    <a:pt x="2192718" y="0"/>
                  </a:lnTo>
                  <a:lnTo>
                    <a:pt x="0" y="1404366"/>
                  </a:lnTo>
                  <a:lnTo>
                    <a:pt x="0" y="1437132"/>
                  </a:lnTo>
                  <a:lnTo>
                    <a:pt x="0" y="1469898"/>
                  </a:lnTo>
                  <a:lnTo>
                    <a:pt x="2295029" y="0"/>
                  </a:lnTo>
                  <a:close/>
                </a:path>
              </a:pathLst>
            </a:custGeom>
            <a:solidFill>
              <a:srgbClr val="E3EDED"/>
            </a:solidFill>
          </p:spPr>
          <p:txBody>
            <a:bodyPr bIns="0" lIns="0" rIns="0" rtlCol="0" tIns="0" wrap="square"/>
            <a:p>
              <a:pPr defTabSz="916932"/>
              <a:endParaRPr>
                <a:solidFill>
                  <a:prstClr val="black"/>
                </a:solidFill>
              </a:endParaRPr>
            </a:p>
          </p:txBody>
        </p:sp>
        <p:sp>
          <p:nvSpPr>
            <p:cNvPr id="1049543" name="object 95"/>
            <p:cNvSpPr/>
            <p:nvPr/>
          </p:nvSpPr>
          <p:spPr>
            <a:xfrm>
              <a:off x="3836923" y="2543048"/>
              <a:ext cx="2346325" cy="1503045"/>
            </a:xfrm>
            <a:custGeom>
              <a:avLst/>
              <a:ahLst/>
              <a:rect l="l" t="t" r="r" b="b"/>
              <a:pathLst>
                <a:path w="2346325" h="1503045">
                  <a:moveTo>
                    <a:pt x="2346200" y="0"/>
                  </a:moveTo>
                  <a:lnTo>
                    <a:pt x="2295041" y="0"/>
                  </a:lnTo>
                  <a:lnTo>
                    <a:pt x="0" y="1469898"/>
                  </a:lnTo>
                  <a:lnTo>
                    <a:pt x="0" y="1502664"/>
                  </a:lnTo>
                  <a:lnTo>
                    <a:pt x="2346200" y="0"/>
                  </a:lnTo>
                  <a:close/>
                </a:path>
              </a:pathLst>
            </a:custGeom>
            <a:solidFill>
              <a:srgbClr val="E2EDED"/>
            </a:solidFill>
          </p:spPr>
          <p:txBody>
            <a:bodyPr bIns="0" lIns="0" rIns="0" rtlCol="0" tIns="0" wrap="square"/>
            <a:p>
              <a:pPr defTabSz="916932"/>
              <a:endParaRPr>
                <a:solidFill>
                  <a:prstClr val="black"/>
                </a:solidFill>
              </a:endParaRPr>
            </a:p>
          </p:txBody>
        </p:sp>
        <p:sp>
          <p:nvSpPr>
            <p:cNvPr id="1049544" name="object 96"/>
            <p:cNvSpPr/>
            <p:nvPr/>
          </p:nvSpPr>
          <p:spPr>
            <a:xfrm>
              <a:off x="3836924" y="2543047"/>
              <a:ext cx="2448560" cy="1568450"/>
            </a:xfrm>
            <a:custGeom>
              <a:avLst/>
              <a:ahLst/>
              <a:rect l="l" t="t" r="r" b="b"/>
              <a:pathLst>
                <a:path w="2448560" h="1568450">
                  <a:moveTo>
                    <a:pt x="2448509" y="0"/>
                  </a:moveTo>
                  <a:lnTo>
                    <a:pt x="2397353" y="0"/>
                  </a:lnTo>
                  <a:lnTo>
                    <a:pt x="2346198" y="0"/>
                  </a:lnTo>
                  <a:lnTo>
                    <a:pt x="0" y="1502664"/>
                  </a:lnTo>
                  <a:lnTo>
                    <a:pt x="0" y="1535430"/>
                  </a:lnTo>
                  <a:lnTo>
                    <a:pt x="0" y="1568196"/>
                  </a:lnTo>
                  <a:lnTo>
                    <a:pt x="2448509" y="0"/>
                  </a:lnTo>
                  <a:close/>
                </a:path>
              </a:pathLst>
            </a:custGeom>
            <a:solidFill>
              <a:srgbClr val="E1EDED"/>
            </a:solidFill>
          </p:spPr>
          <p:txBody>
            <a:bodyPr bIns="0" lIns="0" rIns="0" rtlCol="0" tIns="0" wrap="square"/>
            <a:p>
              <a:pPr defTabSz="916932"/>
              <a:endParaRPr>
                <a:solidFill>
                  <a:prstClr val="black"/>
                </a:solidFill>
              </a:endParaRPr>
            </a:p>
          </p:txBody>
        </p:sp>
        <p:sp>
          <p:nvSpPr>
            <p:cNvPr id="1049545" name="object 97"/>
            <p:cNvSpPr/>
            <p:nvPr/>
          </p:nvSpPr>
          <p:spPr>
            <a:xfrm>
              <a:off x="3836923" y="2543048"/>
              <a:ext cx="2498725" cy="1600200"/>
            </a:xfrm>
            <a:custGeom>
              <a:avLst/>
              <a:ahLst/>
              <a:rect l="l" t="t" r="r" b="b"/>
              <a:pathLst>
                <a:path w="2498725" h="1600200">
                  <a:moveTo>
                    <a:pt x="2498489" y="0"/>
                  </a:moveTo>
                  <a:lnTo>
                    <a:pt x="2448519" y="0"/>
                  </a:lnTo>
                  <a:lnTo>
                    <a:pt x="0" y="1568196"/>
                  </a:lnTo>
                  <a:lnTo>
                    <a:pt x="0" y="1600200"/>
                  </a:lnTo>
                  <a:lnTo>
                    <a:pt x="2498489" y="0"/>
                  </a:lnTo>
                  <a:close/>
                </a:path>
              </a:pathLst>
            </a:custGeom>
            <a:solidFill>
              <a:srgbClr val="E0ECEC"/>
            </a:solidFill>
          </p:spPr>
          <p:txBody>
            <a:bodyPr bIns="0" lIns="0" rIns="0" rtlCol="0" tIns="0" wrap="square"/>
            <a:p>
              <a:pPr defTabSz="916932"/>
              <a:endParaRPr>
                <a:solidFill>
                  <a:prstClr val="black"/>
                </a:solidFill>
              </a:endParaRPr>
            </a:p>
          </p:txBody>
        </p:sp>
        <p:sp>
          <p:nvSpPr>
            <p:cNvPr id="1049546" name="object 98"/>
            <p:cNvSpPr/>
            <p:nvPr/>
          </p:nvSpPr>
          <p:spPr>
            <a:xfrm>
              <a:off x="3836924" y="2543047"/>
              <a:ext cx="2600960" cy="1666239"/>
            </a:xfrm>
            <a:custGeom>
              <a:avLst/>
              <a:ahLst/>
              <a:rect l="l" t="t" r="r" b="b"/>
              <a:pathLst>
                <a:path w="2600960" h="1666239">
                  <a:moveTo>
                    <a:pt x="2600807" y="0"/>
                  </a:moveTo>
                  <a:lnTo>
                    <a:pt x="2549639" y="0"/>
                  </a:lnTo>
                  <a:lnTo>
                    <a:pt x="2498483" y="0"/>
                  </a:lnTo>
                  <a:lnTo>
                    <a:pt x="0" y="1600200"/>
                  </a:lnTo>
                  <a:lnTo>
                    <a:pt x="0" y="1632966"/>
                  </a:lnTo>
                  <a:lnTo>
                    <a:pt x="0" y="1665732"/>
                  </a:lnTo>
                  <a:lnTo>
                    <a:pt x="2600807" y="0"/>
                  </a:lnTo>
                  <a:close/>
                </a:path>
              </a:pathLst>
            </a:custGeom>
            <a:solidFill>
              <a:srgbClr val="DFECEC"/>
            </a:solidFill>
          </p:spPr>
          <p:txBody>
            <a:bodyPr bIns="0" lIns="0" rIns="0" rtlCol="0" tIns="0" wrap="square"/>
            <a:p>
              <a:pPr defTabSz="916932"/>
              <a:endParaRPr>
                <a:solidFill>
                  <a:prstClr val="black"/>
                </a:solidFill>
              </a:endParaRPr>
            </a:p>
          </p:txBody>
        </p:sp>
        <p:sp>
          <p:nvSpPr>
            <p:cNvPr id="1049547" name="object 99"/>
            <p:cNvSpPr/>
            <p:nvPr/>
          </p:nvSpPr>
          <p:spPr>
            <a:xfrm>
              <a:off x="3836923" y="2543048"/>
              <a:ext cx="2652395" cy="1698625"/>
            </a:xfrm>
            <a:custGeom>
              <a:avLst/>
              <a:ahLst/>
              <a:rect l="l" t="t" r="r" b="b"/>
              <a:pathLst>
                <a:path w="2652395" h="1698625">
                  <a:moveTo>
                    <a:pt x="2651968" y="0"/>
                  </a:moveTo>
                  <a:lnTo>
                    <a:pt x="2600808" y="0"/>
                  </a:lnTo>
                  <a:lnTo>
                    <a:pt x="0" y="1665731"/>
                  </a:lnTo>
                  <a:lnTo>
                    <a:pt x="0" y="1698498"/>
                  </a:lnTo>
                  <a:lnTo>
                    <a:pt x="2651968" y="0"/>
                  </a:lnTo>
                  <a:close/>
                </a:path>
              </a:pathLst>
            </a:custGeom>
            <a:solidFill>
              <a:srgbClr val="DEECEC"/>
            </a:solidFill>
          </p:spPr>
          <p:txBody>
            <a:bodyPr bIns="0" lIns="0" rIns="0" rtlCol="0" tIns="0" wrap="square"/>
            <a:p>
              <a:pPr defTabSz="916932"/>
              <a:endParaRPr>
                <a:solidFill>
                  <a:prstClr val="black"/>
                </a:solidFill>
              </a:endParaRPr>
            </a:p>
          </p:txBody>
        </p:sp>
        <p:sp>
          <p:nvSpPr>
            <p:cNvPr id="1049548" name="object 100"/>
            <p:cNvSpPr/>
            <p:nvPr/>
          </p:nvSpPr>
          <p:spPr>
            <a:xfrm>
              <a:off x="3836923" y="2543048"/>
              <a:ext cx="2703195" cy="1731645"/>
            </a:xfrm>
            <a:custGeom>
              <a:avLst/>
              <a:ahLst/>
              <a:rect l="l" t="t" r="r" b="b"/>
              <a:pathLst>
                <a:path w="2703195" h="1731645">
                  <a:moveTo>
                    <a:pt x="2703127" y="0"/>
                  </a:moveTo>
                  <a:lnTo>
                    <a:pt x="2651968" y="0"/>
                  </a:lnTo>
                  <a:lnTo>
                    <a:pt x="0" y="1698498"/>
                  </a:lnTo>
                  <a:lnTo>
                    <a:pt x="0" y="1731264"/>
                  </a:lnTo>
                  <a:lnTo>
                    <a:pt x="2703127" y="0"/>
                  </a:lnTo>
                  <a:close/>
                </a:path>
              </a:pathLst>
            </a:custGeom>
            <a:solidFill>
              <a:srgbClr val="DDECEC"/>
            </a:solidFill>
          </p:spPr>
          <p:txBody>
            <a:bodyPr bIns="0" lIns="0" rIns="0" rtlCol="0" tIns="0" wrap="square"/>
            <a:p>
              <a:pPr defTabSz="916932"/>
              <a:endParaRPr>
                <a:solidFill>
                  <a:prstClr val="black"/>
                </a:solidFill>
              </a:endParaRPr>
            </a:p>
          </p:txBody>
        </p:sp>
        <p:sp>
          <p:nvSpPr>
            <p:cNvPr id="1049549" name="object 101"/>
            <p:cNvSpPr/>
            <p:nvPr/>
          </p:nvSpPr>
          <p:spPr>
            <a:xfrm>
              <a:off x="3836923" y="2543048"/>
              <a:ext cx="2754630" cy="1764030"/>
            </a:xfrm>
            <a:custGeom>
              <a:avLst/>
              <a:ahLst/>
              <a:rect l="l" t="t" r="r" b="b"/>
              <a:pathLst>
                <a:path w="2754629" h="1764029">
                  <a:moveTo>
                    <a:pt x="2754287" y="0"/>
                  </a:moveTo>
                  <a:lnTo>
                    <a:pt x="2703127" y="0"/>
                  </a:lnTo>
                  <a:lnTo>
                    <a:pt x="0" y="1731264"/>
                  </a:lnTo>
                  <a:lnTo>
                    <a:pt x="0" y="1764029"/>
                  </a:lnTo>
                  <a:lnTo>
                    <a:pt x="2754287" y="0"/>
                  </a:lnTo>
                  <a:close/>
                </a:path>
              </a:pathLst>
            </a:custGeom>
            <a:solidFill>
              <a:srgbClr val="DDEBEB"/>
            </a:solidFill>
          </p:spPr>
          <p:txBody>
            <a:bodyPr bIns="0" lIns="0" rIns="0" rtlCol="0" tIns="0" wrap="square"/>
            <a:p>
              <a:pPr defTabSz="916932"/>
              <a:endParaRPr>
                <a:solidFill>
                  <a:prstClr val="black"/>
                </a:solidFill>
              </a:endParaRPr>
            </a:p>
          </p:txBody>
        </p:sp>
        <p:sp>
          <p:nvSpPr>
            <p:cNvPr id="1049550" name="object 102"/>
            <p:cNvSpPr/>
            <p:nvPr/>
          </p:nvSpPr>
          <p:spPr>
            <a:xfrm>
              <a:off x="3836923" y="2543048"/>
              <a:ext cx="2806065" cy="1797050"/>
            </a:xfrm>
            <a:custGeom>
              <a:avLst/>
              <a:ahLst/>
              <a:rect l="l" t="t" r="r" b="b"/>
              <a:pathLst>
                <a:path w="2806065" h="1797050">
                  <a:moveTo>
                    <a:pt x="2805446" y="0"/>
                  </a:moveTo>
                  <a:lnTo>
                    <a:pt x="2754287" y="0"/>
                  </a:lnTo>
                  <a:lnTo>
                    <a:pt x="0" y="1764029"/>
                  </a:lnTo>
                  <a:lnTo>
                    <a:pt x="0" y="1796796"/>
                  </a:lnTo>
                  <a:lnTo>
                    <a:pt x="2805446" y="0"/>
                  </a:lnTo>
                  <a:close/>
                </a:path>
              </a:pathLst>
            </a:custGeom>
            <a:solidFill>
              <a:srgbClr val="DCEBEB"/>
            </a:solidFill>
          </p:spPr>
          <p:txBody>
            <a:bodyPr bIns="0" lIns="0" rIns="0" rtlCol="0" tIns="0" wrap="square"/>
            <a:p>
              <a:pPr defTabSz="916932"/>
              <a:endParaRPr>
                <a:solidFill>
                  <a:prstClr val="black"/>
                </a:solidFill>
              </a:endParaRPr>
            </a:p>
          </p:txBody>
        </p:sp>
        <p:sp>
          <p:nvSpPr>
            <p:cNvPr id="1049551" name="object 103"/>
            <p:cNvSpPr/>
            <p:nvPr/>
          </p:nvSpPr>
          <p:spPr>
            <a:xfrm>
              <a:off x="3836923" y="2543048"/>
              <a:ext cx="2855595" cy="1828800"/>
            </a:xfrm>
            <a:custGeom>
              <a:avLst/>
              <a:ahLst/>
              <a:rect l="l" t="t" r="r" b="b"/>
              <a:pathLst>
                <a:path w="2855595" h="1828800">
                  <a:moveTo>
                    <a:pt x="2855416" y="0"/>
                  </a:moveTo>
                  <a:lnTo>
                    <a:pt x="2805446" y="0"/>
                  </a:lnTo>
                  <a:lnTo>
                    <a:pt x="0" y="1796796"/>
                  </a:lnTo>
                  <a:lnTo>
                    <a:pt x="0" y="1828800"/>
                  </a:lnTo>
                  <a:lnTo>
                    <a:pt x="2855416" y="0"/>
                  </a:lnTo>
                  <a:close/>
                </a:path>
              </a:pathLst>
            </a:custGeom>
            <a:solidFill>
              <a:srgbClr val="DBEBEB"/>
            </a:solidFill>
          </p:spPr>
          <p:txBody>
            <a:bodyPr bIns="0" lIns="0" rIns="0" rtlCol="0" tIns="0" wrap="square"/>
            <a:p>
              <a:pPr defTabSz="916932"/>
              <a:endParaRPr>
                <a:solidFill>
                  <a:prstClr val="black"/>
                </a:solidFill>
              </a:endParaRPr>
            </a:p>
          </p:txBody>
        </p:sp>
        <p:sp>
          <p:nvSpPr>
            <p:cNvPr id="1049552" name="object 104"/>
            <p:cNvSpPr/>
            <p:nvPr/>
          </p:nvSpPr>
          <p:spPr>
            <a:xfrm>
              <a:off x="3836924" y="2543047"/>
              <a:ext cx="2957830" cy="1894839"/>
            </a:xfrm>
            <a:custGeom>
              <a:avLst/>
              <a:ahLst/>
              <a:rect l="l" t="t" r="r" b="b"/>
              <a:pathLst>
                <a:path w="2957829" h="1894839">
                  <a:moveTo>
                    <a:pt x="2957728" y="0"/>
                  </a:moveTo>
                  <a:lnTo>
                    <a:pt x="2906572" y="0"/>
                  </a:lnTo>
                  <a:lnTo>
                    <a:pt x="2855404" y="0"/>
                  </a:lnTo>
                  <a:lnTo>
                    <a:pt x="0" y="1828800"/>
                  </a:lnTo>
                  <a:lnTo>
                    <a:pt x="0" y="1861566"/>
                  </a:lnTo>
                  <a:lnTo>
                    <a:pt x="0" y="1894332"/>
                  </a:lnTo>
                  <a:lnTo>
                    <a:pt x="2957728" y="0"/>
                  </a:lnTo>
                  <a:close/>
                </a:path>
              </a:pathLst>
            </a:custGeom>
            <a:solidFill>
              <a:srgbClr val="DAEBEB"/>
            </a:solidFill>
          </p:spPr>
          <p:txBody>
            <a:bodyPr bIns="0" lIns="0" rIns="0" rtlCol="0" tIns="0" wrap="square"/>
            <a:p>
              <a:pPr defTabSz="916932"/>
              <a:endParaRPr>
                <a:solidFill>
                  <a:prstClr val="black"/>
                </a:solidFill>
              </a:endParaRPr>
            </a:p>
          </p:txBody>
        </p:sp>
        <p:sp>
          <p:nvSpPr>
            <p:cNvPr id="1049553" name="object 105"/>
            <p:cNvSpPr/>
            <p:nvPr/>
          </p:nvSpPr>
          <p:spPr>
            <a:xfrm>
              <a:off x="3836924" y="2543047"/>
              <a:ext cx="3060065" cy="1960245"/>
            </a:xfrm>
            <a:custGeom>
              <a:avLst/>
              <a:ahLst/>
              <a:rect l="l" t="t" r="r" b="b"/>
              <a:pathLst>
                <a:path w="3060065" h="1960245">
                  <a:moveTo>
                    <a:pt x="3060052" y="0"/>
                  </a:moveTo>
                  <a:lnTo>
                    <a:pt x="3008884" y="0"/>
                  </a:lnTo>
                  <a:lnTo>
                    <a:pt x="2957728" y="0"/>
                  </a:lnTo>
                  <a:lnTo>
                    <a:pt x="0" y="1894332"/>
                  </a:lnTo>
                  <a:lnTo>
                    <a:pt x="0" y="1927098"/>
                  </a:lnTo>
                  <a:lnTo>
                    <a:pt x="0" y="1959864"/>
                  </a:lnTo>
                  <a:lnTo>
                    <a:pt x="3060052" y="0"/>
                  </a:lnTo>
                  <a:close/>
                </a:path>
              </a:pathLst>
            </a:custGeom>
            <a:solidFill>
              <a:srgbClr val="D8EAEA"/>
            </a:solidFill>
          </p:spPr>
          <p:txBody>
            <a:bodyPr bIns="0" lIns="0" rIns="0" rtlCol="0" tIns="0" wrap="square"/>
            <a:p>
              <a:pPr defTabSz="916932"/>
              <a:endParaRPr>
                <a:solidFill>
                  <a:prstClr val="black"/>
                </a:solidFill>
              </a:endParaRPr>
            </a:p>
          </p:txBody>
        </p:sp>
        <p:sp>
          <p:nvSpPr>
            <p:cNvPr id="1049554" name="object 106"/>
            <p:cNvSpPr/>
            <p:nvPr/>
          </p:nvSpPr>
          <p:spPr>
            <a:xfrm>
              <a:off x="3836923" y="2543048"/>
              <a:ext cx="3111500" cy="1992630"/>
            </a:xfrm>
            <a:custGeom>
              <a:avLst/>
              <a:ahLst/>
              <a:rect l="l" t="t" r="r" b="b"/>
              <a:pathLst>
                <a:path w="3111500" h="1992630">
                  <a:moveTo>
                    <a:pt x="3111214" y="0"/>
                  </a:moveTo>
                  <a:lnTo>
                    <a:pt x="3060054" y="0"/>
                  </a:lnTo>
                  <a:lnTo>
                    <a:pt x="0" y="1959864"/>
                  </a:lnTo>
                  <a:lnTo>
                    <a:pt x="0" y="1992630"/>
                  </a:lnTo>
                  <a:lnTo>
                    <a:pt x="3111214" y="0"/>
                  </a:lnTo>
                  <a:close/>
                </a:path>
              </a:pathLst>
            </a:custGeom>
            <a:solidFill>
              <a:srgbClr val="D7EAEA"/>
            </a:solidFill>
          </p:spPr>
          <p:txBody>
            <a:bodyPr bIns="0" lIns="0" rIns="0" rtlCol="0" tIns="0" wrap="square"/>
            <a:p>
              <a:pPr defTabSz="916932"/>
              <a:endParaRPr>
                <a:solidFill>
                  <a:prstClr val="black"/>
                </a:solidFill>
              </a:endParaRPr>
            </a:p>
          </p:txBody>
        </p:sp>
        <p:sp>
          <p:nvSpPr>
            <p:cNvPr id="1049555" name="object 107"/>
            <p:cNvSpPr/>
            <p:nvPr/>
          </p:nvSpPr>
          <p:spPr>
            <a:xfrm>
              <a:off x="3836923" y="2543048"/>
              <a:ext cx="3162935" cy="2025650"/>
            </a:xfrm>
            <a:custGeom>
              <a:avLst/>
              <a:ahLst/>
              <a:rect l="l" t="t" r="r" b="b"/>
              <a:pathLst>
                <a:path w="3162934" h="2025650">
                  <a:moveTo>
                    <a:pt x="3162374" y="0"/>
                  </a:moveTo>
                  <a:lnTo>
                    <a:pt x="3111214" y="0"/>
                  </a:lnTo>
                  <a:lnTo>
                    <a:pt x="0" y="1992629"/>
                  </a:lnTo>
                  <a:lnTo>
                    <a:pt x="0" y="2025396"/>
                  </a:lnTo>
                  <a:lnTo>
                    <a:pt x="3162374" y="0"/>
                  </a:lnTo>
                  <a:close/>
                </a:path>
              </a:pathLst>
            </a:custGeom>
            <a:solidFill>
              <a:srgbClr val="D6E9E9"/>
            </a:solidFill>
          </p:spPr>
          <p:txBody>
            <a:bodyPr bIns="0" lIns="0" rIns="0" rtlCol="0" tIns="0" wrap="square"/>
            <a:p>
              <a:pPr defTabSz="916932"/>
              <a:endParaRPr>
                <a:solidFill>
                  <a:prstClr val="black"/>
                </a:solidFill>
              </a:endParaRPr>
            </a:p>
          </p:txBody>
        </p:sp>
        <p:sp>
          <p:nvSpPr>
            <p:cNvPr id="1049556" name="object 108"/>
            <p:cNvSpPr/>
            <p:nvPr/>
          </p:nvSpPr>
          <p:spPr>
            <a:xfrm>
              <a:off x="3836924" y="2543047"/>
              <a:ext cx="3263900" cy="2090420"/>
            </a:xfrm>
            <a:custGeom>
              <a:avLst/>
              <a:ahLst/>
              <a:rect l="l" t="t" r="r" b="b"/>
              <a:pathLst>
                <a:path w="3263900" h="2090420">
                  <a:moveTo>
                    <a:pt x="3263493" y="0"/>
                  </a:moveTo>
                  <a:lnTo>
                    <a:pt x="3212338" y="0"/>
                  </a:lnTo>
                  <a:lnTo>
                    <a:pt x="3162363" y="0"/>
                  </a:lnTo>
                  <a:lnTo>
                    <a:pt x="0" y="2025396"/>
                  </a:lnTo>
                  <a:lnTo>
                    <a:pt x="0" y="2057400"/>
                  </a:lnTo>
                  <a:lnTo>
                    <a:pt x="0" y="2090166"/>
                  </a:lnTo>
                  <a:lnTo>
                    <a:pt x="3263493" y="0"/>
                  </a:lnTo>
                  <a:close/>
                </a:path>
              </a:pathLst>
            </a:custGeom>
            <a:solidFill>
              <a:srgbClr val="D5E9E9"/>
            </a:solidFill>
          </p:spPr>
          <p:txBody>
            <a:bodyPr bIns="0" lIns="0" rIns="0" rtlCol="0" tIns="0" wrap="square"/>
            <a:p>
              <a:pPr defTabSz="916932"/>
              <a:endParaRPr>
                <a:solidFill>
                  <a:prstClr val="black"/>
                </a:solidFill>
              </a:endParaRPr>
            </a:p>
          </p:txBody>
        </p:sp>
        <p:sp>
          <p:nvSpPr>
            <p:cNvPr id="1049557" name="object 109"/>
            <p:cNvSpPr/>
            <p:nvPr/>
          </p:nvSpPr>
          <p:spPr>
            <a:xfrm>
              <a:off x="3836923" y="2543048"/>
              <a:ext cx="3314700" cy="2123440"/>
            </a:xfrm>
            <a:custGeom>
              <a:avLst/>
              <a:ahLst/>
              <a:rect l="l" t="t" r="r" b="b"/>
              <a:pathLst>
                <a:path w="3314700" h="2123440">
                  <a:moveTo>
                    <a:pt x="3314662" y="0"/>
                  </a:moveTo>
                  <a:lnTo>
                    <a:pt x="3263503" y="0"/>
                  </a:lnTo>
                  <a:lnTo>
                    <a:pt x="0" y="2090165"/>
                  </a:lnTo>
                  <a:lnTo>
                    <a:pt x="0" y="2122931"/>
                  </a:lnTo>
                  <a:lnTo>
                    <a:pt x="3314662" y="0"/>
                  </a:lnTo>
                  <a:close/>
                </a:path>
              </a:pathLst>
            </a:custGeom>
            <a:solidFill>
              <a:srgbClr val="D3E9E9"/>
            </a:solidFill>
          </p:spPr>
          <p:txBody>
            <a:bodyPr bIns="0" lIns="0" rIns="0" rtlCol="0" tIns="0" wrap="square"/>
            <a:p>
              <a:pPr defTabSz="916932"/>
              <a:endParaRPr>
                <a:solidFill>
                  <a:prstClr val="black"/>
                </a:solidFill>
              </a:endParaRPr>
            </a:p>
          </p:txBody>
        </p:sp>
        <p:sp>
          <p:nvSpPr>
            <p:cNvPr id="1049558" name="object 110"/>
            <p:cNvSpPr/>
            <p:nvPr/>
          </p:nvSpPr>
          <p:spPr>
            <a:xfrm>
              <a:off x="3836923" y="2543048"/>
              <a:ext cx="3366135" cy="2155825"/>
            </a:xfrm>
            <a:custGeom>
              <a:avLst/>
              <a:ahLst/>
              <a:rect l="l" t="t" r="r" b="b"/>
              <a:pathLst>
                <a:path w="3366134" h="2155825">
                  <a:moveTo>
                    <a:pt x="3365822" y="0"/>
                  </a:moveTo>
                  <a:lnTo>
                    <a:pt x="3314662" y="0"/>
                  </a:lnTo>
                  <a:lnTo>
                    <a:pt x="0" y="2122931"/>
                  </a:lnTo>
                  <a:lnTo>
                    <a:pt x="0" y="2155698"/>
                  </a:lnTo>
                  <a:lnTo>
                    <a:pt x="3365822" y="0"/>
                  </a:lnTo>
                  <a:close/>
                </a:path>
              </a:pathLst>
            </a:custGeom>
            <a:solidFill>
              <a:srgbClr val="D2E9E9"/>
            </a:solidFill>
          </p:spPr>
          <p:txBody>
            <a:bodyPr bIns="0" lIns="0" rIns="0" rtlCol="0" tIns="0" wrap="square"/>
            <a:p>
              <a:pPr defTabSz="916932"/>
              <a:endParaRPr>
                <a:solidFill>
                  <a:prstClr val="black"/>
                </a:solidFill>
              </a:endParaRPr>
            </a:p>
          </p:txBody>
        </p:sp>
        <p:sp>
          <p:nvSpPr>
            <p:cNvPr id="1049559" name="object 111"/>
            <p:cNvSpPr/>
            <p:nvPr/>
          </p:nvSpPr>
          <p:spPr>
            <a:xfrm>
              <a:off x="3836923" y="2543048"/>
              <a:ext cx="3417570" cy="2188845"/>
            </a:xfrm>
            <a:custGeom>
              <a:avLst/>
              <a:ahLst/>
              <a:rect l="l" t="t" r="r" b="b"/>
              <a:pathLst>
                <a:path w="3417570" h="2188845">
                  <a:moveTo>
                    <a:pt x="3416982" y="0"/>
                  </a:moveTo>
                  <a:lnTo>
                    <a:pt x="3365822" y="0"/>
                  </a:lnTo>
                  <a:lnTo>
                    <a:pt x="0" y="2155698"/>
                  </a:lnTo>
                  <a:lnTo>
                    <a:pt x="0" y="2188464"/>
                  </a:lnTo>
                  <a:lnTo>
                    <a:pt x="3416982" y="0"/>
                  </a:lnTo>
                  <a:close/>
                </a:path>
              </a:pathLst>
            </a:custGeom>
            <a:solidFill>
              <a:srgbClr val="D2E8E8"/>
            </a:solidFill>
          </p:spPr>
          <p:txBody>
            <a:bodyPr bIns="0" lIns="0" rIns="0" rtlCol="0" tIns="0" wrap="square"/>
            <a:p>
              <a:pPr defTabSz="916932"/>
              <a:endParaRPr>
                <a:solidFill>
                  <a:prstClr val="black"/>
                </a:solidFill>
              </a:endParaRPr>
            </a:p>
          </p:txBody>
        </p:sp>
        <p:sp>
          <p:nvSpPr>
            <p:cNvPr id="1049560" name="object 112"/>
            <p:cNvSpPr/>
            <p:nvPr/>
          </p:nvSpPr>
          <p:spPr>
            <a:xfrm>
              <a:off x="3836924" y="2543047"/>
              <a:ext cx="3519804" cy="2254250"/>
            </a:xfrm>
            <a:custGeom>
              <a:avLst/>
              <a:ahLst/>
              <a:rect l="l" t="t" r="r" b="b"/>
              <a:pathLst>
                <a:path w="3519804" h="2254250">
                  <a:moveTo>
                    <a:pt x="3519297" y="0"/>
                  </a:moveTo>
                  <a:lnTo>
                    <a:pt x="3468141" y="0"/>
                  </a:lnTo>
                  <a:lnTo>
                    <a:pt x="3416973" y="0"/>
                  </a:lnTo>
                  <a:lnTo>
                    <a:pt x="0" y="2188464"/>
                  </a:lnTo>
                  <a:lnTo>
                    <a:pt x="0" y="2221230"/>
                  </a:lnTo>
                  <a:lnTo>
                    <a:pt x="0" y="2253996"/>
                  </a:lnTo>
                  <a:lnTo>
                    <a:pt x="3519297" y="0"/>
                  </a:lnTo>
                  <a:close/>
                </a:path>
              </a:pathLst>
            </a:custGeom>
            <a:solidFill>
              <a:srgbClr val="D0E8E8"/>
            </a:solidFill>
          </p:spPr>
          <p:txBody>
            <a:bodyPr bIns="0" lIns="0" rIns="0" rtlCol="0" tIns="0" wrap="square"/>
            <a:p>
              <a:pPr defTabSz="916932"/>
              <a:endParaRPr>
                <a:solidFill>
                  <a:prstClr val="black"/>
                </a:solidFill>
              </a:endParaRPr>
            </a:p>
          </p:txBody>
        </p:sp>
        <p:sp>
          <p:nvSpPr>
            <p:cNvPr id="1049561" name="object 113"/>
            <p:cNvSpPr/>
            <p:nvPr/>
          </p:nvSpPr>
          <p:spPr>
            <a:xfrm>
              <a:off x="3836923" y="2543048"/>
              <a:ext cx="3570604" cy="2287270"/>
            </a:xfrm>
            <a:custGeom>
              <a:avLst/>
              <a:ahLst/>
              <a:rect l="l" t="t" r="r" b="b"/>
              <a:pathLst>
                <a:path w="3570604" h="2287270">
                  <a:moveTo>
                    <a:pt x="3570460" y="0"/>
                  </a:moveTo>
                  <a:lnTo>
                    <a:pt x="3519301" y="0"/>
                  </a:lnTo>
                  <a:lnTo>
                    <a:pt x="0" y="2253996"/>
                  </a:lnTo>
                  <a:lnTo>
                    <a:pt x="0" y="2286762"/>
                  </a:lnTo>
                  <a:lnTo>
                    <a:pt x="3570460" y="0"/>
                  </a:lnTo>
                  <a:close/>
                </a:path>
              </a:pathLst>
            </a:custGeom>
            <a:solidFill>
              <a:srgbClr val="CFE8E8"/>
            </a:solidFill>
          </p:spPr>
          <p:txBody>
            <a:bodyPr bIns="0" lIns="0" rIns="0" rtlCol="0" tIns="0" wrap="square"/>
            <a:p>
              <a:pPr defTabSz="916932"/>
              <a:endParaRPr>
                <a:solidFill>
                  <a:prstClr val="black"/>
                </a:solidFill>
              </a:endParaRPr>
            </a:p>
          </p:txBody>
        </p:sp>
        <p:sp>
          <p:nvSpPr>
            <p:cNvPr id="1049562" name="object 114"/>
            <p:cNvSpPr/>
            <p:nvPr/>
          </p:nvSpPr>
          <p:spPr>
            <a:xfrm>
              <a:off x="3836923" y="2543048"/>
              <a:ext cx="3620770" cy="2319020"/>
            </a:xfrm>
            <a:custGeom>
              <a:avLst/>
              <a:ahLst/>
              <a:rect l="l" t="t" r="r" b="b"/>
              <a:pathLst>
                <a:path w="3620770" h="2319019">
                  <a:moveTo>
                    <a:pt x="3620430" y="0"/>
                  </a:moveTo>
                  <a:lnTo>
                    <a:pt x="3570460" y="0"/>
                  </a:lnTo>
                  <a:lnTo>
                    <a:pt x="0" y="2286762"/>
                  </a:lnTo>
                  <a:lnTo>
                    <a:pt x="0" y="2318766"/>
                  </a:lnTo>
                  <a:lnTo>
                    <a:pt x="3620430" y="0"/>
                  </a:lnTo>
                  <a:close/>
                </a:path>
              </a:pathLst>
            </a:custGeom>
            <a:solidFill>
              <a:srgbClr val="CDE7E7"/>
            </a:solidFill>
          </p:spPr>
          <p:txBody>
            <a:bodyPr bIns="0" lIns="0" rIns="0" rtlCol="0" tIns="0" wrap="square"/>
            <a:p>
              <a:pPr defTabSz="916932"/>
              <a:endParaRPr>
                <a:solidFill>
                  <a:prstClr val="black"/>
                </a:solidFill>
              </a:endParaRPr>
            </a:p>
          </p:txBody>
        </p:sp>
        <p:sp>
          <p:nvSpPr>
            <p:cNvPr id="1049563" name="object 115"/>
            <p:cNvSpPr/>
            <p:nvPr/>
          </p:nvSpPr>
          <p:spPr>
            <a:xfrm>
              <a:off x="3836924" y="2543047"/>
              <a:ext cx="3723004" cy="2384425"/>
            </a:xfrm>
            <a:custGeom>
              <a:avLst/>
              <a:ahLst/>
              <a:rect l="l" t="t" r="r" b="b"/>
              <a:pathLst>
                <a:path w="3723004" h="2384425">
                  <a:moveTo>
                    <a:pt x="3722738" y="0"/>
                  </a:moveTo>
                  <a:lnTo>
                    <a:pt x="3671582" y="0"/>
                  </a:lnTo>
                  <a:lnTo>
                    <a:pt x="3620427" y="0"/>
                  </a:lnTo>
                  <a:lnTo>
                    <a:pt x="0" y="2318766"/>
                  </a:lnTo>
                  <a:lnTo>
                    <a:pt x="0" y="2351532"/>
                  </a:lnTo>
                  <a:lnTo>
                    <a:pt x="0" y="2384298"/>
                  </a:lnTo>
                  <a:lnTo>
                    <a:pt x="3722738" y="0"/>
                  </a:lnTo>
                  <a:close/>
                </a:path>
              </a:pathLst>
            </a:custGeom>
            <a:solidFill>
              <a:srgbClr val="CCE7E7"/>
            </a:solidFill>
          </p:spPr>
          <p:txBody>
            <a:bodyPr bIns="0" lIns="0" rIns="0" rtlCol="0" tIns="0" wrap="square"/>
            <a:p>
              <a:pPr defTabSz="916932"/>
              <a:endParaRPr>
                <a:solidFill>
                  <a:prstClr val="black"/>
                </a:solidFill>
              </a:endParaRPr>
            </a:p>
          </p:txBody>
        </p:sp>
        <p:sp>
          <p:nvSpPr>
            <p:cNvPr id="1049564" name="object 116"/>
            <p:cNvSpPr/>
            <p:nvPr/>
          </p:nvSpPr>
          <p:spPr>
            <a:xfrm>
              <a:off x="3836923" y="2543048"/>
              <a:ext cx="3774440" cy="2417445"/>
            </a:xfrm>
            <a:custGeom>
              <a:avLst/>
              <a:ahLst/>
              <a:rect l="l" t="t" r="r" b="b"/>
              <a:pathLst>
                <a:path w="3774440" h="2417444">
                  <a:moveTo>
                    <a:pt x="3773909" y="0"/>
                  </a:moveTo>
                  <a:lnTo>
                    <a:pt x="3722749" y="0"/>
                  </a:lnTo>
                  <a:lnTo>
                    <a:pt x="0" y="2384298"/>
                  </a:lnTo>
                  <a:lnTo>
                    <a:pt x="0" y="2417064"/>
                  </a:lnTo>
                  <a:lnTo>
                    <a:pt x="3773909" y="0"/>
                  </a:lnTo>
                  <a:close/>
                </a:path>
              </a:pathLst>
            </a:custGeom>
            <a:solidFill>
              <a:srgbClr val="CAE6E6"/>
            </a:solidFill>
          </p:spPr>
          <p:txBody>
            <a:bodyPr bIns="0" lIns="0" rIns="0" rtlCol="0" tIns="0" wrap="square"/>
            <a:p>
              <a:pPr defTabSz="916932"/>
              <a:endParaRPr>
                <a:solidFill>
                  <a:prstClr val="black"/>
                </a:solidFill>
              </a:endParaRPr>
            </a:p>
          </p:txBody>
        </p:sp>
        <p:sp>
          <p:nvSpPr>
            <p:cNvPr id="1049565" name="object 117"/>
            <p:cNvSpPr/>
            <p:nvPr/>
          </p:nvSpPr>
          <p:spPr>
            <a:xfrm>
              <a:off x="3836923" y="2543048"/>
              <a:ext cx="3825240" cy="2449830"/>
            </a:xfrm>
            <a:custGeom>
              <a:avLst/>
              <a:ahLst/>
              <a:rect l="l" t="t" r="r" b="b"/>
              <a:pathLst>
                <a:path w="3825240" h="2449830">
                  <a:moveTo>
                    <a:pt x="3825068" y="0"/>
                  </a:moveTo>
                  <a:lnTo>
                    <a:pt x="3773909" y="0"/>
                  </a:lnTo>
                  <a:lnTo>
                    <a:pt x="0" y="2417064"/>
                  </a:lnTo>
                  <a:lnTo>
                    <a:pt x="0" y="2449830"/>
                  </a:lnTo>
                  <a:lnTo>
                    <a:pt x="3825068" y="0"/>
                  </a:lnTo>
                  <a:close/>
                </a:path>
              </a:pathLst>
            </a:custGeom>
            <a:solidFill>
              <a:srgbClr val="C9E6E6"/>
            </a:solidFill>
          </p:spPr>
          <p:txBody>
            <a:bodyPr bIns="0" lIns="0" rIns="0" rtlCol="0" tIns="0" wrap="square"/>
            <a:p>
              <a:pPr defTabSz="916932"/>
              <a:endParaRPr>
                <a:solidFill>
                  <a:prstClr val="black"/>
                </a:solidFill>
              </a:endParaRPr>
            </a:p>
          </p:txBody>
        </p:sp>
        <p:sp>
          <p:nvSpPr>
            <p:cNvPr id="1049566" name="object 118"/>
            <p:cNvSpPr/>
            <p:nvPr/>
          </p:nvSpPr>
          <p:spPr>
            <a:xfrm>
              <a:off x="3836923" y="2543048"/>
              <a:ext cx="3876675" cy="2482850"/>
            </a:xfrm>
            <a:custGeom>
              <a:avLst/>
              <a:ahLst/>
              <a:rect l="l" t="t" r="r" b="b"/>
              <a:pathLst>
                <a:path w="3876675" h="2482850">
                  <a:moveTo>
                    <a:pt x="3876228" y="0"/>
                  </a:moveTo>
                  <a:lnTo>
                    <a:pt x="3825068" y="0"/>
                  </a:lnTo>
                  <a:lnTo>
                    <a:pt x="0" y="2449829"/>
                  </a:lnTo>
                  <a:lnTo>
                    <a:pt x="0" y="2482596"/>
                  </a:lnTo>
                  <a:lnTo>
                    <a:pt x="3876228" y="0"/>
                  </a:lnTo>
                  <a:close/>
                </a:path>
              </a:pathLst>
            </a:custGeom>
            <a:solidFill>
              <a:srgbClr val="C8E6E6"/>
            </a:solidFill>
          </p:spPr>
          <p:txBody>
            <a:bodyPr bIns="0" lIns="0" rIns="0" rtlCol="0" tIns="0" wrap="square"/>
            <a:p>
              <a:pPr defTabSz="916932"/>
              <a:endParaRPr>
                <a:solidFill>
                  <a:prstClr val="black"/>
                </a:solidFill>
              </a:endParaRPr>
            </a:p>
          </p:txBody>
        </p:sp>
        <p:sp>
          <p:nvSpPr>
            <p:cNvPr id="1049567" name="object 119"/>
            <p:cNvSpPr/>
            <p:nvPr/>
          </p:nvSpPr>
          <p:spPr>
            <a:xfrm>
              <a:off x="3836923" y="2543048"/>
              <a:ext cx="3927475" cy="2515870"/>
            </a:xfrm>
            <a:custGeom>
              <a:avLst/>
              <a:ahLst/>
              <a:rect l="l" t="t" r="r" b="b"/>
              <a:pathLst>
                <a:path w="3927475" h="2515870">
                  <a:moveTo>
                    <a:pt x="3927387" y="0"/>
                  </a:moveTo>
                  <a:lnTo>
                    <a:pt x="3876228" y="0"/>
                  </a:lnTo>
                  <a:lnTo>
                    <a:pt x="0" y="2482596"/>
                  </a:lnTo>
                  <a:lnTo>
                    <a:pt x="0" y="2515362"/>
                  </a:lnTo>
                  <a:lnTo>
                    <a:pt x="3927387" y="0"/>
                  </a:lnTo>
                  <a:close/>
                </a:path>
              </a:pathLst>
            </a:custGeom>
            <a:solidFill>
              <a:srgbClr val="C7E5E5"/>
            </a:solidFill>
          </p:spPr>
          <p:txBody>
            <a:bodyPr bIns="0" lIns="0" rIns="0" rtlCol="0" tIns="0" wrap="square"/>
            <a:p>
              <a:pPr defTabSz="916932"/>
              <a:endParaRPr>
                <a:solidFill>
                  <a:prstClr val="black"/>
                </a:solidFill>
              </a:endParaRPr>
            </a:p>
          </p:txBody>
        </p:sp>
        <p:sp>
          <p:nvSpPr>
            <p:cNvPr id="1049568" name="object 120"/>
            <p:cNvSpPr/>
            <p:nvPr/>
          </p:nvSpPr>
          <p:spPr>
            <a:xfrm>
              <a:off x="3836923" y="2543048"/>
              <a:ext cx="3977640" cy="2547620"/>
            </a:xfrm>
            <a:custGeom>
              <a:avLst/>
              <a:ahLst/>
              <a:rect l="l" t="t" r="r" b="b"/>
              <a:pathLst>
                <a:path w="3977640" h="2547619">
                  <a:moveTo>
                    <a:pt x="3977357" y="0"/>
                  </a:moveTo>
                  <a:lnTo>
                    <a:pt x="3927387" y="0"/>
                  </a:lnTo>
                  <a:lnTo>
                    <a:pt x="0" y="2515362"/>
                  </a:lnTo>
                  <a:lnTo>
                    <a:pt x="0" y="2547366"/>
                  </a:lnTo>
                  <a:lnTo>
                    <a:pt x="3977357" y="0"/>
                  </a:lnTo>
                  <a:close/>
                </a:path>
              </a:pathLst>
            </a:custGeom>
            <a:solidFill>
              <a:srgbClr val="C6E5E5"/>
            </a:solidFill>
          </p:spPr>
          <p:txBody>
            <a:bodyPr bIns="0" lIns="0" rIns="0" rtlCol="0" tIns="0" wrap="square"/>
            <a:p>
              <a:pPr defTabSz="916932"/>
              <a:endParaRPr>
                <a:solidFill>
                  <a:prstClr val="black"/>
                </a:solidFill>
              </a:endParaRPr>
            </a:p>
          </p:txBody>
        </p:sp>
        <p:sp>
          <p:nvSpPr>
            <p:cNvPr id="1049569" name="object 121"/>
            <p:cNvSpPr/>
            <p:nvPr/>
          </p:nvSpPr>
          <p:spPr>
            <a:xfrm>
              <a:off x="3836923" y="2543048"/>
              <a:ext cx="4029075" cy="2580640"/>
            </a:xfrm>
            <a:custGeom>
              <a:avLst/>
              <a:ahLst/>
              <a:rect l="l" t="t" r="r" b="b"/>
              <a:pathLst>
                <a:path w="4029075" h="2580640">
                  <a:moveTo>
                    <a:pt x="4028517" y="0"/>
                  </a:moveTo>
                  <a:lnTo>
                    <a:pt x="3977357" y="0"/>
                  </a:lnTo>
                  <a:lnTo>
                    <a:pt x="0" y="2547366"/>
                  </a:lnTo>
                  <a:lnTo>
                    <a:pt x="0" y="2580132"/>
                  </a:lnTo>
                  <a:lnTo>
                    <a:pt x="4028517" y="0"/>
                  </a:lnTo>
                  <a:close/>
                </a:path>
              </a:pathLst>
            </a:custGeom>
            <a:solidFill>
              <a:srgbClr val="C5E5E5"/>
            </a:solidFill>
          </p:spPr>
          <p:txBody>
            <a:bodyPr bIns="0" lIns="0" rIns="0" rtlCol="0" tIns="0" wrap="square"/>
            <a:p>
              <a:pPr defTabSz="916932"/>
              <a:endParaRPr>
                <a:solidFill>
                  <a:prstClr val="black"/>
                </a:solidFill>
              </a:endParaRPr>
            </a:p>
          </p:txBody>
        </p:sp>
        <p:sp>
          <p:nvSpPr>
            <p:cNvPr id="1049570" name="object 122"/>
            <p:cNvSpPr/>
            <p:nvPr/>
          </p:nvSpPr>
          <p:spPr>
            <a:xfrm>
              <a:off x="3836923" y="2543048"/>
              <a:ext cx="4079875" cy="2613025"/>
            </a:xfrm>
            <a:custGeom>
              <a:avLst/>
              <a:ahLst/>
              <a:rect l="l" t="t" r="r" b="b"/>
              <a:pathLst>
                <a:path w="4079875" h="2613025">
                  <a:moveTo>
                    <a:pt x="4079676" y="0"/>
                  </a:moveTo>
                  <a:lnTo>
                    <a:pt x="4028517" y="0"/>
                  </a:lnTo>
                  <a:lnTo>
                    <a:pt x="0" y="2580131"/>
                  </a:lnTo>
                  <a:lnTo>
                    <a:pt x="0" y="2612898"/>
                  </a:lnTo>
                  <a:lnTo>
                    <a:pt x="4079676" y="0"/>
                  </a:lnTo>
                  <a:close/>
                </a:path>
              </a:pathLst>
            </a:custGeom>
            <a:solidFill>
              <a:srgbClr val="C3E4E4"/>
            </a:solidFill>
          </p:spPr>
          <p:txBody>
            <a:bodyPr bIns="0" lIns="0" rIns="0" rtlCol="0" tIns="0" wrap="square"/>
            <a:p>
              <a:pPr defTabSz="916932"/>
              <a:endParaRPr>
                <a:solidFill>
                  <a:prstClr val="black"/>
                </a:solidFill>
              </a:endParaRPr>
            </a:p>
          </p:txBody>
        </p:sp>
        <p:sp>
          <p:nvSpPr>
            <p:cNvPr id="1049571" name="object 123"/>
            <p:cNvSpPr/>
            <p:nvPr/>
          </p:nvSpPr>
          <p:spPr>
            <a:xfrm>
              <a:off x="3836923" y="2543048"/>
              <a:ext cx="4131310" cy="2646045"/>
            </a:xfrm>
            <a:custGeom>
              <a:avLst/>
              <a:ahLst/>
              <a:rect l="l" t="t" r="r" b="b"/>
              <a:pathLst>
                <a:path w="4131309" h="2646045">
                  <a:moveTo>
                    <a:pt x="4130836" y="0"/>
                  </a:moveTo>
                  <a:lnTo>
                    <a:pt x="4079676" y="0"/>
                  </a:lnTo>
                  <a:lnTo>
                    <a:pt x="0" y="2612898"/>
                  </a:lnTo>
                  <a:lnTo>
                    <a:pt x="0" y="2645664"/>
                  </a:lnTo>
                  <a:lnTo>
                    <a:pt x="4130836" y="0"/>
                  </a:lnTo>
                  <a:close/>
                </a:path>
              </a:pathLst>
            </a:custGeom>
            <a:solidFill>
              <a:srgbClr val="C2E4E4"/>
            </a:solidFill>
          </p:spPr>
          <p:txBody>
            <a:bodyPr bIns="0" lIns="0" rIns="0" rtlCol="0" tIns="0" wrap="square"/>
            <a:p>
              <a:pPr defTabSz="916932"/>
              <a:endParaRPr>
                <a:solidFill>
                  <a:prstClr val="black"/>
                </a:solidFill>
              </a:endParaRPr>
            </a:p>
          </p:txBody>
        </p:sp>
        <p:sp>
          <p:nvSpPr>
            <p:cNvPr id="1049572" name="object 124"/>
            <p:cNvSpPr/>
            <p:nvPr/>
          </p:nvSpPr>
          <p:spPr>
            <a:xfrm>
              <a:off x="3836923" y="2543048"/>
              <a:ext cx="4182110" cy="2678430"/>
            </a:xfrm>
            <a:custGeom>
              <a:avLst/>
              <a:ahLst/>
              <a:rect l="l" t="t" r="r" b="b"/>
              <a:pathLst>
                <a:path w="4182109" h="2678430">
                  <a:moveTo>
                    <a:pt x="4181995" y="0"/>
                  </a:moveTo>
                  <a:lnTo>
                    <a:pt x="4130836" y="0"/>
                  </a:lnTo>
                  <a:lnTo>
                    <a:pt x="0" y="2645664"/>
                  </a:lnTo>
                  <a:lnTo>
                    <a:pt x="0" y="2678430"/>
                  </a:lnTo>
                  <a:lnTo>
                    <a:pt x="4181995" y="0"/>
                  </a:lnTo>
                  <a:close/>
                </a:path>
              </a:pathLst>
            </a:custGeom>
            <a:solidFill>
              <a:srgbClr val="C1E4E4"/>
            </a:solidFill>
          </p:spPr>
          <p:txBody>
            <a:bodyPr bIns="0" lIns="0" rIns="0" rtlCol="0" tIns="0" wrap="square"/>
            <a:p>
              <a:pPr defTabSz="916932"/>
              <a:endParaRPr>
                <a:solidFill>
                  <a:prstClr val="black"/>
                </a:solidFill>
              </a:endParaRPr>
            </a:p>
          </p:txBody>
        </p:sp>
        <p:sp>
          <p:nvSpPr>
            <p:cNvPr id="1049573" name="object 125"/>
            <p:cNvSpPr/>
            <p:nvPr/>
          </p:nvSpPr>
          <p:spPr>
            <a:xfrm>
              <a:off x="3836923" y="2543048"/>
              <a:ext cx="4233545" cy="2711450"/>
            </a:xfrm>
            <a:custGeom>
              <a:avLst/>
              <a:ahLst/>
              <a:rect l="l" t="t" r="r" b="b"/>
              <a:pathLst>
                <a:path w="4233545" h="2711450">
                  <a:moveTo>
                    <a:pt x="4233155" y="0"/>
                  </a:moveTo>
                  <a:lnTo>
                    <a:pt x="4181995" y="0"/>
                  </a:lnTo>
                  <a:lnTo>
                    <a:pt x="0" y="2678429"/>
                  </a:lnTo>
                  <a:lnTo>
                    <a:pt x="0" y="2711196"/>
                  </a:lnTo>
                  <a:lnTo>
                    <a:pt x="4233155" y="0"/>
                  </a:lnTo>
                  <a:close/>
                </a:path>
              </a:pathLst>
            </a:custGeom>
            <a:solidFill>
              <a:srgbClr val="C0E4E4"/>
            </a:solidFill>
          </p:spPr>
          <p:txBody>
            <a:bodyPr bIns="0" lIns="0" rIns="0" rtlCol="0" tIns="0" wrap="square"/>
            <a:p>
              <a:pPr defTabSz="916932"/>
              <a:endParaRPr>
                <a:solidFill>
                  <a:prstClr val="black"/>
                </a:solidFill>
              </a:endParaRPr>
            </a:p>
          </p:txBody>
        </p:sp>
        <p:sp>
          <p:nvSpPr>
            <p:cNvPr id="1049574" name="object 126"/>
            <p:cNvSpPr/>
            <p:nvPr/>
          </p:nvSpPr>
          <p:spPr>
            <a:xfrm>
              <a:off x="3836923" y="2543048"/>
              <a:ext cx="4284345" cy="2744470"/>
            </a:xfrm>
            <a:custGeom>
              <a:avLst/>
              <a:ahLst/>
              <a:rect l="l" t="t" r="r" b="b"/>
              <a:pathLst>
                <a:path w="4284345" h="2744470">
                  <a:moveTo>
                    <a:pt x="4284314" y="0"/>
                  </a:moveTo>
                  <a:lnTo>
                    <a:pt x="4233155" y="0"/>
                  </a:lnTo>
                  <a:lnTo>
                    <a:pt x="0" y="2711196"/>
                  </a:lnTo>
                  <a:lnTo>
                    <a:pt x="0" y="2743962"/>
                  </a:lnTo>
                  <a:lnTo>
                    <a:pt x="4284314" y="0"/>
                  </a:lnTo>
                  <a:close/>
                </a:path>
              </a:pathLst>
            </a:custGeom>
            <a:solidFill>
              <a:srgbClr val="BFE3E3"/>
            </a:solidFill>
          </p:spPr>
          <p:txBody>
            <a:bodyPr bIns="0" lIns="0" rIns="0" rtlCol="0" tIns="0" wrap="square"/>
            <a:p>
              <a:pPr defTabSz="916932"/>
              <a:endParaRPr>
                <a:solidFill>
                  <a:prstClr val="black"/>
                </a:solidFill>
              </a:endParaRPr>
            </a:p>
          </p:txBody>
        </p:sp>
        <p:sp>
          <p:nvSpPr>
            <p:cNvPr id="1049575" name="object 127"/>
            <p:cNvSpPr/>
            <p:nvPr/>
          </p:nvSpPr>
          <p:spPr>
            <a:xfrm>
              <a:off x="3836923" y="2543048"/>
              <a:ext cx="4334510" cy="2776220"/>
            </a:xfrm>
            <a:custGeom>
              <a:avLst/>
              <a:ahLst/>
              <a:rect l="l" t="t" r="r" b="b"/>
              <a:pathLst>
                <a:path w="4334509" h="2776219">
                  <a:moveTo>
                    <a:pt x="4334284" y="0"/>
                  </a:moveTo>
                  <a:lnTo>
                    <a:pt x="4284314" y="0"/>
                  </a:lnTo>
                  <a:lnTo>
                    <a:pt x="0" y="2743962"/>
                  </a:lnTo>
                  <a:lnTo>
                    <a:pt x="0" y="2775966"/>
                  </a:lnTo>
                  <a:lnTo>
                    <a:pt x="4334284" y="0"/>
                  </a:lnTo>
                  <a:close/>
                </a:path>
              </a:pathLst>
            </a:custGeom>
            <a:solidFill>
              <a:srgbClr val="BEE3E3"/>
            </a:solidFill>
          </p:spPr>
          <p:txBody>
            <a:bodyPr bIns="0" lIns="0" rIns="0" rtlCol="0" tIns="0" wrap="square"/>
            <a:p>
              <a:pPr defTabSz="916932"/>
              <a:endParaRPr>
                <a:solidFill>
                  <a:prstClr val="black"/>
                </a:solidFill>
              </a:endParaRPr>
            </a:p>
          </p:txBody>
        </p:sp>
        <p:sp>
          <p:nvSpPr>
            <p:cNvPr id="1049576" name="object 128"/>
            <p:cNvSpPr/>
            <p:nvPr/>
          </p:nvSpPr>
          <p:spPr>
            <a:xfrm>
              <a:off x="3836923" y="2543048"/>
              <a:ext cx="4385945" cy="2809240"/>
            </a:xfrm>
            <a:custGeom>
              <a:avLst/>
              <a:ahLst/>
              <a:rect l="l" t="t" r="r" b="b"/>
              <a:pathLst>
                <a:path w="4385945" h="2809240">
                  <a:moveTo>
                    <a:pt x="4385444" y="0"/>
                  </a:moveTo>
                  <a:lnTo>
                    <a:pt x="4334284" y="0"/>
                  </a:lnTo>
                  <a:lnTo>
                    <a:pt x="0" y="2775966"/>
                  </a:lnTo>
                  <a:lnTo>
                    <a:pt x="0" y="2808732"/>
                  </a:lnTo>
                  <a:lnTo>
                    <a:pt x="4385444" y="0"/>
                  </a:lnTo>
                  <a:close/>
                </a:path>
              </a:pathLst>
            </a:custGeom>
            <a:solidFill>
              <a:srgbClr val="BCE3E3"/>
            </a:solidFill>
          </p:spPr>
          <p:txBody>
            <a:bodyPr bIns="0" lIns="0" rIns="0" rtlCol="0" tIns="0" wrap="square"/>
            <a:p>
              <a:pPr defTabSz="916932"/>
              <a:endParaRPr>
                <a:solidFill>
                  <a:prstClr val="black"/>
                </a:solidFill>
              </a:endParaRPr>
            </a:p>
          </p:txBody>
        </p:sp>
        <p:sp>
          <p:nvSpPr>
            <p:cNvPr id="1049577" name="object 129"/>
            <p:cNvSpPr/>
            <p:nvPr/>
          </p:nvSpPr>
          <p:spPr>
            <a:xfrm>
              <a:off x="3836923" y="2543048"/>
              <a:ext cx="4436745" cy="2841625"/>
            </a:xfrm>
            <a:custGeom>
              <a:avLst/>
              <a:ahLst/>
              <a:rect l="l" t="t" r="r" b="b"/>
              <a:pathLst>
                <a:path w="4436745" h="2841625">
                  <a:moveTo>
                    <a:pt x="4436603" y="0"/>
                  </a:moveTo>
                  <a:lnTo>
                    <a:pt x="4385444" y="0"/>
                  </a:lnTo>
                  <a:lnTo>
                    <a:pt x="0" y="2808731"/>
                  </a:lnTo>
                  <a:lnTo>
                    <a:pt x="0" y="2841498"/>
                  </a:lnTo>
                  <a:lnTo>
                    <a:pt x="4436603" y="0"/>
                  </a:lnTo>
                  <a:close/>
                </a:path>
              </a:pathLst>
            </a:custGeom>
            <a:solidFill>
              <a:srgbClr val="BBE2E2"/>
            </a:solidFill>
          </p:spPr>
          <p:txBody>
            <a:bodyPr bIns="0" lIns="0" rIns="0" rtlCol="0" tIns="0" wrap="square"/>
            <a:p>
              <a:pPr defTabSz="916932"/>
              <a:endParaRPr>
                <a:solidFill>
                  <a:prstClr val="black"/>
                </a:solidFill>
              </a:endParaRPr>
            </a:p>
          </p:txBody>
        </p:sp>
        <p:sp>
          <p:nvSpPr>
            <p:cNvPr id="1049578" name="object 130"/>
            <p:cNvSpPr/>
            <p:nvPr/>
          </p:nvSpPr>
          <p:spPr>
            <a:xfrm>
              <a:off x="3836923" y="2543048"/>
              <a:ext cx="4488180" cy="2874645"/>
            </a:xfrm>
            <a:custGeom>
              <a:avLst/>
              <a:ahLst/>
              <a:rect l="l" t="t" r="r" b="b"/>
              <a:pathLst>
                <a:path w="4488180" h="2874644">
                  <a:moveTo>
                    <a:pt x="4487763" y="0"/>
                  </a:moveTo>
                  <a:lnTo>
                    <a:pt x="4436603" y="0"/>
                  </a:lnTo>
                  <a:lnTo>
                    <a:pt x="0" y="2841498"/>
                  </a:lnTo>
                  <a:lnTo>
                    <a:pt x="0" y="2874264"/>
                  </a:lnTo>
                  <a:lnTo>
                    <a:pt x="4487763" y="0"/>
                  </a:lnTo>
                  <a:close/>
                </a:path>
              </a:pathLst>
            </a:custGeom>
            <a:solidFill>
              <a:srgbClr val="BAE2E2"/>
            </a:solidFill>
          </p:spPr>
          <p:txBody>
            <a:bodyPr bIns="0" lIns="0" rIns="0" rtlCol="0" tIns="0" wrap="square"/>
            <a:p>
              <a:pPr defTabSz="916932"/>
              <a:endParaRPr>
                <a:solidFill>
                  <a:prstClr val="black"/>
                </a:solidFill>
              </a:endParaRPr>
            </a:p>
          </p:txBody>
        </p:sp>
        <p:sp>
          <p:nvSpPr>
            <p:cNvPr id="1049579" name="object 131"/>
            <p:cNvSpPr/>
            <p:nvPr/>
          </p:nvSpPr>
          <p:spPr>
            <a:xfrm>
              <a:off x="3836923" y="2543048"/>
              <a:ext cx="4538980" cy="2907030"/>
            </a:xfrm>
            <a:custGeom>
              <a:avLst/>
              <a:ahLst/>
              <a:rect l="l" t="t" r="r" b="b"/>
              <a:pathLst>
                <a:path w="4538980" h="2907030">
                  <a:moveTo>
                    <a:pt x="4538922" y="0"/>
                  </a:moveTo>
                  <a:lnTo>
                    <a:pt x="4487763" y="0"/>
                  </a:lnTo>
                  <a:lnTo>
                    <a:pt x="0" y="2874264"/>
                  </a:lnTo>
                  <a:lnTo>
                    <a:pt x="0" y="2907030"/>
                  </a:lnTo>
                  <a:lnTo>
                    <a:pt x="4538922" y="0"/>
                  </a:lnTo>
                  <a:close/>
                </a:path>
              </a:pathLst>
            </a:custGeom>
            <a:solidFill>
              <a:srgbClr val="B8E2E2"/>
            </a:solidFill>
          </p:spPr>
          <p:txBody>
            <a:bodyPr bIns="0" lIns="0" rIns="0" rtlCol="0" tIns="0" wrap="square"/>
            <a:p>
              <a:pPr defTabSz="916932"/>
              <a:endParaRPr>
                <a:solidFill>
                  <a:prstClr val="black"/>
                </a:solidFill>
              </a:endParaRPr>
            </a:p>
          </p:txBody>
        </p:sp>
        <p:sp>
          <p:nvSpPr>
            <p:cNvPr id="1049580" name="object 132"/>
            <p:cNvSpPr/>
            <p:nvPr/>
          </p:nvSpPr>
          <p:spPr>
            <a:xfrm>
              <a:off x="3836923" y="2543048"/>
              <a:ext cx="4590415" cy="2940050"/>
            </a:xfrm>
            <a:custGeom>
              <a:avLst/>
              <a:ahLst/>
              <a:rect l="l" t="t" r="r" b="b"/>
              <a:pathLst>
                <a:path w="4590414" h="2940050">
                  <a:moveTo>
                    <a:pt x="4590082" y="0"/>
                  </a:moveTo>
                  <a:lnTo>
                    <a:pt x="4538922" y="0"/>
                  </a:lnTo>
                  <a:lnTo>
                    <a:pt x="0" y="2907029"/>
                  </a:lnTo>
                  <a:lnTo>
                    <a:pt x="0" y="2939796"/>
                  </a:lnTo>
                  <a:lnTo>
                    <a:pt x="4590082" y="0"/>
                  </a:lnTo>
                  <a:close/>
                </a:path>
              </a:pathLst>
            </a:custGeom>
            <a:solidFill>
              <a:srgbClr val="B7E1E1"/>
            </a:solidFill>
          </p:spPr>
          <p:txBody>
            <a:bodyPr bIns="0" lIns="0" rIns="0" rtlCol="0" tIns="0" wrap="square"/>
            <a:p>
              <a:pPr defTabSz="916932"/>
              <a:endParaRPr>
                <a:solidFill>
                  <a:prstClr val="black"/>
                </a:solidFill>
              </a:endParaRPr>
            </a:p>
          </p:txBody>
        </p:sp>
        <p:sp>
          <p:nvSpPr>
            <p:cNvPr id="1049581" name="object 133"/>
            <p:cNvSpPr/>
            <p:nvPr/>
          </p:nvSpPr>
          <p:spPr>
            <a:xfrm>
              <a:off x="3836923" y="2543048"/>
              <a:ext cx="4641850" cy="2973070"/>
            </a:xfrm>
            <a:custGeom>
              <a:avLst/>
              <a:ahLst/>
              <a:rect l="l" t="t" r="r" b="b"/>
              <a:pathLst>
                <a:path w="4641850" h="2973069">
                  <a:moveTo>
                    <a:pt x="4641242" y="0"/>
                  </a:moveTo>
                  <a:lnTo>
                    <a:pt x="4590082" y="0"/>
                  </a:lnTo>
                  <a:lnTo>
                    <a:pt x="0" y="2939796"/>
                  </a:lnTo>
                  <a:lnTo>
                    <a:pt x="0" y="2972562"/>
                  </a:lnTo>
                  <a:lnTo>
                    <a:pt x="4641242" y="0"/>
                  </a:lnTo>
                  <a:close/>
                </a:path>
              </a:pathLst>
            </a:custGeom>
            <a:solidFill>
              <a:srgbClr val="B6E1E1"/>
            </a:solidFill>
          </p:spPr>
          <p:txBody>
            <a:bodyPr bIns="0" lIns="0" rIns="0" rtlCol="0" tIns="0" wrap="square"/>
            <a:p>
              <a:pPr defTabSz="916932"/>
              <a:endParaRPr>
                <a:solidFill>
                  <a:prstClr val="black"/>
                </a:solidFill>
              </a:endParaRPr>
            </a:p>
          </p:txBody>
        </p:sp>
        <p:sp>
          <p:nvSpPr>
            <p:cNvPr id="1049582" name="object 134"/>
            <p:cNvSpPr/>
            <p:nvPr/>
          </p:nvSpPr>
          <p:spPr>
            <a:xfrm>
              <a:off x="3836923" y="2543048"/>
              <a:ext cx="4692650" cy="3005455"/>
            </a:xfrm>
            <a:custGeom>
              <a:avLst/>
              <a:ahLst/>
              <a:rect l="l" t="t" r="r" b="b"/>
              <a:pathLst>
                <a:path w="4692650" h="3005454">
                  <a:moveTo>
                    <a:pt x="4692401" y="0"/>
                  </a:moveTo>
                  <a:lnTo>
                    <a:pt x="4641242" y="0"/>
                  </a:lnTo>
                  <a:lnTo>
                    <a:pt x="0" y="2972562"/>
                  </a:lnTo>
                  <a:lnTo>
                    <a:pt x="0" y="3005328"/>
                  </a:lnTo>
                  <a:lnTo>
                    <a:pt x="4692401" y="0"/>
                  </a:lnTo>
                  <a:close/>
                </a:path>
              </a:pathLst>
            </a:custGeom>
            <a:solidFill>
              <a:srgbClr val="B4E1E1"/>
            </a:solidFill>
          </p:spPr>
          <p:txBody>
            <a:bodyPr bIns="0" lIns="0" rIns="0" rtlCol="0" tIns="0" wrap="square"/>
            <a:p>
              <a:pPr defTabSz="916932"/>
              <a:endParaRPr>
                <a:solidFill>
                  <a:prstClr val="black"/>
                </a:solidFill>
              </a:endParaRPr>
            </a:p>
          </p:txBody>
        </p:sp>
        <p:sp>
          <p:nvSpPr>
            <p:cNvPr id="1049583" name="object 135"/>
            <p:cNvSpPr/>
            <p:nvPr/>
          </p:nvSpPr>
          <p:spPr>
            <a:xfrm>
              <a:off x="3836923" y="2543048"/>
              <a:ext cx="4742815" cy="3037840"/>
            </a:xfrm>
            <a:custGeom>
              <a:avLst/>
              <a:ahLst/>
              <a:rect l="l" t="t" r="r" b="b"/>
              <a:pathLst>
                <a:path w="4742814" h="3037840">
                  <a:moveTo>
                    <a:pt x="4742371" y="0"/>
                  </a:moveTo>
                  <a:lnTo>
                    <a:pt x="4692401" y="0"/>
                  </a:lnTo>
                  <a:lnTo>
                    <a:pt x="0" y="3005328"/>
                  </a:lnTo>
                  <a:lnTo>
                    <a:pt x="0" y="3037332"/>
                  </a:lnTo>
                  <a:lnTo>
                    <a:pt x="4742371" y="0"/>
                  </a:lnTo>
                  <a:close/>
                </a:path>
              </a:pathLst>
            </a:custGeom>
            <a:solidFill>
              <a:srgbClr val="B3E0E0"/>
            </a:solidFill>
          </p:spPr>
          <p:txBody>
            <a:bodyPr bIns="0" lIns="0" rIns="0" rtlCol="0" tIns="0" wrap="square"/>
            <a:p>
              <a:pPr defTabSz="916932"/>
              <a:endParaRPr>
                <a:solidFill>
                  <a:prstClr val="black"/>
                </a:solidFill>
              </a:endParaRPr>
            </a:p>
          </p:txBody>
        </p:sp>
        <p:sp>
          <p:nvSpPr>
            <p:cNvPr id="1049584" name="object 136"/>
            <p:cNvSpPr/>
            <p:nvPr/>
          </p:nvSpPr>
          <p:spPr>
            <a:xfrm>
              <a:off x="3836923" y="2543048"/>
              <a:ext cx="4793615" cy="3070225"/>
            </a:xfrm>
            <a:custGeom>
              <a:avLst/>
              <a:ahLst/>
              <a:rect l="l" t="t" r="r" b="b"/>
              <a:pathLst>
                <a:path w="4793614" h="3070225">
                  <a:moveTo>
                    <a:pt x="4793530" y="0"/>
                  </a:moveTo>
                  <a:lnTo>
                    <a:pt x="4742371" y="0"/>
                  </a:lnTo>
                  <a:lnTo>
                    <a:pt x="0" y="3037331"/>
                  </a:lnTo>
                  <a:lnTo>
                    <a:pt x="0" y="3070098"/>
                  </a:lnTo>
                  <a:lnTo>
                    <a:pt x="4793530" y="0"/>
                  </a:lnTo>
                  <a:close/>
                </a:path>
              </a:pathLst>
            </a:custGeom>
            <a:solidFill>
              <a:srgbClr val="B2E0E0"/>
            </a:solidFill>
          </p:spPr>
          <p:txBody>
            <a:bodyPr bIns="0" lIns="0" rIns="0" rtlCol="0" tIns="0" wrap="square"/>
            <a:p>
              <a:pPr defTabSz="916932"/>
              <a:endParaRPr>
                <a:solidFill>
                  <a:prstClr val="black"/>
                </a:solidFill>
              </a:endParaRPr>
            </a:p>
          </p:txBody>
        </p:sp>
        <p:sp>
          <p:nvSpPr>
            <p:cNvPr id="1049585" name="object 137"/>
            <p:cNvSpPr/>
            <p:nvPr/>
          </p:nvSpPr>
          <p:spPr>
            <a:xfrm>
              <a:off x="3836923" y="2543048"/>
              <a:ext cx="4845050" cy="3103245"/>
            </a:xfrm>
            <a:custGeom>
              <a:avLst/>
              <a:ahLst/>
              <a:rect l="l" t="t" r="r" b="b"/>
              <a:pathLst>
                <a:path w="4845050" h="3103245">
                  <a:moveTo>
                    <a:pt x="4844690" y="0"/>
                  </a:moveTo>
                  <a:lnTo>
                    <a:pt x="4793530" y="0"/>
                  </a:lnTo>
                  <a:lnTo>
                    <a:pt x="0" y="3070098"/>
                  </a:lnTo>
                  <a:lnTo>
                    <a:pt x="0" y="3102864"/>
                  </a:lnTo>
                  <a:lnTo>
                    <a:pt x="4844690" y="0"/>
                  </a:lnTo>
                  <a:close/>
                </a:path>
              </a:pathLst>
            </a:custGeom>
            <a:solidFill>
              <a:srgbClr val="B0E0E0"/>
            </a:solidFill>
          </p:spPr>
          <p:txBody>
            <a:bodyPr bIns="0" lIns="0" rIns="0" rtlCol="0" tIns="0" wrap="square"/>
            <a:p>
              <a:pPr defTabSz="916932"/>
              <a:endParaRPr>
                <a:solidFill>
                  <a:prstClr val="black"/>
                </a:solidFill>
              </a:endParaRPr>
            </a:p>
          </p:txBody>
        </p:sp>
        <p:sp>
          <p:nvSpPr>
            <p:cNvPr id="1049586" name="object 138"/>
            <p:cNvSpPr/>
            <p:nvPr/>
          </p:nvSpPr>
          <p:spPr>
            <a:xfrm>
              <a:off x="3836923" y="2543048"/>
              <a:ext cx="4895850" cy="3135630"/>
            </a:xfrm>
            <a:custGeom>
              <a:avLst/>
              <a:ahLst/>
              <a:rect l="l" t="t" r="r" b="b"/>
              <a:pathLst>
                <a:path w="4895850" h="3135629">
                  <a:moveTo>
                    <a:pt x="4895849" y="0"/>
                  </a:moveTo>
                  <a:lnTo>
                    <a:pt x="4844690" y="0"/>
                  </a:lnTo>
                  <a:lnTo>
                    <a:pt x="0" y="3102864"/>
                  </a:lnTo>
                  <a:lnTo>
                    <a:pt x="0" y="3135630"/>
                  </a:lnTo>
                  <a:lnTo>
                    <a:pt x="4895849" y="0"/>
                  </a:lnTo>
                  <a:close/>
                </a:path>
              </a:pathLst>
            </a:custGeom>
            <a:solidFill>
              <a:srgbClr val="AFDFDF"/>
            </a:solidFill>
          </p:spPr>
          <p:txBody>
            <a:bodyPr bIns="0" lIns="0" rIns="0" rtlCol="0" tIns="0" wrap="square"/>
            <a:p>
              <a:pPr defTabSz="916932"/>
              <a:endParaRPr>
                <a:solidFill>
                  <a:prstClr val="black"/>
                </a:solidFill>
              </a:endParaRPr>
            </a:p>
          </p:txBody>
        </p:sp>
        <p:sp>
          <p:nvSpPr>
            <p:cNvPr id="1049587" name="object 139"/>
            <p:cNvSpPr/>
            <p:nvPr/>
          </p:nvSpPr>
          <p:spPr>
            <a:xfrm>
              <a:off x="3836923" y="2543048"/>
              <a:ext cx="4895850" cy="3135630"/>
            </a:xfrm>
            <a:custGeom>
              <a:avLst/>
              <a:ahLst/>
              <a:rect l="l" t="t" r="r" b="b"/>
              <a:pathLst>
                <a:path w="4895850" h="3135630">
                  <a:moveTo>
                    <a:pt x="4895849" y="32765"/>
                  </a:moveTo>
                  <a:lnTo>
                    <a:pt x="4895849" y="0"/>
                  </a:lnTo>
                  <a:lnTo>
                    <a:pt x="0" y="3135629"/>
                  </a:lnTo>
                  <a:lnTo>
                    <a:pt x="51159" y="3135630"/>
                  </a:lnTo>
                  <a:lnTo>
                    <a:pt x="4895849" y="32765"/>
                  </a:lnTo>
                  <a:close/>
                </a:path>
              </a:pathLst>
            </a:custGeom>
            <a:solidFill>
              <a:srgbClr val="AEDFDF"/>
            </a:solidFill>
          </p:spPr>
          <p:txBody>
            <a:bodyPr bIns="0" lIns="0" rIns="0" rtlCol="0" tIns="0" wrap="square"/>
            <a:p>
              <a:pPr defTabSz="916932"/>
              <a:endParaRPr>
                <a:solidFill>
                  <a:prstClr val="black"/>
                </a:solidFill>
              </a:endParaRPr>
            </a:p>
          </p:txBody>
        </p:sp>
        <p:sp>
          <p:nvSpPr>
            <p:cNvPr id="1049588" name="object 140"/>
            <p:cNvSpPr/>
            <p:nvPr/>
          </p:nvSpPr>
          <p:spPr>
            <a:xfrm>
              <a:off x="3888083" y="2575814"/>
              <a:ext cx="4845050" cy="3103245"/>
            </a:xfrm>
            <a:custGeom>
              <a:avLst/>
              <a:ahLst/>
              <a:rect l="l" t="t" r="r" b="b"/>
              <a:pathLst>
                <a:path w="4845050" h="3103245">
                  <a:moveTo>
                    <a:pt x="4844690" y="32766"/>
                  </a:moveTo>
                  <a:lnTo>
                    <a:pt x="4844690" y="0"/>
                  </a:lnTo>
                  <a:lnTo>
                    <a:pt x="0" y="3102864"/>
                  </a:lnTo>
                  <a:lnTo>
                    <a:pt x="51159" y="3102864"/>
                  </a:lnTo>
                  <a:lnTo>
                    <a:pt x="4844690" y="32766"/>
                  </a:lnTo>
                  <a:close/>
                </a:path>
              </a:pathLst>
            </a:custGeom>
            <a:solidFill>
              <a:srgbClr val="ACDFDF"/>
            </a:solidFill>
          </p:spPr>
          <p:txBody>
            <a:bodyPr bIns="0" lIns="0" rIns="0" rtlCol="0" tIns="0" wrap="square"/>
            <a:p>
              <a:pPr defTabSz="916932"/>
              <a:endParaRPr>
                <a:solidFill>
                  <a:prstClr val="black"/>
                </a:solidFill>
              </a:endParaRPr>
            </a:p>
          </p:txBody>
        </p:sp>
        <p:sp>
          <p:nvSpPr>
            <p:cNvPr id="1049589" name="object 141"/>
            <p:cNvSpPr/>
            <p:nvPr/>
          </p:nvSpPr>
          <p:spPr>
            <a:xfrm>
              <a:off x="3939243" y="2608580"/>
              <a:ext cx="4793615" cy="3070225"/>
            </a:xfrm>
            <a:custGeom>
              <a:avLst/>
              <a:ahLst/>
              <a:rect l="l" t="t" r="r" b="b"/>
              <a:pathLst>
                <a:path w="4793615" h="3070225">
                  <a:moveTo>
                    <a:pt x="4793530" y="32765"/>
                  </a:moveTo>
                  <a:lnTo>
                    <a:pt x="4793530" y="0"/>
                  </a:lnTo>
                  <a:lnTo>
                    <a:pt x="0" y="3070098"/>
                  </a:lnTo>
                  <a:lnTo>
                    <a:pt x="51159" y="3070098"/>
                  </a:lnTo>
                  <a:lnTo>
                    <a:pt x="4793530" y="32765"/>
                  </a:lnTo>
                  <a:close/>
                </a:path>
              </a:pathLst>
            </a:custGeom>
            <a:solidFill>
              <a:srgbClr val="ABDEDE"/>
            </a:solidFill>
          </p:spPr>
          <p:txBody>
            <a:bodyPr bIns="0" lIns="0" rIns="0" rtlCol="0" tIns="0" wrap="square"/>
            <a:p>
              <a:pPr defTabSz="916932"/>
              <a:endParaRPr>
                <a:solidFill>
                  <a:prstClr val="black"/>
                </a:solidFill>
              </a:endParaRPr>
            </a:p>
          </p:txBody>
        </p:sp>
        <p:sp>
          <p:nvSpPr>
            <p:cNvPr id="1049590" name="object 142"/>
            <p:cNvSpPr/>
            <p:nvPr/>
          </p:nvSpPr>
          <p:spPr>
            <a:xfrm>
              <a:off x="3990402" y="2641346"/>
              <a:ext cx="4742815" cy="3037840"/>
            </a:xfrm>
            <a:custGeom>
              <a:avLst/>
              <a:ahLst/>
              <a:rect l="l" t="t" r="r" b="b"/>
              <a:pathLst>
                <a:path w="4742815" h="3037840">
                  <a:moveTo>
                    <a:pt x="4742371" y="32004"/>
                  </a:moveTo>
                  <a:lnTo>
                    <a:pt x="4742371" y="0"/>
                  </a:lnTo>
                  <a:lnTo>
                    <a:pt x="0" y="3037332"/>
                  </a:lnTo>
                  <a:lnTo>
                    <a:pt x="49969" y="3037332"/>
                  </a:lnTo>
                  <a:lnTo>
                    <a:pt x="4742371" y="32004"/>
                  </a:lnTo>
                  <a:close/>
                </a:path>
              </a:pathLst>
            </a:custGeom>
            <a:solidFill>
              <a:srgbClr val="AADEDE"/>
            </a:solidFill>
          </p:spPr>
          <p:txBody>
            <a:bodyPr bIns="0" lIns="0" rIns="0" rtlCol="0" tIns="0" wrap="square"/>
            <a:p>
              <a:pPr defTabSz="916932"/>
              <a:endParaRPr>
                <a:solidFill>
                  <a:prstClr val="black"/>
                </a:solidFill>
              </a:endParaRPr>
            </a:p>
          </p:txBody>
        </p:sp>
        <p:sp>
          <p:nvSpPr>
            <p:cNvPr id="1049591" name="object 143"/>
            <p:cNvSpPr/>
            <p:nvPr/>
          </p:nvSpPr>
          <p:spPr>
            <a:xfrm>
              <a:off x="4040372" y="2673350"/>
              <a:ext cx="4692650" cy="3005455"/>
            </a:xfrm>
            <a:custGeom>
              <a:avLst/>
              <a:ahLst/>
              <a:rect l="l" t="t" r="r" b="b"/>
              <a:pathLst>
                <a:path w="4692650" h="3005454">
                  <a:moveTo>
                    <a:pt x="4692401" y="32766"/>
                  </a:moveTo>
                  <a:lnTo>
                    <a:pt x="4692401" y="0"/>
                  </a:lnTo>
                  <a:lnTo>
                    <a:pt x="0" y="3005328"/>
                  </a:lnTo>
                  <a:lnTo>
                    <a:pt x="51159" y="3005328"/>
                  </a:lnTo>
                  <a:lnTo>
                    <a:pt x="4692401" y="32766"/>
                  </a:lnTo>
                  <a:close/>
                </a:path>
              </a:pathLst>
            </a:custGeom>
            <a:solidFill>
              <a:srgbClr val="A7DEDE"/>
            </a:solidFill>
          </p:spPr>
          <p:txBody>
            <a:bodyPr bIns="0" lIns="0" rIns="0" rtlCol="0" tIns="0" wrap="square"/>
            <a:p>
              <a:pPr defTabSz="916932"/>
              <a:endParaRPr>
                <a:solidFill>
                  <a:prstClr val="black"/>
                </a:solidFill>
              </a:endParaRPr>
            </a:p>
          </p:txBody>
        </p:sp>
        <p:sp>
          <p:nvSpPr>
            <p:cNvPr id="1049592" name="object 144"/>
            <p:cNvSpPr/>
            <p:nvPr/>
          </p:nvSpPr>
          <p:spPr>
            <a:xfrm>
              <a:off x="4091531" y="2706116"/>
              <a:ext cx="4641850" cy="2973070"/>
            </a:xfrm>
            <a:custGeom>
              <a:avLst/>
              <a:ahLst/>
              <a:rect l="l" t="t" r="r" b="b"/>
              <a:pathLst>
                <a:path w="4641850" h="2973070">
                  <a:moveTo>
                    <a:pt x="4641242" y="32766"/>
                  </a:moveTo>
                  <a:lnTo>
                    <a:pt x="4641242" y="0"/>
                  </a:lnTo>
                  <a:lnTo>
                    <a:pt x="0" y="2972562"/>
                  </a:lnTo>
                  <a:lnTo>
                    <a:pt x="51159" y="2972562"/>
                  </a:lnTo>
                  <a:lnTo>
                    <a:pt x="4641242" y="32766"/>
                  </a:lnTo>
                  <a:close/>
                </a:path>
              </a:pathLst>
            </a:custGeom>
            <a:solidFill>
              <a:srgbClr val="A6DDDD"/>
            </a:solidFill>
          </p:spPr>
          <p:txBody>
            <a:bodyPr bIns="0" lIns="0" rIns="0" rtlCol="0" tIns="0" wrap="square"/>
            <a:p>
              <a:pPr defTabSz="916932"/>
              <a:endParaRPr>
                <a:solidFill>
                  <a:prstClr val="black"/>
                </a:solidFill>
              </a:endParaRPr>
            </a:p>
          </p:txBody>
        </p:sp>
        <p:sp>
          <p:nvSpPr>
            <p:cNvPr id="1049593" name="object 145"/>
            <p:cNvSpPr/>
            <p:nvPr/>
          </p:nvSpPr>
          <p:spPr>
            <a:xfrm>
              <a:off x="4142691" y="2738882"/>
              <a:ext cx="4590415" cy="2940050"/>
            </a:xfrm>
            <a:custGeom>
              <a:avLst/>
              <a:ahLst/>
              <a:rect l="l" t="t" r="r" b="b"/>
              <a:pathLst>
                <a:path w="4590415" h="2940050">
                  <a:moveTo>
                    <a:pt x="4590082" y="32765"/>
                  </a:moveTo>
                  <a:lnTo>
                    <a:pt x="4590082" y="0"/>
                  </a:lnTo>
                  <a:lnTo>
                    <a:pt x="0" y="2939796"/>
                  </a:lnTo>
                  <a:lnTo>
                    <a:pt x="51159" y="2939796"/>
                  </a:lnTo>
                  <a:lnTo>
                    <a:pt x="4590082" y="32765"/>
                  </a:lnTo>
                  <a:close/>
                </a:path>
              </a:pathLst>
            </a:custGeom>
            <a:solidFill>
              <a:srgbClr val="A5DDDD"/>
            </a:solidFill>
          </p:spPr>
          <p:txBody>
            <a:bodyPr bIns="0" lIns="0" rIns="0" rtlCol="0" tIns="0" wrap="square"/>
            <a:p>
              <a:pPr defTabSz="916932"/>
              <a:endParaRPr>
                <a:solidFill>
                  <a:prstClr val="black"/>
                </a:solidFill>
              </a:endParaRPr>
            </a:p>
          </p:txBody>
        </p:sp>
        <p:sp>
          <p:nvSpPr>
            <p:cNvPr id="1049594" name="object 146"/>
            <p:cNvSpPr/>
            <p:nvPr/>
          </p:nvSpPr>
          <p:spPr>
            <a:xfrm>
              <a:off x="4193851" y="2771648"/>
              <a:ext cx="4538980" cy="2907030"/>
            </a:xfrm>
            <a:custGeom>
              <a:avLst/>
              <a:ahLst/>
              <a:rect l="l" t="t" r="r" b="b"/>
              <a:pathLst>
                <a:path w="4538980" h="2907029">
                  <a:moveTo>
                    <a:pt x="4538922" y="32765"/>
                  </a:moveTo>
                  <a:lnTo>
                    <a:pt x="4538922" y="0"/>
                  </a:lnTo>
                  <a:lnTo>
                    <a:pt x="0" y="2907030"/>
                  </a:lnTo>
                  <a:lnTo>
                    <a:pt x="51159" y="2907030"/>
                  </a:lnTo>
                  <a:lnTo>
                    <a:pt x="4538922" y="32765"/>
                  </a:lnTo>
                  <a:close/>
                </a:path>
              </a:pathLst>
            </a:custGeom>
            <a:solidFill>
              <a:srgbClr val="A3DDDD"/>
            </a:solidFill>
          </p:spPr>
          <p:txBody>
            <a:bodyPr bIns="0" lIns="0" rIns="0" rtlCol="0" tIns="0" wrap="square"/>
            <a:p>
              <a:pPr defTabSz="916932"/>
              <a:endParaRPr>
                <a:solidFill>
                  <a:prstClr val="black"/>
                </a:solidFill>
              </a:endParaRPr>
            </a:p>
          </p:txBody>
        </p:sp>
        <p:sp>
          <p:nvSpPr>
            <p:cNvPr id="1049595" name="object 147"/>
            <p:cNvSpPr/>
            <p:nvPr/>
          </p:nvSpPr>
          <p:spPr>
            <a:xfrm>
              <a:off x="4245010" y="2804414"/>
              <a:ext cx="4488180" cy="2874645"/>
            </a:xfrm>
            <a:custGeom>
              <a:avLst/>
              <a:ahLst/>
              <a:rect l="l" t="t" r="r" b="b"/>
              <a:pathLst>
                <a:path w="4488180" h="2874645">
                  <a:moveTo>
                    <a:pt x="4487763" y="32765"/>
                  </a:moveTo>
                  <a:lnTo>
                    <a:pt x="4487763" y="0"/>
                  </a:lnTo>
                  <a:lnTo>
                    <a:pt x="0" y="2874264"/>
                  </a:lnTo>
                  <a:lnTo>
                    <a:pt x="51159" y="2874264"/>
                  </a:lnTo>
                  <a:lnTo>
                    <a:pt x="4487763" y="32765"/>
                  </a:lnTo>
                  <a:close/>
                </a:path>
              </a:pathLst>
            </a:custGeom>
            <a:solidFill>
              <a:srgbClr val="A2DCDC"/>
            </a:solidFill>
          </p:spPr>
          <p:txBody>
            <a:bodyPr bIns="0" lIns="0" rIns="0" rtlCol="0" tIns="0" wrap="square"/>
            <a:p>
              <a:pPr defTabSz="916932"/>
              <a:endParaRPr>
                <a:solidFill>
                  <a:prstClr val="black"/>
                </a:solidFill>
              </a:endParaRPr>
            </a:p>
          </p:txBody>
        </p:sp>
        <p:sp>
          <p:nvSpPr>
            <p:cNvPr id="1049596" name="object 148"/>
            <p:cNvSpPr/>
            <p:nvPr/>
          </p:nvSpPr>
          <p:spPr>
            <a:xfrm>
              <a:off x="4296170" y="2837180"/>
              <a:ext cx="4436745" cy="2841625"/>
            </a:xfrm>
            <a:custGeom>
              <a:avLst/>
              <a:ahLst/>
              <a:rect l="l" t="t" r="r" b="b"/>
              <a:pathLst>
                <a:path w="4436745" h="2841625">
                  <a:moveTo>
                    <a:pt x="4436603" y="32766"/>
                  </a:moveTo>
                  <a:lnTo>
                    <a:pt x="4436603" y="0"/>
                  </a:lnTo>
                  <a:lnTo>
                    <a:pt x="0" y="2841498"/>
                  </a:lnTo>
                  <a:lnTo>
                    <a:pt x="51159" y="2841498"/>
                  </a:lnTo>
                  <a:lnTo>
                    <a:pt x="4436603" y="32766"/>
                  </a:lnTo>
                  <a:close/>
                </a:path>
              </a:pathLst>
            </a:custGeom>
            <a:solidFill>
              <a:srgbClr val="A1DCDC"/>
            </a:solidFill>
          </p:spPr>
          <p:txBody>
            <a:bodyPr bIns="0" lIns="0" rIns="0" rtlCol="0" tIns="0" wrap="square"/>
            <a:p>
              <a:pPr defTabSz="916932"/>
              <a:endParaRPr>
                <a:solidFill>
                  <a:prstClr val="black"/>
                </a:solidFill>
              </a:endParaRPr>
            </a:p>
          </p:txBody>
        </p:sp>
        <p:sp>
          <p:nvSpPr>
            <p:cNvPr id="1049597" name="object 149"/>
            <p:cNvSpPr/>
            <p:nvPr/>
          </p:nvSpPr>
          <p:spPr>
            <a:xfrm>
              <a:off x="4347329" y="2869946"/>
              <a:ext cx="4385945" cy="2809240"/>
            </a:xfrm>
            <a:custGeom>
              <a:avLst/>
              <a:ahLst/>
              <a:rect l="l" t="t" r="r" b="b"/>
              <a:pathLst>
                <a:path w="4385945" h="2809240">
                  <a:moveTo>
                    <a:pt x="4385444" y="32765"/>
                  </a:moveTo>
                  <a:lnTo>
                    <a:pt x="4385444" y="0"/>
                  </a:lnTo>
                  <a:lnTo>
                    <a:pt x="0" y="2808732"/>
                  </a:lnTo>
                  <a:lnTo>
                    <a:pt x="51159" y="2808732"/>
                  </a:lnTo>
                  <a:lnTo>
                    <a:pt x="4385444" y="32765"/>
                  </a:lnTo>
                  <a:close/>
                </a:path>
              </a:pathLst>
            </a:custGeom>
            <a:solidFill>
              <a:srgbClr val="9FDCDC"/>
            </a:solidFill>
          </p:spPr>
          <p:txBody>
            <a:bodyPr bIns="0" lIns="0" rIns="0" rtlCol="0" tIns="0" wrap="square"/>
            <a:p>
              <a:pPr defTabSz="916932"/>
              <a:endParaRPr>
                <a:solidFill>
                  <a:prstClr val="black"/>
                </a:solidFill>
              </a:endParaRPr>
            </a:p>
          </p:txBody>
        </p:sp>
        <p:sp>
          <p:nvSpPr>
            <p:cNvPr id="1049598" name="object 150"/>
            <p:cNvSpPr/>
            <p:nvPr/>
          </p:nvSpPr>
          <p:spPr>
            <a:xfrm>
              <a:off x="4398489" y="2902712"/>
              <a:ext cx="4334510" cy="2776220"/>
            </a:xfrm>
            <a:custGeom>
              <a:avLst/>
              <a:ahLst/>
              <a:rect l="l" t="t" r="r" b="b"/>
              <a:pathLst>
                <a:path w="4334509" h="2776220">
                  <a:moveTo>
                    <a:pt x="4334284" y="32003"/>
                  </a:moveTo>
                  <a:lnTo>
                    <a:pt x="4334284" y="0"/>
                  </a:lnTo>
                  <a:lnTo>
                    <a:pt x="0" y="2775966"/>
                  </a:lnTo>
                  <a:lnTo>
                    <a:pt x="49969" y="2775966"/>
                  </a:lnTo>
                  <a:lnTo>
                    <a:pt x="4334284" y="32003"/>
                  </a:lnTo>
                  <a:close/>
                </a:path>
              </a:pathLst>
            </a:custGeom>
            <a:solidFill>
              <a:srgbClr val="9DDBDB"/>
            </a:solidFill>
          </p:spPr>
          <p:txBody>
            <a:bodyPr bIns="0" lIns="0" rIns="0" rtlCol="0" tIns="0" wrap="square"/>
            <a:p>
              <a:pPr defTabSz="916932"/>
              <a:endParaRPr>
                <a:solidFill>
                  <a:prstClr val="black"/>
                </a:solidFill>
              </a:endParaRPr>
            </a:p>
          </p:txBody>
        </p:sp>
        <p:sp>
          <p:nvSpPr>
            <p:cNvPr id="1049599" name="object 151"/>
            <p:cNvSpPr/>
            <p:nvPr/>
          </p:nvSpPr>
          <p:spPr>
            <a:xfrm>
              <a:off x="4448459" y="2934716"/>
              <a:ext cx="4284345" cy="2744470"/>
            </a:xfrm>
            <a:custGeom>
              <a:avLst/>
              <a:ahLst/>
              <a:rect l="l" t="t" r="r" b="b"/>
              <a:pathLst>
                <a:path w="4284345" h="2744470">
                  <a:moveTo>
                    <a:pt x="4284314" y="32766"/>
                  </a:moveTo>
                  <a:lnTo>
                    <a:pt x="4284314" y="0"/>
                  </a:lnTo>
                  <a:lnTo>
                    <a:pt x="0" y="2743962"/>
                  </a:lnTo>
                  <a:lnTo>
                    <a:pt x="51159" y="2743962"/>
                  </a:lnTo>
                  <a:lnTo>
                    <a:pt x="4284314" y="32766"/>
                  </a:lnTo>
                  <a:close/>
                </a:path>
              </a:pathLst>
            </a:custGeom>
            <a:solidFill>
              <a:srgbClr val="9CDBDB"/>
            </a:solidFill>
          </p:spPr>
          <p:txBody>
            <a:bodyPr bIns="0" lIns="0" rIns="0" rtlCol="0" tIns="0" wrap="square"/>
            <a:p>
              <a:pPr defTabSz="916932"/>
              <a:endParaRPr>
                <a:solidFill>
                  <a:prstClr val="black"/>
                </a:solidFill>
              </a:endParaRPr>
            </a:p>
          </p:txBody>
        </p:sp>
        <p:sp>
          <p:nvSpPr>
            <p:cNvPr id="1049600" name="object 152"/>
            <p:cNvSpPr/>
            <p:nvPr/>
          </p:nvSpPr>
          <p:spPr>
            <a:xfrm>
              <a:off x="4499618" y="2967482"/>
              <a:ext cx="4233545" cy="2711450"/>
            </a:xfrm>
            <a:custGeom>
              <a:avLst/>
              <a:ahLst/>
              <a:rect l="l" t="t" r="r" b="b"/>
              <a:pathLst>
                <a:path w="4233545" h="2711450">
                  <a:moveTo>
                    <a:pt x="4233155" y="32765"/>
                  </a:moveTo>
                  <a:lnTo>
                    <a:pt x="4233155" y="0"/>
                  </a:lnTo>
                  <a:lnTo>
                    <a:pt x="0" y="2711196"/>
                  </a:lnTo>
                  <a:lnTo>
                    <a:pt x="51159" y="2711196"/>
                  </a:lnTo>
                  <a:lnTo>
                    <a:pt x="4233155" y="32765"/>
                  </a:lnTo>
                  <a:close/>
                </a:path>
              </a:pathLst>
            </a:custGeom>
            <a:solidFill>
              <a:srgbClr val="9ADBDB"/>
            </a:solidFill>
          </p:spPr>
          <p:txBody>
            <a:bodyPr bIns="0" lIns="0" rIns="0" rtlCol="0" tIns="0" wrap="square"/>
            <a:p>
              <a:pPr defTabSz="916932"/>
              <a:endParaRPr>
                <a:solidFill>
                  <a:prstClr val="black"/>
                </a:solidFill>
              </a:endParaRPr>
            </a:p>
          </p:txBody>
        </p:sp>
        <p:sp>
          <p:nvSpPr>
            <p:cNvPr id="1049601" name="object 153"/>
            <p:cNvSpPr/>
            <p:nvPr/>
          </p:nvSpPr>
          <p:spPr>
            <a:xfrm>
              <a:off x="4550778" y="3000248"/>
              <a:ext cx="4182110" cy="2678430"/>
            </a:xfrm>
            <a:custGeom>
              <a:avLst/>
              <a:ahLst/>
              <a:rect l="l" t="t" r="r" b="b"/>
              <a:pathLst>
                <a:path w="4182109" h="2678429">
                  <a:moveTo>
                    <a:pt x="4181995" y="32765"/>
                  </a:moveTo>
                  <a:lnTo>
                    <a:pt x="4181995" y="0"/>
                  </a:lnTo>
                  <a:lnTo>
                    <a:pt x="0" y="2678430"/>
                  </a:lnTo>
                  <a:lnTo>
                    <a:pt x="51159" y="2678430"/>
                  </a:lnTo>
                  <a:lnTo>
                    <a:pt x="4181995" y="32765"/>
                  </a:lnTo>
                  <a:close/>
                </a:path>
              </a:pathLst>
            </a:custGeom>
            <a:solidFill>
              <a:srgbClr val="9ADADA"/>
            </a:solidFill>
          </p:spPr>
          <p:txBody>
            <a:bodyPr bIns="0" lIns="0" rIns="0" rtlCol="0" tIns="0" wrap="square"/>
            <a:p>
              <a:pPr defTabSz="916932"/>
              <a:endParaRPr>
                <a:solidFill>
                  <a:prstClr val="black"/>
                </a:solidFill>
              </a:endParaRPr>
            </a:p>
          </p:txBody>
        </p:sp>
        <p:sp>
          <p:nvSpPr>
            <p:cNvPr id="1049602" name="object 154"/>
            <p:cNvSpPr/>
            <p:nvPr/>
          </p:nvSpPr>
          <p:spPr>
            <a:xfrm>
              <a:off x="4601937" y="3033014"/>
              <a:ext cx="4131310" cy="2646045"/>
            </a:xfrm>
            <a:custGeom>
              <a:avLst/>
              <a:ahLst/>
              <a:rect l="l" t="t" r="r" b="b"/>
              <a:pathLst>
                <a:path w="4131309" h="2646045">
                  <a:moveTo>
                    <a:pt x="4130836" y="32765"/>
                  </a:moveTo>
                  <a:lnTo>
                    <a:pt x="4130836" y="0"/>
                  </a:lnTo>
                  <a:lnTo>
                    <a:pt x="0" y="2645664"/>
                  </a:lnTo>
                  <a:lnTo>
                    <a:pt x="51159" y="2645664"/>
                  </a:lnTo>
                  <a:lnTo>
                    <a:pt x="4130836" y="32765"/>
                  </a:lnTo>
                  <a:close/>
                </a:path>
              </a:pathLst>
            </a:custGeom>
            <a:solidFill>
              <a:srgbClr val="98DADA"/>
            </a:solidFill>
          </p:spPr>
          <p:txBody>
            <a:bodyPr bIns="0" lIns="0" rIns="0" rtlCol="0" tIns="0" wrap="square"/>
            <a:p>
              <a:pPr defTabSz="916932"/>
              <a:endParaRPr>
                <a:solidFill>
                  <a:prstClr val="black"/>
                </a:solidFill>
              </a:endParaRPr>
            </a:p>
          </p:txBody>
        </p:sp>
        <p:sp>
          <p:nvSpPr>
            <p:cNvPr id="1049603" name="object 155"/>
            <p:cNvSpPr/>
            <p:nvPr/>
          </p:nvSpPr>
          <p:spPr>
            <a:xfrm>
              <a:off x="4653097" y="3065780"/>
              <a:ext cx="4079875" cy="2613025"/>
            </a:xfrm>
            <a:custGeom>
              <a:avLst/>
              <a:ahLst/>
              <a:rect l="l" t="t" r="r" b="b"/>
              <a:pathLst>
                <a:path w="4079875" h="2613025">
                  <a:moveTo>
                    <a:pt x="4079676" y="32766"/>
                  </a:moveTo>
                  <a:lnTo>
                    <a:pt x="4079676" y="0"/>
                  </a:lnTo>
                  <a:lnTo>
                    <a:pt x="0" y="2612898"/>
                  </a:lnTo>
                  <a:lnTo>
                    <a:pt x="51159" y="2612898"/>
                  </a:lnTo>
                  <a:lnTo>
                    <a:pt x="4079676" y="32766"/>
                  </a:lnTo>
                  <a:close/>
                </a:path>
              </a:pathLst>
            </a:custGeom>
            <a:solidFill>
              <a:srgbClr val="95DADA"/>
            </a:solidFill>
          </p:spPr>
          <p:txBody>
            <a:bodyPr bIns="0" lIns="0" rIns="0" rtlCol="0" tIns="0" wrap="square"/>
            <a:p>
              <a:pPr defTabSz="916932"/>
              <a:endParaRPr>
                <a:solidFill>
                  <a:prstClr val="black"/>
                </a:solidFill>
              </a:endParaRPr>
            </a:p>
          </p:txBody>
        </p:sp>
        <p:sp>
          <p:nvSpPr>
            <p:cNvPr id="1049604" name="object 156"/>
            <p:cNvSpPr/>
            <p:nvPr/>
          </p:nvSpPr>
          <p:spPr>
            <a:xfrm>
              <a:off x="4704256" y="3098546"/>
              <a:ext cx="4029075" cy="2580640"/>
            </a:xfrm>
            <a:custGeom>
              <a:avLst/>
              <a:ahLst/>
              <a:rect l="l" t="t" r="r" b="b"/>
              <a:pathLst>
                <a:path w="4029075" h="2580640">
                  <a:moveTo>
                    <a:pt x="4028517" y="32765"/>
                  </a:moveTo>
                  <a:lnTo>
                    <a:pt x="4028517" y="0"/>
                  </a:lnTo>
                  <a:lnTo>
                    <a:pt x="0" y="2580132"/>
                  </a:lnTo>
                  <a:lnTo>
                    <a:pt x="51159" y="2580132"/>
                  </a:lnTo>
                  <a:lnTo>
                    <a:pt x="4028517" y="32765"/>
                  </a:lnTo>
                  <a:close/>
                </a:path>
              </a:pathLst>
            </a:custGeom>
            <a:solidFill>
              <a:srgbClr val="94DADA"/>
            </a:solidFill>
          </p:spPr>
          <p:txBody>
            <a:bodyPr bIns="0" lIns="0" rIns="0" rtlCol="0" tIns="0" wrap="square"/>
            <a:p>
              <a:pPr defTabSz="916932"/>
              <a:endParaRPr>
                <a:solidFill>
                  <a:prstClr val="black"/>
                </a:solidFill>
              </a:endParaRPr>
            </a:p>
          </p:txBody>
        </p:sp>
        <p:sp>
          <p:nvSpPr>
            <p:cNvPr id="1049605" name="object 157"/>
            <p:cNvSpPr/>
            <p:nvPr/>
          </p:nvSpPr>
          <p:spPr>
            <a:xfrm>
              <a:off x="4755416" y="3131312"/>
              <a:ext cx="3977640" cy="2547620"/>
            </a:xfrm>
            <a:custGeom>
              <a:avLst/>
              <a:ahLst/>
              <a:rect l="l" t="t" r="r" b="b"/>
              <a:pathLst>
                <a:path w="3977640" h="2547620">
                  <a:moveTo>
                    <a:pt x="3977357" y="32003"/>
                  </a:moveTo>
                  <a:lnTo>
                    <a:pt x="3977357" y="0"/>
                  </a:lnTo>
                  <a:lnTo>
                    <a:pt x="0" y="2547366"/>
                  </a:lnTo>
                  <a:lnTo>
                    <a:pt x="49969" y="2547366"/>
                  </a:lnTo>
                  <a:lnTo>
                    <a:pt x="3977357" y="32003"/>
                  </a:lnTo>
                  <a:close/>
                </a:path>
              </a:pathLst>
            </a:custGeom>
            <a:solidFill>
              <a:srgbClr val="93D9D9"/>
            </a:solidFill>
          </p:spPr>
          <p:txBody>
            <a:bodyPr bIns="0" lIns="0" rIns="0" rtlCol="0" tIns="0" wrap="square"/>
            <a:p>
              <a:pPr defTabSz="916932"/>
              <a:endParaRPr>
                <a:solidFill>
                  <a:prstClr val="black"/>
                </a:solidFill>
              </a:endParaRPr>
            </a:p>
          </p:txBody>
        </p:sp>
        <p:sp>
          <p:nvSpPr>
            <p:cNvPr id="1049606" name="object 158"/>
            <p:cNvSpPr/>
            <p:nvPr/>
          </p:nvSpPr>
          <p:spPr>
            <a:xfrm>
              <a:off x="4805386" y="3163316"/>
              <a:ext cx="3927475" cy="2515870"/>
            </a:xfrm>
            <a:custGeom>
              <a:avLst/>
              <a:ahLst/>
              <a:rect l="l" t="t" r="r" b="b"/>
              <a:pathLst>
                <a:path w="3927475" h="2515870">
                  <a:moveTo>
                    <a:pt x="3927387" y="32766"/>
                  </a:moveTo>
                  <a:lnTo>
                    <a:pt x="3927387" y="0"/>
                  </a:lnTo>
                  <a:lnTo>
                    <a:pt x="0" y="2515362"/>
                  </a:lnTo>
                  <a:lnTo>
                    <a:pt x="51159" y="2515362"/>
                  </a:lnTo>
                  <a:lnTo>
                    <a:pt x="3927387" y="32766"/>
                  </a:lnTo>
                  <a:close/>
                </a:path>
              </a:pathLst>
            </a:custGeom>
            <a:solidFill>
              <a:srgbClr val="91D9D9"/>
            </a:solidFill>
          </p:spPr>
          <p:txBody>
            <a:bodyPr bIns="0" lIns="0" rIns="0" rtlCol="0" tIns="0" wrap="square"/>
            <a:p>
              <a:pPr defTabSz="916932"/>
              <a:endParaRPr>
                <a:solidFill>
                  <a:prstClr val="black"/>
                </a:solidFill>
              </a:endParaRPr>
            </a:p>
          </p:txBody>
        </p:sp>
        <p:sp>
          <p:nvSpPr>
            <p:cNvPr id="1049607" name="object 159"/>
            <p:cNvSpPr/>
            <p:nvPr/>
          </p:nvSpPr>
          <p:spPr>
            <a:xfrm>
              <a:off x="4856545" y="3196082"/>
              <a:ext cx="3876675" cy="2482850"/>
            </a:xfrm>
            <a:custGeom>
              <a:avLst/>
              <a:ahLst/>
              <a:rect l="l" t="t" r="r" b="b"/>
              <a:pathLst>
                <a:path w="3876675" h="2482850">
                  <a:moveTo>
                    <a:pt x="3876228" y="32765"/>
                  </a:moveTo>
                  <a:lnTo>
                    <a:pt x="3876228" y="0"/>
                  </a:lnTo>
                  <a:lnTo>
                    <a:pt x="0" y="2482596"/>
                  </a:lnTo>
                  <a:lnTo>
                    <a:pt x="51159" y="2482596"/>
                  </a:lnTo>
                  <a:lnTo>
                    <a:pt x="3876228" y="32765"/>
                  </a:lnTo>
                  <a:close/>
                </a:path>
              </a:pathLst>
            </a:custGeom>
            <a:solidFill>
              <a:srgbClr val="90D9D9"/>
            </a:solidFill>
          </p:spPr>
          <p:txBody>
            <a:bodyPr bIns="0" lIns="0" rIns="0" rtlCol="0" tIns="0" wrap="square"/>
            <a:p>
              <a:pPr defTabSz="916932"/>
              <a:endParaRPr>
                <a:solidFill>
                  <a:prstClr val="black"/>
                </a:solidFill>
              </a:endParaRPr>
            </a:p>
          </p:txBody>
        </p:sp>
        <p:sp>
          <p:nvSpPr>
            <p:cNvPr id="1049608" name="object 160"/>
            <p:cNvSpPr/>
            <p:nvPr/>
          </p:nvSpPr>
          <p:spPr>
            <a:xfrm>
              <a:off x="4907705" y="3228848"/>
              <a:ext cx="3825240" cy="2449830"/>
            </a:xfrm>
            <a:custGeom>
              <a:avLst/>
              <a:ahLst/>
              <a:rect l="l" t="t" r="r" b="b"/>
              <a:pathLst>
                <a:path w="3825240" h="2449829">
                  <a:moveTo>
                    <a:pt x="3825068" y="32765"/>
                  </a:moveTo>
                  <a:lnTo>
                    <a:pt x="3825068" y="0"/>
                  </a:lnTo>
                  <a:lnTo>
                    <a:pt x="0" y="2449830"/>
                  </a:lnTo>
                  <a:lnTo>
                    <a:pt x="51159" y="2449830"/>
                  </a:lnTo>
                  <a:lnTo>
                    <a:pt x="3825068" y="32765"/>
                  </a:lnTo>
                  <a:close/>
                </a:path>
              </a:pathLst>
            </a:custGeom>
            <a:solidFill>
              <a:srgbClr val="90D8D8"/>
            </a:solidFill>
          </p:spPr>
          <p:txBody>
            <a:bodyPr bIns="0" lIns="0" rIns="0" rtlCol="0" tIns="0" wrap="square"/>
            <a:p>
              <a:pPr defTabSz="916932"/>
              <a:endParaRPr>
                <a:solidFill>
                  <a:prstClr val="black"/>
                </a:solidFill>
              </a:endParaRPr>
            </a:p>
          </p:txBody>
        </p:sp>
        <p:sp>
          <p:nvSpPr>
            <p:cNvPr id="1049609" name="object 161"/>
            <p:cNvSpPr/>
            <p:nvPr/>
          </p:nvSpPr>
          <p:spPr>
            <a:xfrm>
              <a:off x="4958864" y="3261614"/>
              <a:ext cx="3774440" cy="2417445"/>
            </a:xfrm>
            <a:custGeom>
              <a:avLst/>
              <a:ahLst/>
              <a:rect l="l" t="t" r="r" b="b"/>
              <a:pathLst>
                <a:path w="3774440" h="2417445">
                  <a:moveTo>
                    <a:pt x="3773909" y="32765"/>
                  </a:moveTo>
                  <a:lnTo>
                    <a:pt x="3773909" y="0"/>
                  </a:lnTo>
                  <a:lnTo>
                    <a:pt x="0" y="2417064"/>
                  </a:lnTo>
                  <a:lnTo>
                    <a:pt x="51159" y="2417064"/>
                  </a:lnTo>
                  <a:lnTo>
                    <a:pt x="3773909" y="32765"/>
                  </a:lnTo>
                  <a:close/>
                </a:path>
              </a:pathLst>
            </a:custGeom>
            <a:solidFill>
              <a:srgbClr val="8DD8D8"/>
            </a:solidFill>
          </p:spPr>
          <p:txBody>
            <a:bodyPr bIns="0" lIns="0" rIns="0" rtlCol="0" tIns="0" wrap="square"/>
            <a:p>
              <a:pPr defTabSz="916932"/>
              <a:endParaRPr>
                <a:solidFill>
                  <a:prstClr val="black"/>
                </a:solidFill>
              </a:endParaRPr>
            </a:p>
          </p:txBody>
        </p:sp>
        <p:sp>
          <p:nvSpPr>
            <p:cNvPr id="1049610" name="object 162"/>
            <p:cNvSpPr/>
            <p:nvPr/>
          </p:nvSpPr>
          <p:spPr>
            <a:xfrm>
              <a:off x="5010024" y="3294380"/>
              <a:ext cx="3723004" cy="2384425"/>
            </a:xfrm>
            <a:custGeom>
              <a:avLst/>
              <a:ahLst/>
              <a:rect l="l" t="t" r="r" b="b"/>
              <a:pathLst>
                <a:path w="3723004" h="2384425">
                  <a:moveTo>
                    <a:pt x="3722749" y="32766"/>
                  </a:moveTo>
                  <a:lnTo>
                    <a:pt x="3722749" y="0"/>
                  </a:lnTo>
                  <a:lnTo>
                    <a:pt x="0" y="2384298"/>
                  </a:lnTo>
                  <a:lnTo>
                    <a:pt x="51159" y="2384298"/>
                  </a:lnTo>
                  <a:lnTo>
                    <a:pt x="3722749" y="32766"/>
                  </a:lnTo>
                  <a:close/>
                </a:path>
              </a:pathLst>
            </a:custGeom>
            <a:solidFill>
              <a:srgbClr val="8BD8D8"/>
            </a:solidFill>
          </p:spPr>
          <p:txBody>
            <a:bodyPr bIns="0" lIns="0" rIns="0" rtlCol="0" tIns="0" wrap="square"/>
            <a:p>
              <a:pPr defTabSz="916932"/>
              <a:endParaRPr>
                <a:solidFill>
                  <a:prstClr val="black"/>
                </a:solidFill>
              </a:endParaRPr>
            </a:p>
          </p:txBody>
        </p:sp>
        <p:sp>
          <p:nvSpPr>
            <p:cNvPr id="1049611" name="object 163"/>
            <p:cNvSpPr/>
            <p:nvPr/>
          </p:nvSpPr>
          <p:spPr>
            <a:xfrm>
              <a:off x="5061183" y="3327146"/>
              <a:ext cx="3672204" cy="2352040"/>
            </a:xfrm>
            <a:custGeom>
              <a:avLst/>
              <a:ahLst/>
              <a:rect l="l" t="t" r="r" b="b"/>
              <a:pathLst>
                <a:path w="3672204" h="2352040">
                  <a:moveTo>
                    <a:pt x="3671590" y="32765"/>
                  </a:moveTo>
                  <a:lnTo>
                    <a:pt x="3671590" y="0"/>
                  </a:lnTo>
                  <a:lnTo>
                    <a:pt x="0" y="2351532"/>
                  </a:lnTo>
                  <a:lnTo>
                    <a:pt x="51159" y="2351532"/>
                  </a:lnTo>
                  <a:lnTo>
                    <a:pt x="3671590" y="32765"/>
                  </a:lnTo>
                  <a:close/>
                </a:path>
              </a:pathLst>
            </a:custGeom>
            <a:solidFill>
              <a:srgbClr val="8AD7D7"/>
            </a:solidFill>
          </p:spPr>
          <p:txBody>
            <a:bodyPr bIns="0" lIns="0" rIns="0" rtlCol="0" tIns="0" wrap="square"/>
            <a:p>
              <a:pPr defTabSz="916932"/>
              <a:endParaRPr>
                <a:solidFill>
                  <a:prstClr val="black"/>
                </a:solidFill>
              </a:endParaRPr>
            </a:p>
          </p:txBody>
        </p:sp>
        <p:sp>
          <p:nvSpPr>
            <p:cNvPr id="1049612" name="object 164"/>
            <p:cNvSpPr/>
            <p:nvPr/>
          </p:nvSpPr>
          <p:spPr>
            <a:xfrm>
              <a:off x="5112343" y="3359912"/>
              <a:ext cx="3620770" cy="2319020"/>
            </a:xfrm>
            <a:custGeom>
              <a:avLst/>
              <a:ahLst/>
              <a:rect l="l" t="t" r="r" b="b"/>
              <a:pathLst>
                <a:path w="3620770" h="2319020">
                  <a:moveTo>
                    <a:pt x="3620430" y="32003"/>
                  </a:moveTo>
                  <a:lnTo>
                    <a:pt x="3620430" y="0"/>
                  </a:lnTo>
                  <a:lnTo>
                    <a:pt x="0" y="2318766"/>
                  </a:lnTo>
                  <a:lnTo>
                    <a:pt x="49969" y="2318766"/>
                  </a:lnTo>
                  <a:lnTo>
                    <a:pt x="3620430" y="32003"/>
                  </a:lnTo>
                  <a:close/>
                </a:path>
              </a:pathLst>
            </a:custGeom>
            <a:solidFill>
              <a:srgbClr val="88D7D7"/>
            </a:solidFill>
          </p:spPr>
          <p:txBody>
            <a:bodyPr bIns="0" lIns="0" rIns="0" rtlCol="0" tIns="0" wrap="square"/>
            <a:p>
              <a:pPr defTabSz="916932"/>
              <a:endParaRPr>
                <a:solidFill>
                  <a:prstClr val="black"/>
                </a:solidFill>
              </a:endParaRPr>
            </a:p>
          </p:txBody>
        </p:sp>
        <p:sp>
          <p:nvSpPr>
            <p:cNvPr id="1049613" name="object 165"/>
            <p:cNvSpPr/>
            <p:nvPr/>
          </p:nvSpPr>
          <p:spPr>
            <a:xfrm>
              <a:off x="5162313" y="3391916"/>
              <a:ext cx="3570604" cy="2287270"/>
            </a:xfrm>
            <a:custGeom>
              <a:avLst/>
              <a:ahLst/>
              <a:rect l="l" t="t" r="r" b="b"/>
              <a:pathLst>
                <a:path w="3570604" h="2287270">
                  <a:moveTo>
                    <a:pt x="3570460" y="32766"/>
                  </a:moveTo>
                  <a:lnTo>
                    <a:pt x="3570460" y="0"/>
                  </a:lnTo>
                  <a:lnTo>
                    <a:pt x="0" y="2286762"/>
                  </a:lnTo>
                  <a:lnTo>
                    <a:pt x="51159" y="2286762"/>
                  </a:lnTo>
                  <a:lnTo>
                    <a:pt x="3570460" y="32766"/>
                  </a:lnTo>
                  <a:close/>
                </a:path>
              </a:pathLst>
            </a:custGeom>
            <a:solidFill>
              <a:srgbClr val="86D7D7"/>
            </a:solidFill>
          </p:spPr>
          <p:txBody>
            <a:bodyPr bIns="0" lIns="0" rIns="0" rtlCol="0" tIns="0" wrap="square"/>
            <a:p>
              <a:pPr defTabSz="916932"/>
              <a:endParaRPr>
                <a:solidFill>
                  <a:prstClr val="black"/>
                </a:solidFill>
              </a:endParaRPr>
            </a:p>
          </p:txBody>
        </p:sp>
        <p:sp>
          <p:nvSpPr>
            <p:cNvPr id="1049614" name="object 166"/>
            <p:cNvSpPr/>
            <p:nvPr/>
          </p:nvSpPr>
          <p:spPr>
            <a:xfrm>
              <a:off x="5213472" y="3424682"/>
              <a:ext cx="3519804" cy="2254250"/>
            </a:xfrm>
            <a:custGeom>
              <a:avLst/>
              <a:ahLst/>
              <a:rect l="l" t="t" r="r" b="b"/>
              <a:pathLst>
                <a:path w="3519804" h="2254250">
                  <a:moveTo>
                    <a:pt x="3519301" y="32765"/>
                  </a:moveTo>
                  <a:lnTo>
                    <a:pt x="3519301" y="0"/>
                  </a:lnTo>
                  <a:lnTo>
                    <a:pt x="0" y="2253996"/>
                  </a:lnTo>
                  <a:lnTo>
                    <a:pt x="51159" y="2253996"/>
                  </a:lnTo>
                  <a:lnTo>
                    <a:pt x="3519301" y="32765"/>
                  </a:lnTo>
                  <a:close/>
                </a:path>
              </a:pathLst>
            </a:custGeom>
            <a:solidFill>
              <a:srgbClr val="85D7D7"/>
            </a:solidFill>
          </p:spPr>
          <p:txBody>
            <a:bodyPr bIns="0" lIns="0" rIns="0" rtlCol="0" tIns="0" wrap="square"/>
            <a:p>
              <a:pPr defTabSz="916932"/>
              <a:endParaRPr>
                <a:solidFill>
                  <a:prstClr val="black"/>
                </a:solidFill>
              </a:endParaRPr>
            </a:p>
          </p:txBody>
        </p:sp>
        <p:sp>
          <p:nvSpPr>
            <p:cNvPr id="1049615" name="object 167"/>
            <p:cNvSpPr/>
            <p:nvPr/>
          </p:nvSpPr>
          <p:spPr>
            <a:xfrm>
              <a:off x="5264632" y="3457448"/>
              <a:ext cx="3468370" cy="2221230"/>
            </a:xfrm>
            <a:custGeom>
              <a:avLst/>
              <a:ahLst/>
              <a:rect l="l" t="t" r="r" b="b"/>
              <a:pathLst>
                <a:path w="3468370" h="2221229">
                  <a:moveTo>
                    <a:pt x="3468141" y="32765"/>
                  </a:moveTo>
                  <a:lnTo>
                    <a:pt x="3468141" y="0"/>
                  </a:lnTo>
                  <a:lnTo>
                    <a:pt x="0" y="2221230"/>
                  </a:lnTo>
                  <a:lnTo>
                    <a:pt x="51159" y="2221230"/>
                  </a:lnTo>
                  <a:lnTo>
                    <a:pt x="3468141" y="32765"/>
                  </a:lnTo>
                  <a:close/>
                </a:path>
              </a:pathLst>
            </a:custGeom>
            <a:solidFill>
              <a:srgbClr val="84D6D6"/>
            </a:solidFill>
          </p:spPr>
          <p:txBody>
            <a:bodyPr bIns="0" lIns="0" rIns="0" rtlCol="0" tIns="0" wrap="square"/>
            <a:p>
              <a:pPr defTabSz="916932"/>
              <a:endParaRPr>
                <a:solidFill>
                  <a:prstClr val="black"/>
                </a:solidFill>
              </a:endParaRPr>
            </a:p>
          </p:txBody>
        </p:sp>
        <p:sp>
          <p:nvSpPr>
            <p:cNvPr id="1049616" name="object 168"/>
            <p:cNvSpPr/>
            <p:nvPr/>
          </p:nvSpPr>
          <p:spPr>
            <a:xfrm>
              <a:off x="5315791" y="3490214"/>
              <a:ext cx="3417570" cy="2188845"/>
            </a:xfrm>
            <a:custGeom>
              <a:avLst/>
              <a:ahLst/>
              <a:rect l="l" t="t" r="r" b="b"/>
              <a:pathLst>
                <a:path w="3417570" h="2188845">
                  <a:moveTo>
                    <a:pt x="3416982" y="32765"/>
                  </a:moveTo>
                  <a:lnTo>
                    <a:pt x="3416982" y="0"/>
                  </a:lnTo>
                  <a:lnTo>
                    <a:pt x="0" y="2188464"/>
                  </a:lnTo>
                  <a:lnTo>
                    <a:pt x="51159" y="2188464"/>
                  </a:lnTo>
                  <a:lnTo>
                    <a:pt x="3416982" y="32765"/>
                  </a:lnTo>
                  <a:close/>
                </a:path>
              </a:pathLst>
            </a:custGeom>
            <a:solidFill>
              <a:srgbClr val="83D6D6"/>
            </a:solidFill>
          </p:spPr>
          <p:txBody>
            <a:bodyPr bIns="0" lIns="0" rIns="0" rtlCol="0" tIns="0" wrap="square"/>
            <a:p>
              <a:pPr defTabSz="916932"/>
              <a:endParaRPr>
                <a:solidFill>
                  <a:prstClr val="black"/>
                </a:solidFill>
              </a:endParaRPr>
            </a:p>
          </p:txBody>
        </p:sp>
        <p:sp>
          <p:nvSpPr>
            <p:cNvPr id="1049617" name="object 169"/>
            <p:cNvSpPr/>
            <p:nvPr/>
          </p:nvSpPr>
          <p:spPr>
            <a:xfrm>
              <a:off x="5366951" y="3522980"/>
              <a:ext cx="3366135" cy="2155825"/>
            </a:xfrm>
            <a:custGeom>
              <a:avLst/>
              <a:ahLst/>
              <a:rect l="l" t="t" r="r" b="b"/>
              <a:pathLst>
                <a:path w="3366134" h="2155825">
                  <a:moveTo>
                    <a:pt x="3365822" y="32766"/>
                  </a:moveTo>
                  <a:lnTo>
                    <a:pt x="3365822" y="0"/>
                  </a:lnTo>
                  <a:lnTo>
                    <a:pt x="0" y="2155698"/>
                  </a:lnTo>
                  <a:lnTo>
                    <a:pt x="51159" y="2155698"/>
                  </a:lnTo>
                  <a:lnTo>
                    <a:pt x="3365822" y="32766"/>
                  </a:lnTo>
                  <a:close/>
                </a:path>
              </a:pathLst>
            </a:custGeom>
            <a:solidFill>
              <a:srgbClr val="82D6D6"/>
            </a:solidFill>
          </p:spPr>
          <p:txBody>
            <a:bodyPr bIns="0" lIns="0" rIns="0" rtlCol="0" tIns="0" wrap="square"/>
            <a:p>
              <a:pPr defTabSz="916932"/>
              <a:endParaRPr>
                <a:solidFill>
                  <a:prstClr val="black"/>
                </a:solidFill>
              </a:endParaRPr>
            </a:p>
          </p:txBody>
        </p:sp>
        <p:sp>
          <p:nvSpPr>
            <p:cNvPr id="1049618" name="object 170"/>
            <p:cNvSpPr/>
            <p:nvPr/>
          </p:nvSpPr>
          <p:spPr>
            <a:xfrm>
              <a:off x="5418110" y="3555746"/>
              <a:ext cx="3314700" cy="2123440"/>
            </a:xfrm>
            <a:custGeom>
              <a:avLst/>
              <a:ahLst/>
              <a:rect l="l" t="t" r="r" b="b"/>
              <a:pathLst>
                <a:path w="3314700" h="2123440">
                  <a:moveTo>
                    <a:pt x="3314662" y="32765"/>
                  </a:moveTo>
                  <a:lnTo>
                    <a:pt x="3314662" y="0"/>
                  </a:lnTo>
                  <a:lnTo>
                    <a:pt x="0" y="2122932"/>
                  </a:lnTo>
                  <a:lnTo>
                    <a:pt x="51159" y="2122931"/>
                  </a:lnTo>
                  <a:lnTo>
                    <a:pt x="3314662" y="32765"/>
                  </a:lnTo>
                  <a:close/>
                </a:path>
              </a:pathLst>
            </a:custGeom>
            <a:solidFill>
              <a:srgbClr val="7DD5D5"/>
            </a:solidFill>
          </p:spPr>
          <p:txBody>
            <a:bodyPr bIns="0" lIns="0" rIns="0" rtlCol="0" tIns="0" wrap="square"/>
            <a:p>
              <a:pPr defTabSz="916932"/>
              <a:endParaRPr>
                <a:solidFill>
                  <a:prstClr val="black"/>
                </a:solidFill>
              </a:endParaRPr>
            </a:p>
          </p:txBody>
        </p:sp>
        <p:sp>
          <p:nvSpPr>
            <p:cNvPr id="1049619" name="object 171"/>
            <p:cNvSpPr/>
            <p:nvPr/>
          </p:nvSpPr>
          <p:spPr>
            <a:xfrm>
              <a:off x="5469270" y="3588512"/>
              <a:ext cx="3263900" cy="2090420"/>
            </a:xfrm>
            <a:custGeom>
              <a:avLst/>
              <a:ahLst/>
              <a:rect l="l" t="t" r="r" b="b"/>
              <a:pathLst>
                <a:path w="3263900" h="2090420">
                  <a:moveTo>
                    <a:pt x="3263503" y="32765"/>
                  </a:moveTo>
                  <a:lnTo>
                    <a:pt x="3263503" y="0"/>
                  </a:lnTo>
                  <a:lnTo>
                    <a:pt x="0" y="2090165"/>
                  </a:lnTo>
                  <a:lnTo>
                    <a:pt x="51159" y="2090165"/>
                  </a:lnTo>
                  <a:lnTo>
                    <a:pt x="3263503" y="32765"/>
                  </a:lnTo>
                  <a:close/>
                </a:path>
              </a:pathLst>
            </a:custGeom>
            <a:solidFill>
              <a:srgbClr val="7CD5D5"/>
            </a:solidFill>
          </p:spPr>
          <p:txBody>
            <a:bodyPr bIns="0" lIns="0" rIns="0" rtlCol="0" tIns="0" wrap="square"/>
            <a:p>
              <a:pPr defTabSz="916932"/>
              <a:endParaRPr>
                <a:solidFill>
                  <a:prstClr val="black"/>
                </a:solidFill>
              </a:endParaRPr>
            </a:p>
          </p:txBody>
        </p:sp>
        <p:sp>
          <p:nvSpPr>
            <p:cNvPr id="1049620" name="object 172"/>
            <p:cNvSpPr/>
            <p:nvPr/>
          </p:nvSpPr>
          <p:spPr>
            <a:xfrm>
              <a:off x="5520430" y="3621278"/>
              <a:ext cx="3212465" cy="2057400"/>
            </a:xfrm>
            <a:custGeom>
              <a:avLst/>
              <a:ahLst/>
              <a:rect l="l" t="t" r="r" b="b"/>
              <a:pathLst>
                <a:path w="3212465" h="2057400">
                  <a:moveTo>
                    <a:pt x="3212343" y="32004"/>
                  </a:moveTo>
                  <a:lnTo>
                    <a:pt x="3212343" y="0"/>
                  </a:lnTo>
                  <a:lnTo>
                    <a:pt x="0" y="2057400"/>
                  </a:lnTo>
                  <a:lnTo>
                    <a:pt x="49969" y="2057400"/>
                  </a:lnTo>
                  <a:lnTo>
                    <a:pt x="3212343" y="32004"/>
                  </a:lnTo>
                  <a:close/>
                </a:path>
              </a:pathLst>
            </a:custGeom>
            <a:solidFill>
              <a:srgbClr val="7BD5D5"/>
            </a:solidFill>
          </p:spPr>
          <p:txBody>
            <a:bodyPr bIns="0" lIns="0" rIns="0" rtlCol="0" tIns="0" wrap="square"/>
            <a:p>
              <a:pPr defTabSz="916932"/>
              <a:endParaRPr>
                <a:solidFill>
                  <a:prstClr val="black"/>
                </a:solidFill>
              </a:endParaRPr>
            </a:p>
          </p:txBody>
        </p:sp>
        <p:sp>
          <p:nvSpPr>
            <p:cNvPr id="1049621" name="object 173"/>
            <p:cNvSpPr/>
            <p:nvPr/>
          </p:nvSpPr>
          <p:spPr>
            <a:xfrm>
              <a:off x="5570399" y="3653282"/>
              <a:ext cx="3162935" cy="2025650"/>
            </a:xfrm>
            <a:custGeom>
              <a:avLst/>
              <a:ahLst/>
              <a:rect l="l" t="t" r="r" b="b"/>
              <a:pathLst>
                <a:path w="3162934" h="2025650">
                  <a:moveTo>
                    <a:pt x="3162374" y="32765"/>
                  </a:moveTo>
                  <a:lnTo>
                    <a:pt x="3162374" y="0"/>
                  </a:lnTo>
                  <a:lnTo>
                    <a:pt x="0" y="2025395"/>
                  </a:lnTo>
                  <a:lnTo>
                    <a:pt x="51159" y="2025395"/>
                  </a:lnTo>
                  <a:lnTo>
                    <a:pt x="3162374" y="32765"/>
                  </a:lnTo>
                  <a:close/>
                </a:path>
              </a:pathLst>
            </a:custGeom>
            <a:solidFill>
              <a:srgbClr val="7AD4D4"/>
            </a:solidFill>
          </p:spPr>
          <p:txBody>
            <a:bodyPr bIns="0" lIns="0" rIns="0" rtlCol="0" tIns="0" wrap="square"/>
            <a:p>
              <a:pPr defTabSz="916932"/>
              <a:endParaRPr>
                <a:solidFill>
                  <a:prstClr val="black"/>
                </a:solidFill>
              </a:endParaRPr>
            </a:p>
          </p:txBody>
        </p:sp>
        <p:sp>
          <p:nvSpPr>
            <p:cNvPr id="1049622" name="object 174"/>
            <p:cNvSpPr/>
            <p:nvPr/>
          </p:nvSpPr>
          <p:spPr>
            <a:xfrm>
              <a:off x="5621559" y="3686048"/>
              <a:ext cx="3111500" cy="1992630"/>
            </a:xfrm>
            <a:custGeom>
              <a:avLst/>
              <a:ahLst/>
              <a:rect l="l" t="t" r="r" b="b"/>
              <a:pathLst>
                <a:path w="3111500" h="1992629">
                  <a:moveTo>
                    <a:pt x="3111214" y="32765"/>
                  </a:moveTo>
                  <a:lnTo>
                    <a:pt x="3111214" y="0"/>
                  </a:lnTo>
                  <a:lnTo>
                    <a:pt x="0" y="1992629"/>
                  </a:lnTo>
                  <a:lnTo>
                    <a:pt x="51159" y="1992629"/>
                  </a:lnTo>
                  <a:lnTo>
                    <a:pt x="3111214" y="32765"/>
                  </a:lnTo>
                  <a:close/>
                </a:path>
              </a:pathLst>
            </a:custGeom>
            <a:solidFill>
              <a:srgbClr val="79D4D4"/>
            </a:solidFill>
          </p:spPr>
          <p:txBody>
            <a:bodyPr bIns="0" lIns="0" rIns="0" rtlCol="0" tIns="0" wrap="square"/>
            <a:p>
              <a:pPr defTabSz="916932"/>
              <a:endParaRPr>
                <a:solidFill>
                  <a:prstClr val="black"/>
                </a:solidFill>
              </a:endParaRPr>
            </a:p>
          </p:txBody>
        </p:sp>
        <p:sp>
          <p:nvSpPr>
            <p:cNvPr id="1049623" name="object 175"/>
            <p:cNvSpPr/>
            <p:nvPr/>
          </p:nvSpPr>
          <p:spPr>
            <a:xfrm>
              <a:off x="5672719" y="3718814"/>
              <a:ext cx="3060065" cy="1960245"/>
            </a:xfrm>
            <a:custGeom>
              <a:avLst/>
              <a:ahLst/>
              <a:rect l="l" t="t" r="r" b="b"/>
              <a:pathLst>
                <a:path w="3060065" h="1960245">
                  <a:moveTo>
                    <a:pt x="3060054" y="32765"/>
                  </a:moveTo>
                  <a:lnTo>
                    <a:pt x="3060054" y="0"/>
                  </a:lnTo>
                  <a:lnTo>
                    <a:pt x="0" y="1959864"/>
                  </a:lnTo>
                  <a:lnTo>
                    <a:pt x="51159" y="1959864"/>
                  </a:lnTo>
                  <a:lnTo>
                    <a:pt x="3060054" y="32765"/>
                  </a:lnTo>
                  <a:close/>
                </a:path>
              </a:pathLst>
            </a:custGeom>
            <a:solidFill>
              <a:srgbClr val="77D4D4"/>
            </a:solidFill>
          </p:spPr>
          <p:txBody>
            <a:bodyPr bIns="0" lIns="0" rIns="0" rtlCol="0" tIns="0" wrap="square"/>
            <a:p>
              <a:pPr defTabSz="916932"/>
              <a:endParaRPr>
                <a:solidFill>
                  <a:prstClr val="black"/>
                </a:solidFill>
              </a:endParaRPr>
            </a:p>
          </p:txBody>
        </p:sp>
        <p:sp>
          <p:nvSpPr>
            <p:cNvPr id="1049624" name="object 176"/>
            <p:cNvSpPr/>
            <p:nvPr/>
          </p:nvSpPr>
          <p:spPr>
            <a:xfrm>
              <a:off x="5723878" y="3751580"/>
              <a:ext cx="3009265" cy="1927225"/>
            </a:xfrm>
            <a:custGeom>
              <a:avLst/>
              <a:ahLst/>
              <a:rect l="l" t="t" r="r" b="b"/>
              <a:pathLst>
                <a:path w="3009265" h="1927225">
                  <a:moveTo>
                    <a:pt x="3008895" y="32766"/>
                  </a:moveTo>
                  <a:lnTo>
                    <a:pt x="3008895" y="0"/>
                  </a:lnTo>
                  <a:lnTo>
                    <a:pt x="0" y="1927098"/>
                  </a:lnTo>
                  <a:lnTo>
                    <a:pt x="51159" y="1927098"/>
                  </a:lnTo>
                  <a:lnTo>
                    <a:pt x="3008895" y="32766"/>
                  </a:lnTo>
                  <a:close/>
                </a:path>
              </a:pathLst>
            </a:custGeom>
            <a:solidFill>
              <a:srgbClr val="75D4D4"/>
            </a:solidFill>
          </p:spPr>
          <p:txBody>
            <a:bodyPr bIns="0" lIns="0" rIns="0" rtlCol="0" tIns="0" wrap="square"/>
            <a:p>
              <a:pPr defTabSz="916932"/>
              <a:endParaRPr>
                <a:solidFill>
                  <a:prstClr val="black"/>
                </a:solidFill>
              </a:endParaRPr>
            </a:p>
          </p:txBody>
        </p:sp>
        <p:sp>
          <p:nvSpPr>
            <p:cNvPr id="1049625" name="object 177"/>
            <p:cNvSpPr/>
            <p:nvPr/>
          </p:nvSpPr>
          <p:spPr>
            <a:xfrm>
              <a:off x="5775038" y="3784346"/>
              <a:ext cx="2957830" cy="1894839"/>
            </a:xfrm>
            <a:custGeom>
              <a:avLst/>
              <a:ahLst/>
              <a:rect l="l" t="t" r="r" b="b"/>
              <a:pathLst>
                <a:path w="2957829" h="1894839">
                  <a:moveTo>
                    <a:pt x="2957735" y="32765"/>
                  </a:moveTo>
                  <a:lnTo>
                    <a:pt x="2957735" y="0"/>
                  </a:lnTo>
                  <a:lnTo>
                    <a:pt x="0" y="1894331"/>
                  </a:lnTo>
                  <a:lnTo>
                    <a:pt x="51159" y="1894331"/>
                  </a:lnTo>
                  <a:lnTo>
                    <a:pt x="2957735" y="32765"/>
                  </a:lnTo>
                  <a:close/>
                </a:path>
              </a:pathLst>
            </a:custGeom>
            <a:solidFill>
              <a:srgbClr val="74D3D3"/>
            </a:solidFill>
          </p:spPr>
          <p:txBody>
            <a:bodyPr bIns="0" lIns="0" rIns="0" rtlCol="0" tIns="0" wrap="square"/>
            <a:p>
              <a:pPr defTabSz="916932"/>
              <a:endParaRPr>
                <a:solidFill>
                  <a:prstClr val="black"/>
                </a:solidFill>
              </a:endParaRPr>
            </a:p>
          </p:txBody>
        </p:sp>
        <p:sp>
          <p:nvSpPr>
            <p:cNvPr id="1049626" name="object 178"/>
            <p:cNvSpPr/>
            <p:nvPr/>
          </p:nvSpPr>
          <p:spPr>
            <a:xfrm>
              <a:off x="5826197" y="3817112"/>
              <a:ext cx="2907030" cy="1861820"/>
            </a:xfrm>
            <a:custGeom>
              <a:avLst/>
              <a:ahLst/>
              <a:rect l="l" t="t" r="r" b="b"/>
              <a:pathLst>
                <a:path w="2907029" h="1861820">
                  <a:moveTo>
                    <a:pt x="2906576" y="32765"/>
                  </a:moveTo>
                  <a:lnTo>
                    <a:pt x="2906576" y="0"/>
                  </a:lnTo>
                  <a:lnTo>
                    <a:pt x="0" y="1861565"/>
                  </a:lnTo>
                  <a:lnTo>
                    <a:pt x="51159" y="1861565"/>
                  </a:lnTo>
                  <a:lnTo>
                    <a:pt x="2906576" y="32765"/>
                  </a:lnTo>
                  <a:close/>
                </a:path>
              </a:pathLst>
            </a:custGeom>
            <a:solidFill>
              <a:srgbClr val="72D3D3"/>
            </a:solidFill>
          </p:spPr>
          <p:txBody>
            <a:bodyPr bIns="0" lIns="0" rIns="0" rtlCol="0" tIns="0" wrap="square"/>
            <a:p>
              <a:pPr defTabSz="916932"/>
              <a:endParaRPr>
                <a:solidFill>
                  <a:prstClr val="black"/>
                </a:solidFill>
              </a:endParaRPr>
            </a:p>
          </p:txBody>
        </p:sp>
        <p:sp>
          <p:nvSpPr>
            <p:cNvPr id="1049627" name="object 179"/>
            <p:cNvSpPr/>
            <p:nvPr/>
          </p:nvSpPr>
          <p:spPr>
            <a:xfrm>
              <a:off x="5877357" y="3849878"/>
              <a:ext cx="2855595" cy="1828800"/>
            </a:xfrm>
            <a:custGeom>
              <a:avLst/>
              <a:ahLst/>
              <a:rect l="l" t="t" r="r" b="b"/>
              <a:pathLst>
                <a:path w="2855595" h="1828800">
                  <a:moveTo>
                    <a:pt x="2855416" y="32004"/>
                  </a:moveTo>
                  <a:lnTo>
                    <a:pt x="2855416" y="0"/>
                  </a:lnTo>
                  <a:lnTo>
                    <a:pt x="0" y="1828800"/>
                  </a:lnTo>
                  <a:lnTo>
                    <a:pt x="49969" y="1828800"/>
                  </a:lnTo>
                  <a:lnTo>
                    <a:pt x="2855416" y="32004"/>
                  </a:lnTo>
                  <a:close/>
                </a:path>
              </a:pathLst>
            </a:custGeom>
            <a:solidFill>
              <a:srgbClr val="70D3D3"/>
            </a:solidFill>
          </p:spPr>
          <p:txBody>
            <a:bodyPr bIns="0" lIns="0" rIns="0" rtlCol="0" tIns="0" wrap="square"/>
            <a:p>
              <a:pPr defTabSz="916932"/>
              <a:endParaRPr>
                <a:solidFill>
                  <a:prstClr val="black"/>
                </a:solidFill>
              </a:endParaRPr>
            </a:p>
          </p:txBody>
        </p:sp>
        <p:sp>
          <p:nvSpPr>
            <p:cNvPr id="1049628" name="object 180"/>
            <p:cNvSpPr/>
            <p:nvPr/>
          </p:nvSpPr>
          <p:spPr>
            <a:xfrm>
              <a:off x="5927326" y="3881882"/>
              <a:ext cx="2806065" cy="1797050"/>
            </a:xfrm>
            <a:custGeom>
              <a:avLst/>
              <a:ahLst/>
              <a:rect l="l" t="t" r="r" b="b"/>
              <a:pathLst>
                <a:path w="2806065" h="1797050">
                  <a:moveTo>
                    <a:pt x="2805446" y="32765"/>
                  </a:moveTo>
                  <a:lnTo>
                    <a:pt x="2805446" y="0"/>
                  </a:lnTo>
                  <a:lnTo>
                    <a:pt x="0" y="1796795"/>
                  </a:lnTo>
                  <a:lnTo>
                    <a:pt x="51159" y="1796795"/>
                  </a:lnTo>
                  <a:lnTo>
                    <a:pt x="2805446" y="32765"/>
                  </a:lnTo>
                  <a:close/>
                </a:path>
              </a:pathLst>
            </a:custGeom>
            <a:solidFill>
              <a:srgbClr val="6FD3D3"/>
            </a:solidFill>
          </p:spPr>
          <p:txBody>
            <a:bodyPr bIns="0" lIns="0" rIns="0" rtlCol="0" tIns="0" wrap="square"/>
            <a:p>
              <a:pPr defTabSz="916932"/>
              <a:endParaRPr>
                <a:solidFill>
                  <a:prstClr val="black"/>
                </a:solidFill>
              </a:endParaRPr>
            </a:p>
          </p:txBody>
        </p:sp>
        <p:sp>
          <p:nvSpPr>
            <p:cNvPr id="1049629" name="object 181"/>
            <p:cNvSpPr/>
            <p:nvPr/>
          </p:nvSpPr>
          <p:spPr>
            <a:xfrm>
              <a:off x="5978486" y="3914648"/>
              <a:ext cx="2754630" cy="1764030"/>
            </a:xfrm>
            <a:custGeom>
              <a:avLst/>
              <a:ahLst/>
              <a:rect l="l" t="t" r="r" b="b"/>
              <a:pathLst>
                <a:path w="2754629" h="1764029">
                  <a:moveTo>
                    <a:pt x="2754287" y="32765"/>
                  </a:moveTo>
                  <a:lnTo>
                    <a:pt x="2754287" y="0"/>
                  </a:lnTo>
                  <a:lnTo>
                    <a:pt x="0" y="1764029"/>
                  </a:lnTo>
                  <a:lnTo>
                    <a:pt x="51159" y="1764029"/>
                  </a:lnTo>
                  <a:lnTo>
                    <a:pt x="2754287" y="32765"/>
                  </a:lnTo>
                  <a:close/>
                </a:path>
              </a:pathLst>
            </a:custGeom>
            <a:solidFill>
              <a:srgbClr val="6ED3D3"/>
            </a:solidFill>
          </p:spPr>
          <p:txBody>
            <a:bodyPr bIns="0" lIns="0" rIns="0" rtlCol="0" tIns="0" wrap="square"/>
            <a:p>
              <a:pPr defTabSz="916932"/>
              <a:endParaRPr>
                <a:solidFill>
                  <a:prstClr val="black"/>
                </a:solidFill>
              </a:endParaRPr>
            </a:p>
          </p:txBody>
        </p:sp>
        <p:sp>
          <p:nvSpPr>
            <p:cNvPr id="1049630" name="object 182"/>
            <p:cNvSpPr/>
            <p:nvPr/>
          </p:nvSpPr>
          <p:spPr>
            <a:xfrm>
              <a:off x="6029646" y="3947414"/>
              <a:ext cx="2703195" cy="1731645"/>
            </a:xfrm>
            <a:custGeom>
              <a:avLst/>
              <a:ahLst/>
              <a:rect l="l" t="t" r="r" b="b"/>
              <a:pathLst>
                <a:path w="2703195" h="1731645">
                  <a:moveTo>
                    <a:pt x="2703127" y="32765"/>
                  </a:moveTo>
                  <a:lnTo>
                    <a:pt x="2703127" y="0"/>
                  </a:lnTo>
                  <a:lnTo>
                    <a:pt x="0" y="1731264"/>
                  </a:lnTo>
                  <a:lnTo>
                    <a:pt x="51159" y="1731264"/>
                  </a:lnTo>
                  <a:lnTo>
                    <a:pt x="2703127" y="32765"/>
                  </a:lnTo>
                  <a:close/>
                </a:path>
              </a:pathLst>
            </a:custGeom>
            <a:solidFill>
              <a:srgbClr val="6CD2D2"/>
            </a:solidFill>
          </p:spPr>
          <p:txBody>
            <a:bodyPr bIns="0" lIns="0" rIns="0" rtlCol="0" tIns="0" wrap="square"/>
            <a:p>
              <a:pPr defTabSz="916932"/>
              <a:endParaRPr>
                <a:solidFill>
                  <a:prstClr val="black"/>
                </a:solidFill>
              </a:endParaRPr>
            </a:p>
          </p:txBody>
        </p:sp>
        <p:sp>
          <p:nvSpPr>
            <p:cNvPr id="1049631" name="object 183"/>
            <p:cNvSpPr/>
            <p:nvPr/>
          </p:nvSpPr>
          <p:spPr>
            <a:xfrm>
              <a:off x="6080805" y="3980180"/>
              <a:ext cx="2652395" cy="1698625"/>
            </a:xfrm>
            <a:custGeom>
              <a:avLst/>
              <a:ahLst/>
              <a:rect l="l" t="t" r="r" b="b"/>
              <a:pathLst>
                <a:path w="2652395" h="1698625">
                  <a:moveTo>
                    <a:pt x="2651968" y="32766"/>
                  </a:moveTo>
                  <a:lnTo>
                    <a:pt x="2651968" y="0"/>
                  </a:lnTo>
                  <a:lnTo>
                    <a:pt x="0" y="1698498"/>
                  </a:lnTo>
                  <a:lnTo>
                    <a:pt x="51159" y="1698498"/>
                  </a:lnTo>
                  <a:lnTo>
                    <a:pt x="2651968" y="32766"/>
                  </a:lnTo>
                  <a:close/>
                </a:path>
              </a:pathLst>
            </a:custGeom>
            <a:solidFill>
              <a:srgbClr val="6BD2D2"/>
            </a:solidFill>
          </p:spPr>
          <p:txBody>
            <a:bodyPr bIns="0" lIns="0" rIns="0" rtlCol="0" tIns="0" wrap="square"/>
            <a:p>
              <a:pPr defTabSz="916932"/>
              <a:endParaRPr>
                <a:solidFill>
                  <a:prstClr val="black"/>
                </a:solidFill>
              </a:endParaRPr>
            </a:p>
          </p:txBody>
        </p:sp>
        <p:sp>
          <p:nvSpPr>
            <p:cNvPr id="1049632" name="object 184"/>
            <p:cNvSpPr/>
            <p:nvPr/>
          </p:nvSpPr>
          <p:spPr>
            <a:xfrm>
              <a:off x="6131965" y="4012946"/>
              <a:ext cx="2600960" cy="1666239"/>
            </a:xfrm>
            <a:custGeom>
              <a:avLst/>
              <a:ahLst/>
              <a:rect l="l" t="t" r="r" b="b"/>
              <a:pathLst>
                <a:path w="2600959" h="1666239">
                  <a:moveTo>
                    <a:pt x="2600808" y="32765"/>
                  </a:moveTo>
                  <a:lnTo>
                    <a:pt x="2600808" y="0"/>
                  </a:lnTo>
                  <a:lnTo>
                    <a:pt x="0" y="1665731"/>
                  </a:lnTo>
                  <a:lnTo>
                    <a:pt x="51159" y="1665731"/>
                  </a:lnTo>
                  <a:lnTo>
                    <a:pt x="2600808" y="32765"/>
                  </a:lnTo>
                  <a:close/>
                </a:path>
              </a:pathLst>
            </a:custGeom>
            <a:solidFill>
              <a:srgbClr val="6AD2D2"/>
            </a:solidFill>
          </p:spPr>
          <p:txBody>
            <a:bodyPr bIns="0" lIns="0" rIns="0" rtlCol="0" tIns="0" wrap="square"/>
            <a:p>
              <a:pPr defTabSz="916932"/>
              <a:endParaRPr>
                <a:solidFill>
                  <a:prstClr val="black"/>
                </a:solidFill>
              </a:endParaRPr>
            </a:p>
          </p:txBody>
        </p:sp>
        <p:sp>
          <p:nvSpPr>
            <p:cNvPr id="1049633" name="object 185"/>
            <p:cNvSpPr/>
            <p:nvPr/>
          </p:nvSpPr>
          <p:spPr>
            <a:xfrm>
              <a:off x="6183124" y="4045712"/>
              <a:ext cx="2550160" cy="1633220"/>
            </a:xfrm>
            <a:custGeom>
              <a:avLst/>
              <a:ahLst/>
              <a:rect l="l" t="t" r="r" b="b"/>
              <a:pathLst>
                <a:path w="2550159" h="1633220">
                  <a:moveTo>
                    <a:pt x="2549649" y="32765"/>
                  </a:moveTo>
                  <a:lnTo>
                    <a:pt x="2549649" y="0"/>
                  </a:lnTo>
                  <a:lnTo>
                    <a:pt x="0" y="1632965"/>
                  </a:lnTo>
                  <a:lnTo>
                    <a:pt x="51159" y="1632965"/>
                  </a:lnTo>
                  <a:lnTo>
                    <a:pt x="2549649" y="32765"/>
                  </a:lnTo>
                  <a:close/>
                </a:path>
              </a:pathLst>
            </a:custGeom>
            <a:solidFill>
              <a:srgbClr val="68D2D2"/>
            </a:solidFill>
          </p:spPr>
          <p:txBody>
            <a:bodyPr bIns="0" lIns="0" rIns="0" rtlCol="0" tIns="0" wrap="square"/>
            <a:p>
              <a:pPr defTabSz="916932"/>
              <a:endParaRPr>
                <a:solidFill>
                  <a:prstClr val="black"/>
                </a:solidFill>
              </a:endParaRPr>
            </a:p>
          </p:txBody>
        </p:sp>
        <p:sp>
          <p:nvSpPr>
            <p:cNvPr id="1049634" name="object 186"/>
            <p:cNvSpPr/>
            <p:nvPr/>
          </p:nvSpPr>
          <p:spPr>
            <a:xfrm>
              <a:off x="6234284" y="4078478"/>
              <a:ext cx="2498725" cy="1600200"/>
            </a:xfrm>
            <a:custGeom>
              <a:avLst/>
              <a:ahLst/>
              <a:rect l="l" t="t" r="r" b="b"/>
              <a:pathLst>
                <a:path w="2498725" h="1600200">
                  <a:moveTo>
                    <a:pt x="2498489" y="32766"/>
                  </a:moveTo>
                  <a:lnTo>
                    <a:pt x="2498489" y="0"/>
                  </a:lnTo>
                  <a:lnTo>
                    <a:pt x="0" y="1600200"/>
                  </a:lnTo>
                  <a:lnTo>
                    <a:pt x="51159" y="1600200"/>
                  </a:lnTo>
                  <a:lnTo>
                    <a:pt x="2498489" y="32766"/>
                  </a:lnTo>
                  <a:close/>
                </a:path>
              </a:pathLst>
            </a:custGeom>
            <a:solidFill>
              <a:srgbClr val="67D1D1"/>
            </a:solidFill>
          </p:spPr>
          <p:txBody>
            <a:bodyPr bIns="0" lIns="0" rIns="0" rtlCol="0" tIns="0" wrap="square"/>
            <a:p>
              <a:pPr defTabSz="916932"/>
              <a:endParaRPr>
                <a:solidFill>
                  <a:prstClr val="black"/>
                </a:solidFill>
              </a:endParaRPr>
            </a:p>
          </p:txBody>
        </p:sp>
        <p:sp>
          <p:nvSpPr>
            <p:cNvPr id="1049635" name="object 187"/>
            <p:cNvSpPr/>
            <p:nvPr/>
          </p:nvSpPr>
          <p:spPr>
            <a:xfrm>
              <a:off x="6285443" y="4111244"/>
              <a:ext cx="2447925" cy="1567815"/>
            </a:xfrm>
            <a:custGeom>
              <a:avLst/>
              <a:ahLst/>
              <a:rect l="l" t="t" r="r" b="b"/>
              <a:pathLst>
                <a:path w="2447925" h="1567814">
                  <a:moveTo>
                    <a:pt x="2447330" y="32003"/>
                  </a:moveTo>
                  <a:lnTo>
                    <a:pt x="2447330" y="0"/>
                  </a:lnTo>
                  <a:lnTo>
                    <a:pt x="0" y="1567434"/>
                  </a:lnTo>
                  <a:lnTo>
                    <a:pt x="49969" y="1567434"/>
                  </a:lnTo>
                  <a:lnTo>
                    <a:pt x="2447330" y="32003"/>
                  </a:lnTo>
                  <a:close/>
                </a:path>
              </a:pathLst>
            </a:custGeom>
            <a:solidFill>
              <a:srgbClr val="65D1D1"/>
            </a:solidFill>
          </p:spPr>
          <p:txBody>
            <a:bodyPr bIns="0" lIns="0" rIns="0" rtlCol="0" tIns="0" wrap="square"/>
            <a:p>
              <a:pPr defTabSz="916932"/>
              <a:endParaRPr>
                <a:solidFill>
                  <a:prstClr val="black"/>
                </a:solidFill>
              </a:endParaRPr>
            </a:p>
          </p:txBody>
        </p:sp>
        <p:sp>
          <p:nvSpPr>
            <p:cNvPr id="1049636" name="object 188"/>
            <p:cNvSpPr/>
            <p:nvPr/>
          </p:nvSpPr>
          <p:spPr>
            <a:xfrm>
              <a:off x="6335413" y="4143248"/>
              <a:ext cx="2397760" cy="1535430"/>
            </a:xfrm>
            <a:custGeom>
              <a:avLst/>
              <a:ahLst/>
              <a:rect l="l" t="t" r="r" b="b"/>
              <a:pathLst>
                <a:path w="2397759" h="1535429">
                  <a:moveTo>
                    <a:pt x="2397360" y="32765"/>
                  </a:moveTo>
                  <a:lnTo>
                    <a:pt x="2397360" y="0"/>
                  </a:lnTo>
                  <a:lnTo>
                    <a:pt x="0" y="1535429"/>
                  </a:lnTo>
                  <a:lnTo>
                    <a:pt x="51159" y="1535429"/>
                  </a:lnTo>
                  <a:lnTo>
                    <a:pt x="2397360" y="32765"/>
                  </a:lnTo>
                  <a:close/>
                </a:path>
              </a:pathLst>
            </a:custGeom>
            <a:solidFill>
              <a:srgbClr val="63D1D1"/>
            </a:solidFill>
          </p:spPr>
          <p:txBody>
            <a:bodyPr bIns="0" lIns="0" rIns="0" rtlCol="0" tIns="0" wrap="square"/>
            <a:p>
              <a:pPr defTabSz="916932"/>
              <a:endParaRPr>
                <a:solidFill>
                  <a:prstClr val="black"/>
                </a:solidFill>
              </a:endParaRPr>
            </a:p>
          </p:txBody>
        </p:sp>
        <p:sp>
          <p:nvSpPr>
            <p:cNvPr id="1049637" name="object 189"/>
            <p:cNvSpPr/>
            <p:nvPr/>
          </p:nvSpPr>
          <p:spPr>
            <a:xfrm>
              <a:off x="6386573" y="4176014"/>
              <a:ext cx="2346325" cy="1503045"/>
            </a:xfrm>
            <a:custGeom>
              <a:avLst/>
              <a:ahLst/>
              <a:rect l="l" t="t" r="r" b="b"/>
              <a:pathLst>
                <a:path w="2346325" h="1503045">
                  <a:moveTo>
                    <a:pt x="2346200" y="32765"/>
                  </a:moveTo>
                  <a:lnTo>
                    <a:pt x="2346200" y="0"/>
                  </a:lnTo>
                  <a:lnTo>
                    <a:pt x="0" y="1502664"/>
                  </a:lnTo>
                  <a:lnTo>
                    <a:pt x="51159" y="1502664"/>
                  </a:lnTo>
                  <a:lnTo>
                    <a:pt x="2346200" y="32765"/>
                  </a:lnTo>
                  <a:close/>
                </a:path>
              </a:pathLst>
            </a:custGeom>
            <a:solidFill>
              <a:srgbClr val="62D1D1"/>
            </a:solidFill>
          </p:spPr>
          <p:txBody>
            <a:bodyPr bIns="0" lIns="0" rIns="0" rtlCol="0" tIns="0" wrap="square"/>
            <a:p>
              <a:pPr defTabSz="916932"/>
              <a:endParaRPr>
                <a:solidFill>
                  <a:prstClr val="black"/>
                </a:solidFill>
              </a:endParaRPr>
            </a:p>
          </p:txBody>
        </p:sp>
        <p:sp>
          <p:nvSpPr>
            <p:cNvPr id="1049638" name="object 190"/>
            <p:cNvSpPr/>
            <p:nvPr/>
          </p:nvSpPr>
          <p:spPr>
            <a:xfrm>
              <a:off x="6437732" y="4208780"/>
              <a:ext cx="2295525" cy="1470025"/>
            </a:xfrm>
            <a:custGeom>
              <a:avLst/>
              <a:ahLst/>
              <a:rect l="l" t="t" r="r" b="b"/>
              <a:pathLst>
                <a:path w="2295525" h="1470025">
                  <a:moveTo>
                    <a:pt x="2295041" y="32766"/>
                  </a:moveTo>
                  <a:lnTo>
                    <a:pt x="2295041" y="0"/>
                  </a:lnTo>
                  <a:lnTo>
                    <a:pt x="0" y="1469898"/>
                  </a:lnTo>
                  <a:lnTo>
                    <a:pt x="51159" y="1469898"/>
                  </a:lnTo>
                  <a:lnTo>
                    <a:pt x="2295041" y="32766"/>
                  </a:lnTo>
                  <a:close/>
                </a:path>
              </a:pathLst>
            </a:custGeom>
            <a:solidFill>
              <a:srgbClr val="61D1D1"/>
            </a:solidFill>
          </p:spPr>
          <p:txBody>
            <a:bodyPr bIns="0" lIns="0" rIns="0" rtlCol="0" tIns="0" wrap="square"/>
            <a:p>
              <a:pPr defTabSz="916932"/>
              <a:endParaRPr>
                <a:solidFill>
                  <a:prstClr val="black"/>
                </a:solidFill>
              </a:endParaRPr>
            </a:p>
          </p:txBody>
        </p:sp>
        <p:sp>
          <p:nvSpPr>
            <p:cNvPr id="1049639" name="object 191"/>
            <p:cNvSpPr/>
            <p:nvPr/>
          </p:nvSpPr>
          <p:spPr>
            <a:xfrm>
              <a:off x="6488892" y="4241546"/>
              <a:ext cx="2244090" cy="1437640"/>
            </a:xfrm>
            <a:custGeom>
              <a:avLst/>
              <a:ahLst/>
              <a:rect l="l" t="t" r="r" b="b"/>
              <a:pathLst>
                <a:path w="2244090" h="1437639">
                  <a:moveTo>
                    <a:pt x="2243881" y="32765"/>
                  </a:moveTo>
                  <a:lnTo>
                    <a:pt x="2243881" y="0"/>
                  </a:lnTo>
                  <a:lnTo>
                    <a:pt x="0" y="1437131"/>
                  </a:lnTo>
                  <a:lnTo>
                    <a:pt x="51159" y="1437131"/>
                  </a:lnTo>
                  <a:lnTo>
                    <a:pt x="2243881" y="32765"/>
                  </a:lnTo>
                  <a:close/>
                </a:path>
              </a:pathLst>
            </a:custGeom>
            <a:solidFill>
              <a:srgbClr val="5FD0D0"/>
            </a:solidFill>
          </p:spPr>
          <p:txBody>
            <a:bodyPr bIns="0" lIns="0" rIns="0" rtlCol="0" tIns="0" wrap="square"/>
            <a:p>
              <a:pPr defTabSz="916932"/>
              <a:endParaRPr>
                <a:solidFill>
                  <a:prstClr val="black"/>
                </a:solidFill>
              </a:endParaRPr>
            </a:p>
          </p:txBody>
        </p:sp>
        <p:sp>
          <p:nvSpPr>
            <p:cNvPr id="1049640" name="object 192"/>
            <p:cNvSpPr/>
            <p:nvPr/>
          </p:nvSpPr>
          <p:spPr>
            <a:xfrm>
              <a:off x="6540051" y="4274312"/>
              <a:ext cx="2193290" cy="1404620"/>
            </a:xfrm>
            <a:custGeom>
              <a:avLst/>
              <a:ahLst/>
              <a:rect l="l" t="t" r="r" b="b"/>
              <a:pathLst>
                <a:path w="2193290" h="1404620">
                  <a:moveTo>
                    <a:pt x="2192722" y="32765"/>
                  </a:moveTo>
                  <a:lnTo>
                    <a:pt x="2192722" y="0"/>
                  </a:lnTo>
                  <a:lnTo>
                    <a:pt x="0" y="1404365"/>
                  </a:lnTo>
                  <a:lnTo>
                    <a:pt x="51159" y="1404365"/>
                  </a:lnTo>
                  <a:lnTo>
                    <a:pt x="2192722" y="32765"/>
                  </a:lnTo>
                  <a:close/>
                </a:path>
              </a:pathLst>
            </a:custGeom>
            <a:solidFill>
              <a:srgbClr val="5ED0D0"/>
            </a:solidFill>
          </p:spPr>
          <p:txBody>
            <a:bodyPr bIns="0" lIns="0" rIns="0" rtlCol="0" tIns="0" wrap="square"/>
            <a:p>
              <a:pPr defTabSz="916932"/>
              <a:endParaRPr>
                <a:solidFill>
                  <a:prstClr val="black"/>
                </a:solidFill>
              </a:endParaRPr>
            </a:p>
          </p:txBody>
        </p:sp>
        <p:sp>
          <p:nvSpPr>
            <p:cNvPr id="1049641" name="object 193"/>
            <p:cNvSpPr/>
            <p:nvPr/>
          </p:nvSpPr>
          <p:spPr>
            <a:xfrm>
              <a:off x="6591211" y="4307077"/>
              <a:ext cx="2141855" cy="1371600"/>
            </a:xfrm>
            <a:custGeom>
              <a:avLst/>
              <a:ahLst/>
              <a:rect l="l" t="t" r="r" b="b"/>
              <a:pathLst>
                <a:path w="2141854" h="1371600">
                  <a:moveTo>
                    <a:pt x="2141562" y="32766"/>
                  </a:moveTo>
                  <a:lnTo>
                    <a:pt x="2141562" y="0"/>
                  </a:lnTo>
                  <a:lnTo>
                    <a:pt x="0" y="1371600"/>
                  </a:lnTo>
                  <a:lnTo>
                    <a:pt x="51159" y="1371600"/>
                  </a:lnTo>
                  <a:lnTo>
                    <a:pt x="2141562" y="32766"/>
                  </a:lnTo>
                  <a:close/>
                </a:path>
              </a:pathLst>
            </a:custGeom>
            <a:solidFill>
              <a:srgbClr val="5DD0D0"/>
            </a:solidFill>
          </p:spPr>
          <p:txBody>
            <a:bodyPr bIns="0" lIns="0" rIns="0" rtlCol="0" tIns="0" wrap="square"/>
            <a:p>
              <a:pPr defTabSz="916932"/>
              <a:endParaRPr>
                <a:solidFill>
                  <a:prstClr val="black"/>
                </a:solidFill>
              </a:endParaRPr>
            </a:p>
          </p:txBody>
        </p:sp>
        <p:sp>
          <p:nvSpPr>
            <p:cNvPr id="1049642" name="object 194"/>
            <p:cNvSpPr/>
            <p:nvPr/>
          </p:nvSpPr>
          <p:spPr>
            <a:xfrm>
              <a:off x="6642370" y="4339844"/>
              <a:ext cx="2090420" cy="1339215"/>
            </a:xfrm>
            <a:custGeom>
              <a:avLst/>
              <a:ahLst/>
              <a:rect l="l" t="t" r="r" b="b"/>
              <a:pathLst>
                <a:path w="2090420" h="1339214">
                  <a:moveTo>
                    <a:pt x="2090403" y="32003"/>
                  </a:moveTo>
                  <a:lnTo>
                    <a:pt x="2090403" y="0"/>
                  </a:lnTo>
                  <a:lnTo>
                    <a:pt x="0" y="1338834"/>
                  </a:lnTo>
                  <a:lnTo>
                    <a:pt x="49969" y="1338834"/>
                  </a:lnTo>
                  <a:lnTo>
                    <a:pt x="2090403" y="32003"/>
                  </a:lnTo>
                  <a:close/>
                </a:path>
              </a:pathLst>
            </a:custGeom>
            <a:solidFill>
              <a:srgbClr val="5BD0D0"/>
            </a:solidFill>
          </p:spPr>
          <p:txBody>
            <a:bodyPr bIns="0" lIns="0" rIns="0" rtlCol="0" tIns="0" wrap="square"/>
            <a:p>
              <a:pPr defTabSz="916932"/>
              <a:endParaRPr>
                <a:solidFill>
                  <a:prstClr val="black"/>
                </a:solidFill>
              </a:endParaRPr>
            </a:p>
          </p:txBody>
        </p:sp>
        <p:sp>
          <p:nvSpPr>
            <p:cNvPr id="1049643" name="object 195"/>
            <p:cNvSpPr/>
            <p:nvPr/>
          </p:nvSpPr>
          <p:spPr>
            <a:xfrm>
              <a:off x="6692340" y="4371848"/>
              <a:ext cx="2040889" cy="1306830"/>
            </a:xfrm>
            <a:custGeom>
              <a:avLst/>
              <a:ahLst/>
              <a:rect l="l" t="t" r="r" b="b"/>
              <a:pathLst>
                <a:path w="2040890" h="1306829">
                  <a:moveTo>
                    <a:pt x="2040433" y="32765"/>
                  </a:moveTo>
                  <a:lnTo>
                    <a:pt x="2040433" y="0"/>
                  </a:lnTo>
                  <a:lnTo>
                    <a:pt x="0" y="1306829"/>
                  </a:lnTo>
                  <a:lnTo>
                    <a:pt x="51159" y="1306829"/>
                  </a:lnTo>
                  <a:lnTo>
                    <a:pt x="2040433" y="32765"/>
                  </a:lnTo>
                  <a:close/>
                </a:path>
              </a:pathLst>
            </a:custGeom>
            <a:solidFill>
              <a:srgbClr val="5AD0D0"/>
            </a:solidFill>
          </p:spPr>
          <p:txBody>
            <a:bodyPr bIns="0" lIns="0" rIns="0" rtlCol="0" tIns="0" wrap="square"/>
            <a:p>
              <a:pPr defTabSz="916932"/>
              <a:endParaRPr>
                <a:solidFill>
                  <a:prstClr val="black"/>
                </a:solidFill>
              </a:endParaRPr>
            </a:p>
          </p:txBody>
        </p:sp>
        <p:sp>
          <p:nvSpPr>
            <p:cNvPr id="1049644" name="object 196"/>
            <p:cNvSpPr/>
            <p:nvPr/>
          </p:nvSpPr>
          <p:spPr>
            <a:xfrm>
              <a:off x="6743500" y="4404614"/>
              <a:ext cx="1989455" cy="1274445"/>
            </a:xfrm>
            <a:custGeom>
              <a:avLst/>
              <a:ahLst/>
              <a:rect l="l" t="t" r="r" b="b"/>
              <a:pathLst>
                <a:path w="1989454" h="1274445">
                  <a:moveTo>
                    <a:pt x="1989273" y="32765"/>
                  </a:moveTo>
                  <a:lnTo>
                    <a:pt x="1989273" y="0"/>
                  </a:lnTo>
                  <a:lnTo>
                    <a:pt x="0" y="1274064"/>
                  </a:lnTo>
                  <a:lnTo>
                    <a:pt x="51159" y="1274064"/>
                  </a:lnTo>
                  <a:lnTo>
                    <a:pt x="1989273" y="32765"/>
                  </a:lnTo>
                  <a:close/>
                </a:path>
              </a:pathLst>
            </a:custGeom>
            <a:solidFill>
              <a:srgbClr val="59CFCF"/>
            </a:solidFill>
          </p:spPr>
          <p:txBody>
            <a:bodyPr bIns="0" lIns="0" rIns="0" rtlCol="0" tIns="0" wrap="square"/>
            <a:p>
              <a:pPr defTabSz="916932"/>
              <a:endParaRPr>
                <a:solidFill>
                  <a:prstClr val="black"/>
                </a:solidFill>
              </a:endParaRPr>
            </a:p>
          </p:txBody>
        </p:sp>
        <p:sp>
          <p:nvSpPr>
            <p:cNvPr id="1049645" name="object 197"/>
            <p:cNvSpPr/>
            <p:nvPr/>
          </p:nvSpPr>
          <p:spPr>
            <a:xfrm>
              <a:off x="6794659" y="4437380"/>
              <a:ext cx="1938655" cy="1241425"/>
            </a:xfrm>
            <a:custGeom>
              <a:avLst/>
              <a:ahLst/>
              <a:rect l="l" t="t" r="r" b="b"/>
              <a:pathLst>
                <a:path w="1938654" h="1241425">
                  <a:moveTo>
                    <a:pt x="1938114" y="32766"/>
                  </a:moveTo>
                  <a:lnTo>
                    <a:pt x="1938114" y="0"/>
                  </a:lnTo>
                  <a:lnTo>
                    <a:pt x="0" y="1241298"/>
                  </a:lnTo>
                  <a:lnTo>
                    <a:pt x="51159" y="1241298"/>
                  </a:lnTo>
                  <a:lnTo>
                    <a:pt x="1938114" y="32766"/>
                  </a:lnTo>
                  <a:close/>
                </a:path>
              </a:pathLst>
            </a:custGeom>
            <a:solidFill>
              <a:srgbClr val="57CFCF"/>
            </a:solidFill>
          </p:spPr>
          <p:txBody>
            <a:bodyPr bIns="0" lIns="0" rIns="0" rtlCol="0" tIns="0" wrap="square"/>
            <a:p>
              <a:pPr defTabSz="916932"/>
              <a:endParaRPr>
                <a:solidFill>
                  <a:prstClr val="black"/>
                </a:solidFill>
              </a:endParaRPr>
            </a:p>
          </p:txBody>
        </p:sp>
        <p:sp>
          <p:nvSpPr>
            <p:cNvPr id="1049646" name="object 198"/>
            <p:cNvSpPr/>
            <p:nvPr/>
          </p:nvSpPr>
          <p:spPr>
            <a:xfrm>
              <a:off x="6845819" y="4470146"/>
              <a:ext cx="1887220" cy="1209040"/>
            </a:xfrm>
            <a:custGeom>
              <a:avLst/>
              <a:ahLst/>
              <a:rect l="l" t="t" r="r" b="b"/>
              <a:pathLst>
                <a:path w="1887220" h="1209039">
                  <a:moveTo>
                    <a:pt x="1886954" y="32765"/>
                  </a:moveTo>
                  <a:lnTo>
                    <a:pt x="1886954" y="0"/>
                  </a:lnTo>
                  <a:lnTo>
                    <a:pt x="0" y="1208531"/>
                  </a:lnTo>
                  <a:lnTo>
                    <a:pt x="51159" y="1208531"/>
                  </a:lnTo>
                  <a:lnTo>
                    <a:pt x="1886954" y="32765"/>
                  </a:lnTo>
                  <a:close/>
                </a:path>
              </a:pathLst>
            </a:custGeom>
            <a:solidFill>
              <a:srgbClr val="56CFCF"/>
            </a:solidFill>
          </p:spPr>
          <p:txBody>
            <a:bodyPr bIns="0" lIns="0" rIns="0" rtlCol="0" tIns="0" wrap="square"/>
            <a:p>
              <a:pPr defTabSz="916932"/>
              <a:endParaRPr>
                <a:solidFill>
                  <a:prstClr val="black"/>
                </a:solidFill>
              </a:endParaRPr>
            </a:p>
          </p:txBody>
        </p:sp>
        <p:sp>
          <p:nvSpPr>
            <p:cNvPr id="1049647" name="object 199"/>
            <p:cNvSpPr/>
            <p:nvPr/>
          </p:nvSpPr>
          <p:spPr>
            <a:xfrm>
              <a:off x="6896978" y="4502912"/>
              <a:ext cx="1836420" cy="1176020"/>
            </a:xfrm>
            <a:custGeom>
              <a:avLst/>
              <a:ahLst/>
              <a:rect l="l" t="t" r="r" b="b"/>
              <a:pathLst>
                <a:path w="1836420" h="1176020">
                  <a:moveTo>
                    <a:pt x="1835795" y="32765"/>
                  </a:moveTo>
                  <a:lnTo>
                    <a:pt x="1835795" y="0"/>
                  </a:lnTo>
                  <a:lnTo>
                    <a:pt x="0" y="1175765"/>
                  </a:lnTo>
                  <a:lnTo>
                    <a:pt x="51159" y="1175765"/>
                  </a:lnTo>
                  <a:lnTo>
                    <a:pt x="1835795" y="32765"/>
                  </a:lnTo>
                  <a:close/>
                </a:path>
              </a:pathLst>
            </a:custGeom>
            <a:solidFill>
              <a:srgbClr val="55CFCF"/>
            </a:solidFill>
          </p:spPr>
          <p:txBody>
            <a:bodyPr bIns="0" lIns="0" rIns="0" rtlCol="0" tIns="0" wrap="square"/>
            <a:p>
              <a:pPr defTabSz="916932"/>
              <a:endParaRPr>
                <a:solidFill>
                  <a:prstClr val="black"/>
                </a:solidFill>
              </a:endParaRPr>
            </a:p>
          </p:txBody>
        </p:sp>
        <p:sp>
          <p:nvSpPr>
            <p:cNvPr id="1049648" name="object 200"/>
            <p:cNvSpPr/>
            <p:nvPr/>
          </p:nvSpPr>
          <p:spPr>
            <a:xfrm>
              <a:off x="6948138" y="4535677"/>
              <a:ext cx="1784985" cy="1143000"/>
            </a:xfrm>
            <a:custGeom>
              <a:avLst/>
              <a:ahLst/>
              <a:rect l="l" t="t" r="r" b="b"/>
              <a:pathLst>
                <a:path w="1784984" h="1143000">
                  <a:moveTo>
                    <a:pt x="1784635" y="32766"/>
                  </a:moveTo>
                  <a:lnTo>
                    <a:pt x="1784635" y="0"/>
                  </a:lnTo>
                  <a:lnTo>
                    <a:pt x="0" y="1143000"/>
                  </a:lnTo>
                  <a:lnTo>
                    <a:pt x="51159" y="1143000"/>
                  </a:lnTo>
                  <a:lnTo>
                    <a:pt x="1784635" y="32766"/>
                  </a:lnTo>
                  <a:close/>
                </a:path>
              </a:pathLst>
            </a:custGeom>
            <a:solidFill>
              <a:srgbClr val="53CFCF"/>
            </a:solidFill>
          </p:spPr>
          <p:txBody>
            <a:bodyPr bIns="0" lIns="0" rIns="0" rtlCol="0" tIns="0" wrap="square"/>
            <a:p>
              <a:pPr defTabSz="916932"/>
              <a:endParaRPr>
                <a:solidFill>
                  <a:prstClr val="black"/>
                </a:solidFill>
              </a:endParaRPr>
            </a:p>
          </p:txBody>
        </p:sp>
        <p:sp>
          <p:nvSpPr>
            <p:cNvPr id="1049649" name="object 201"/>
            <p:cNvSpPr/>
            <p:nvPr/>
          </p:nvSpPr>
          <p:spPr>
            <a:xfrm>
              <a:off x="6999297" y="4568444"/>
              <a:ext cx="1733550" cy="1110615"/>
            </a:xfrm>
            <a:custGeom>
              <a:avLst/>
              <a:ahLst/>
              <a:rect l="l" t="t" r="r" b="b"/>
              <a:pathLst>
                <a:path w="1733550" h="1110614">
                  <a:moveTo>
                    <a:pt x="1733475" y="32003"/>
                  </a:moveTo>
                  <a:lnTo>
                    <a:pt x="1733475" y="0"/>
                  </a:lnTo>
                  <a:lnTo>
                    <a:pt x="0" y="1110234"/>
                  </a:lnTo>
                  <a:lnTo>
                    <a:pt x="49969" y="1110234"/>
                  </a:lnTo>
                  <a:lnTo>
                    <a:pt x="1733475" y="32003"/>
                  </a:lnTo>
                  <a:close/>
                </a:path>
              </a:pathLst>
            </a:custGeom>
            <a:solidFill>
              <a:srgbClr val="52CFCF"/>
            </a:solidFill>
          </p:spPr>
          <p:txBody>
            <a:bodyPr bIns="0" lIns="0" rIns="0" rtlCol="0" tIns="0" wrap="square"/>
            <a:p>
              <a:pPr defTabSz="916932"/>
              <a:endParaRPr>
                <a:solidFill>
                  <a:prstClr val="black"/>
                </a:solidFill>
              </a:endParaRPr>
            </a:p>
          </p:txBody>
        </p:sp>
        <p:sp>
          <p:nvSpPr>
            <p:cNvPr id="1049650" name="object 202"/>
            <p:cNvSpPr/>
            <p:nvPr/>
          </p:nvSpPr>
          <p:spPr>
            <a:xfrm>
              <a:off x="7049267" y="4600448"/>
              <a:ext cx="1684020" cy="1078230"/>
            </a:xfrm>
            <a:custGeom>
              <a:avLst/>
              <a:ahLst/>
              <a:rect l="l" t="t" r="r" b="b"/>
              <a:pathLst>
                <a:path w="1684020" h="1078229">
                  <a:moveTo>
                    <a:pt x="1683506" y="32765"/>
                  </a:moveTo>
                  <a:lnTo>
                    <a:pt x="1683506" y="0"/>
                  </a:lnTo>
                  <a:lnTo>
                    <a:pt x="0" y="1078229"/>
                  </a:lnTo>
                  <a:lnTo>
                    <a:pt x="51159" y="1078229"/>
                  </a:lnTo>
                  <a:lnTo>
                    <a:pt x="1683506" y="32765"/>
                  </a:lnTo>
                  <a:close/>
                </a:path>
              </a:pathLst>
            </a:custGeom>
            <a:solidFill>
              <a:srgbClr val="51CFCF"/>
            </a:solidFill>
          </p:spPr>
          <p:txBody>
            <a:bodyPr bIns="0" lIns="0" rIns="0" rtlCol="0" tIns="0" wrap="square"/>
            <a:p>
              <a:pPr defTabSz="916932"/>
              <a:endParaRPr>
                <a:solidFill>
                  <a:prstClr val="black"/>
                </a:solidFill>
              </a:endParaRPr>
            </a:p>
          </p:txBody>
        </p:sp>
        <p:sp>
          <p:nvSpPr>
            <p:cNvPr id="1049651" name="object 203"/>
            <p:cNvSpPr/>
            <p:nvPr/>
          </p:nvSpPr>
          <p:spPr>
            <a:xfrm>
              <a:off x="7100417" y="4633213"/>
              <a:ext cx="1632585" cy="1045844"/>
            </a:xfrm>
            <a:custGeom>
              <a:avLst/>
              <a:ahLst/>
              <a:rect l="l" t="t" r="r" b="b"/>
              <a:pathLst>
                <a:path w="1632584" h="1045845">
                  <a:moveTo>
                    <a:pt x="1632356" y="0"/>
                  </a:moveTo>
                  <a:lnTo>
                    <a:pt x="0" y="1045464"/>
                  </a:lnTo>
                  <a:lnTo>
                    <a:pt x="51168" y="1045464"/>
                  </a:lnTo>
                  <a:lnTo>
                    <a:pt x="102323" y="1045464"/>
                  </a:lnTo>
                  <a:lnTo>
                    <a:pt x="1632356" y="65532"/>
                  </a:lnTo>
                  <a:lnTo>
                    <a:pt x="1632356" y="32766"/>
                  </a:lnTo>
                  <a:lnTo>
                    <a:pt x="1632356" y="0"/>
                  </a:lnTo>
                  <a:close/>
                </a:path>
              </a:pathLst>
            </a:custGeom>
            <a:solidFill>
              <a:srgbClr val="4FCECE"/>
            </a:solidFill>
          </p:spPr>
          <p:txBody>
            <a:bodyPr bIns="0" lIns="0" rIns="0" rtlCol="0" tIns="0" wrap="square"/>
            <a:p>
              <a:pPr defTabSz="916932"/>
              <a:endParaRPr>
                <a:solidFill>
                  <a:prstClr val="black"/>
                </a:solidFill>
              </a:endParaRPr>
            </a:p>
          </p:txBody>
        </p:sp>
        <p:sp>
          <p:nvSpPr>
            <p:cNvPr id="1049652" name="object 204"/>
            <p:cNvSpPr/>
            <p:nvPr/>
          </p:nvSpPr>
          <p:spPr>
            <a:xfrm>
              <a:off x="7202746" y="4698746"/>
              <a:ext cx="1530350" cy="980440"/>
            </a:xfrm>
            <a:custGeom>
              <a:avLst/>
              <a:ahLst/>
              <a:rect l="l" t="t" r="r" b="b"/>
              <a:pathLst>
                <a:path w="1530350" h="980439">
                  <a:moveTo>
                    <a:pt x="1530027" y="32765"/>
                  </a:moveTo>
                  <a:lnTo>
                    <a:pt x="1530027" y="0"/>
                  </a:lnTo>
                  <a:lnTo>
                    <a:pt x="0" y="979931"/>
                  </a:lnTo>
                  <a:lnTo>
                    <a:pt x="51159" y="979931"/>
                  </a:lnTo>
                  <a:lnTo>
                    <a:pt x="1530027" y="32765"/>
                  </a:lnTo>
                  <a:close/>
                </a:path>
              </a:pathLst>
            </a:custGeom>
            <a:solidFill>
              <a:srgbClr val="4ECECE"/>
            </a:solidFill>
          </p:spPr>
          <p:txBody>
            <a:bodyPr bIns="0" lIns="0" rIns="0" rtlCol="0" tIns="0" wrap="square"/>
            <a:p>
              <a:pPr defTabSz="916932"/>
              <a:endParaRPr>
                <a:solidFill>
                  <a:prstClr val="black"/>
                </a:solidFill>
              </a:endParaRPr>
            </a:p>
          </p:txBody>
        </p:sp>
        <p:sp>
          <p:nvSpPr>
            <p:cNvPr id="1049653" name="object 205"/>
            <p:cNvSpPr/>
            <p:nvPr/>
          </p:nvSpPr>
          <p:spPr>
            <a:xfrm>
              <a:off x="7253906" y="4731512"/>
              <a:ext cx="1478915" cy="947419"/>
            </a:xfrm>
            <a:custGeom>
              <a:avLst/>
              <a:ahLst/>
              <a:rect l="l" t="t" r="r" b="b"/>
              <a:pathLst>
                <a:path w="1478915" h="947420">
                  <a:moveTo>
                    <a:pt x="1478867" y="32765"/>
                  </a:moveTo>
                  <a:lnTo>
                    <a:pt x="1478867" y="0"/>
                  </a:lnTo>
                  <a:lnTo>
                    <a:pt x="0" y="947165"/>
                  </a:lnTo>
                  <a:lnTo>
                    <a:pt x="51159" y="947165"/>
                  </a:lnTo>
                  <a:lnTo>
                    <a:pt x="1478867" y="32765"/>
                  </a:lnTo>
                  <a:close/>
                </a:path>
              </a:pathLst>
            </a:custGeom>
            <a:solidFill>
              <a:srgbClr val="4CCECE"/>
            </a:solidFill>
          </p:spPr>
          <p:txBody>
            <a:bodyPr bIns="0" lIns="0" rIns="0" rtlCol="0" tIns="0" wrap="square"/>
            <a:p>
              <a:pPr defTabSz="916932"/>
              <a:endParaRPr>
                <a:solidFill>
                  <a:prstClr val="black"/>
                </a:solidFill>
              </a:endParaRPr>
            </a:p>
          </p:txBody>
        </p:sp>
        <p:sp>
          <p:nvSpPr>
            <p:cNvPr id="1049654" name="object 206"/>
            <p:cNvSpPr/>
            <p:nvPr/>
          </p:nvSpPr>
          <p:spPr>
            <a:xfrm>
              <a:off x="7305065" y="4764277"/>
              <a:ext cx="1428115" cy="914400"/>
            </a:xfrm>
            <a:custGeom>
              <a:avLst/>
              <a:ahLst/>
              <a:rect l="l" t="t" r="r" b="b"/>
              <a:pathLst>
                <a:path w="1428115" h="914400">
                  <a:moveTo>
                    <a:pt x="1427708" y="32766"/>
                  </a:moveTo>
                  <a:lnTo>
                    <a:pt x="1427708" y="0"/>
                  </a:lnTo>
                  <a:lnTo>
                    <a:pt x="0" y="914400"/>
                  </a:lnTo>
                  <a:lnTo>
                    <a:pt x="51159" y="914400"/>
                  </a:lnTo>
                  <a:lnTo>
                    <a:pt x="1427708" y="32766"/>
                  </a:lnTo>
                  <a:close/>
                </a:path>
              </a:pathLst>
            </a:custGeom>
            <a:solidFill>
              <a:srgbClr val="4BCECE"/>
            </a:solidFill>
          </p:spPr>
          <p:txBody>
            <a:bodyPr bIns="0" lIns="0" rIns="0" rtlCol="0" tIns="0" wrap="square"/>
            <a:p>
              <a:pPr defTabSz="916932"/>
              <a:endParaRPr>
                <a:solidFill>
                  <a:prstClr val="black"/>
                </a:solidFill>
              </a:endParaRPr>
            </a:p>
          </p:txBody>
        </p:sp>
        <p:sp>
          <p:nvSpPr>
            <p:cNvPr id="1049655" name="object 207"/>
            <p:cNvSpPr/>
            <p:nvPr/>
          </p:nvSpPr>
          <p:spPr>
            <a:xfrm>
              <a:off x="7356225" y="4797044"/>
              <a:ext cx="1376680" cy="882015"/>
            </a:xfrm>
            <a:custGeom>
              <a:avLst/>
              <a:ahLst/>
              <a:rect l="l" t="t" r="r" b="b"/>
              <a:pathLst>
                <a:path w="1376679" h="882014">
                  <a:moveTo>
                    <a:pt x="1376548" y="32765"/>
                  </a:moveTo>
                  <a:lnTo>
                    <a:pt x="1376548" y="0"/>
                  </a:lnTo>
                  <a:lnTo>
                    <a:pt x="0" y="881634"/>
                  </a:lnTo>
                  <a:lnTo>
                    <a:pt x="51159" y="881634"/>
                  </a:lnTo>
                  <a:lnTo>
                    <a:pt x="1376548" y="32765"/>
                  </a:lnTo>
                  <a:close/>
                </a:path>
              </a:pathLst>
            </a:custGeom>
            <a:solidFill>
              <a:srgbClr val="4ACECE"/>
            </a:solidFill>
          </p:spPr>
          <p:txBody>
            <a:bodyPr bIns="0" lIns="0" rIns="0" rtlCol="0" tIns="0" wrap="square"/>
            <a:p>
              <a:pPr defTabSz="916932"/>
              <a:endParaRPr>
                <a:solidFill>
                  <a:prstClr val="black"/>
                </a:solidFill>
              </a:endParaRPr>
            </a:p>
          </p:txBody>
        </p:sp>
        <p:sp>
          <p:nvSpPr>
            <p:cNvPr id="1049656" name="object 208"/>
            <p:cNvSpPr/>
            <p:nvPr/>
          </p:nvSpPr>
          <p:spPr>
            <a:xfrm>
              <a:off x="7407384" y="4829810"/>
              <a:ext cx="1325880" cy="848994"/>
            </a:xfrm>
            <a:custGeom>
              <a:avLst/>
              <a:ahLst/>
              <a:rect l="l" t="t" r="r" b="b"/>
              <a:pathLst>
                <a:path w="1325879" h="848995">
                  <a:moveTo>
                    <a:pt x="1325389" y="32003"/>
                  </a:moveTo>
                  <a:lnTo>
                    <a:pt x="1325389" y="0"/>
                  </a:lnTo>
                  <a:lnTo>
                    <a:pt x="0" y="848867"/>
                  </a:lnTo>
                  <a:lnTo>
                    <a:pt x="49969" y="848867"/>
                  </a:lnTo>
                  <a:lnTo>
                    <a:pt x="1325389" y="32003"/>
                  </a:lnTo>
                  <a:close/>
                </a:path>
              </a:pathLst>
            </a:custGeom>
            <a:solidFill>
              <a:srgbClr val="48CECE"/>
            </a:solidFill>
          </p:spPr>
          <p:txBody>
            <a:bodyPr bIns="0" lIns="0" rIns="0" rtlCol="0" tIns="0" wrap="square"/>
            <a:p>
              <a:pPr defTabSz="916932"/>
              <a:endParaRPr>
                <a:solidFill>
                  <a:prstClr val="black"/>
                </a:solidFill>
              </a:endParaRPr>
            </a:p>
          </p:txBody>
        </p:sp>
        <p:sp>
          <p:nvSpPr>
            <p:cNvPr id="1049657" name="object 209"/>
            <p:cNvSpPr/>
            <p:nvPr/>
          </p:nvSpPr>
          <p:spPr>
            <a:xfrm>
              <a:off x="7457354" y="4861814"/>
              <a:ext cx="1275715" cy="817244"/>
            </a:xfrm>
            <a:custGeom>
              <a:avLst/>
              <a:ahLst/>
              <a:rect l="l" t="t" r="r" b="b"/>
              <a:pathLst>
                <a:path w="1275715" h="817245">
                  <a:moveTo>
                    <a:pt x="1275419" y="32765"/>
                  </a:moveTo>
                  <a:lnTo>
                    <a:pt x="1275419" y="0"/>
                  </a:lnTo>
                  <a:lnTo>
                    <a:pt x="0" y="816863"/>
                  </a:lnTo>
                  <a:lnTo>
                    <a:pt x="51159" y="816863"/>
                  </a:lnTo>
                  <a:lnTo>
                    <a:pt x="1275419" y="32765"/>
                  </a:lnTo>
                  <a:close/>
                </a:path>
              </a:pathLst>
            </a:custGeom>
            <a:solidFill>
              <a:srgbClr val="48CDCD"/>
            </a:solidFill>
          </p:spPr>
          <p:txBody>
            <a:bodyPr bIns="0" lIns="0" rIns="0" rtlCol="0" tIns="0" wrap="square"/>
            <a:p>
              <a:pPr defTabSz="916932"/>
              <a:endParaRPr>
                <a:solidFill>
                  <a:prstClr val="black"/>
                </a:solidFill>
              </a:endParaRPr>
            </a:p>
          </p:txBody>
        </p:sp>
        <p:sp>
          <p:nvSpPr>
            <p:cNvPr id="1049658" name="object 210"/>
            <p:cNvSpPr/>
            <p:nvPr/>
          </p:nvSpPr>
          <p:spPr>
            <a:xfrm>
              <a:off x="7508514" y="4894580"/>
              <a:ext cx="1224280" cy="784225"/>
            </a:xfrm>
            <a:custGeom>
              <a:avLst/>
              <a:ahLst/>
              <a:rect l="l" t="t" r="r" b="b"/>
              <a:pathLst>
                <a:path w="1224279" h="784225">
                  <a:moveTo>
                    <a:pt x="1224259" y="32766"/>
                  </a:moveTo>
                  <a:lnTo>
                    <a:pt x="1224259" y="0"/>
                  </a:lnTo>
                  <a:lnTo>
                    <a:pt x="0" y="784098"/>
                  </a:lnTo>
                  <a:lnTo>
                    <a:pt x="51159" y="784098"/>
                  </a:lnTo>
                  <a:lnTo>
                    <a:pt x="1224259" y="32766"/>
                  </a:lnTo>
                  <a:close/>
                </a:path>
              </a:pathLst>
            </a:custGeom>
            <a:solidFill>
              <a:srgbClr val="47CDCD"/>
            </a:solidFill>
          </p:spPr>
          <p:txBody>
            <a:bodyPr bIns="0" lIns="0" rIns="0" rtlCol="0" tIns="0" wrap="square"/>
            <a:p>
              <a:pPr defTabSz="916932"/>
              <a:endParaRPr>
                <a:solidFill>
                  <a:prstClr val="black"/>
                </a:solidFill>
              </a:endParaRPr>
            </a:p>
          </p:txBody>
        </p:sp>
        <p:sp>
          <p:nvSpPr>
            <p:cNvPr id="1049659" name="object 211"/>
            <p:cNvSpPr/>
            <p:nvPr/>
          </p:nvSpPr>
          <p:spPr>
            <a:xfrm>
              <a:off x="7559673" y="4927346"/>
              <a:ext cx="1173480" cy="751840"/>
            </a:xfrm>
            <a:custGeom>
              <a:avLst/>
              <a:ahLst/>
              <a:rect l="l" t="t" r="r" b="b"/>
              <a:pathLst>
                <a:path w="1173479" h="751839">
                  <a:moveTo>
                    <a:pt x="1173100" y="32765"/>
                  </a:moveTo>
                  <a:lnTo>
                    <a:pt x="1173100" y="0"/>
                  </a:lnTo>
                  <a:lnTo>
                    <a:pt x="0" y="751331"/>
                  </a:lnTo>
                  <a:lnTo>
                    <a:pt x="51159" y="751331"/>
                  </a:lnTo>
                  <a:lnTo>
                    <a:pt x="1173100" y="32765"/>
                  </a:lnTo>
                  <a:close/>
                </a:path>
              </a:pathLst>
            </a:custGeom>
            <a:solidFill>
              <a:srgbClr val="45CDCD"/>
            </a:solidFill>
          </p:spPr>
          <p:txBody>
            <a:bodyPr bIns="0" lIns="0" rIns="0" rtlCol="0" tIns="0" wrap="square"/>
            <a:p>
              <a:pPr defTabSz="916932"/>
              <a:endParaRPr>
                <a:solidFill>
                  <a:prstClr val="black"/>
                </a:solidFill>
              </a:endParaRPr>
            </a:p>
          </p:txBody>
        </p:sp>
        <p:sp>
          <p:nvSpPr>
            <p:cNvPr id="1049660" name="object 212"/>
            <p:cNvSpPr/>
            <p:nvPr/>
          </p:nvSpPr>
          <p:spPr>
            <a:xfrm>
              <a:off x="7610830" y="4960111"/>
              <a:ext cx="1122045" cy="718820"/>
            </a:xfrm>
            <a:custGeom>
              <a:avLst/>
              <a:ahLst/>
              <a:rect l="l" t="t" r="r" b="b"/>
              <a:pathLst>
                <a:path w="1122045" h="718820">
                  <a:moveTo>
                    <a:pt x="1121943" y="0"/>
                  </a:moveTo>
                  <a:lnTo>
                    <a:pt x="0" y="718566"/>
                  </a:lnTo>
                  <a:lnTo>
                    <a:pt x="51155" y="718566"/>
                  </a:lnTo>
                  <a:lnTo>
                    <a:pt x="102311" y="718566"/>
                  </a:lnTo>
                  <a:lnTo>
                    <a:pt x="1121943" y="65532"/>
                  </a:lnTo>
                  <a:lnTo>
                    <a:pt x="1121943" y="32766"/>
                  </a:lnTo>
                  <a:lnTo>
                    <a:pt x="1121943" y="0"/>
                  </a:lnTo>
                  <a:close/>
                </a:path>
              </a:pathLst>
            </a:custGeom>
            <a:solidFill>
              <a:srgbClr val="44CDCD"/>
            </a:solidFill>
          </p:spPr>
          <p:txBody>
            <a:bodyPr bIns="0" lIns="0" rIns="0" rtlCol="0" tIns="0" wrap="square"/>
            <a:p>
              <a:pPr defTabSz="916932"/>
              <a:endParaRPr>
                <a:solidFill>
                  <a:prstClr val="black"/>
                </a:solidFill>
              </a:endParaRPr>
            </a:p>
          </p:txBody>
        </p:sp>
        <p:sp>
          <p:nvSpPr>
            <p:cNvPr id="1049661" name="object 213"/>
            <p:cNvSpPr/>
            <p:nvPr/>
          </p:nvSpPr>
          <p:spPr>
            <a:xfrm>
              <a:off x="7713152" y="5025644"/>
              <a:ext cx="1019810" cy="653415"/>
            </a:xfrm>
            <a:custGeom>
              <a:avLst/>
              <a:ahLst/>
              <a:rect l="l" t="t" r="r" b="b"/>
              <a:pathLst>
                <a:path w="1019809" h="653414">
                  <a:moveTo>
                    <a:pt x="1019621" y="32765"/>
                  </a:moveTo>
                  <a:lnTo>
                    <a:pt x="1019621" y="0"/>
                  </a:lnTo>
                  <a:lnTo>
                    <a:pt x="0" y="653034"/>
                  </a:lnTo>
                  <a:lnTo>
                    <a:pt x="51159" y="653034"/>
                  </a:lnTo>
                  <a:lnTo>
                    <a:pt x="1019621" y="32765"/>
                  </a:lnTo>
                  <a:close/>
                </a:path>
              </a:pathLst>
            </a:custGeom>
            <a:solidFill>
              <a:srgbClr val="42CDCD"/>
            </a:solidFill>
          </p:spPr>
          <p:txBody>
            <a:bodyPr bIns="0" lIns="0" rIns="0" rtlCol="0" tIns="0" wrap="square"/>
            <a:p>
              <a:pPr defTabSz="916932"/>
              <a:endParaRPr>
                <a:solidFill>
                  <a:prstClr val="black"/>
                </a:solidFill>
              </a:endParaRPr>
            </a:p>
          </p:txBody>
        </p:sp>
        <p:sp>
          <p:nvSpPr>
            <p:cNvPr id="1049662" name="object 214"/>
            <p:cNvSpPr/>
            <p:nvPr/>
          </p:nvSpPr>
          <p:spPr>
            <a:xfrm>
              <a:off x="7764310" y="5058410"/>
              <a:ext cx="969010" cy="620395"/>
            </a:xfrm>
            <a:custGeom>
              <a:avLst/>
              <a:ahLst/>
              <a:rect l="l" t="t" r="r" b="b"/>
              <a:pathLst>
                <a:path w="969009" h="620395">
                  <a:moveTo>
                    <a:pt x="968463" y="0"/>
                  </a:moveTo>
                  <a:lnTo>
                    <a:pt x="0" y="620268"/>
                  </a:lnTo>
                  <a:lnTo>
                    <a:pt x="49961" y="620268"/>
                  </a:lnTo>
                  <a:lnTo>
                    <a:pt x="101130" y="620268"/>
                  </a:lnTo>
                  <a:lnTo>
                    <a:pt x="968463" y="64770"/>
                  </a:lnTo>
                  <a:lnTo>
                    <a:pt x="968463" y="32004"/>
                  </a:lnTo>
                  <a:lnTo>
                    <a:pt x="968463" y="0"/>
                  </a:lnTo>
                  <a:close/>
                </a:path>
              </a:pathLst>
            </a:custGeom>
            <a:solidFill>
              <a:srgbClr val="41CDCD"/>
            </a:solidFill>
          </p:spPr>
          <p:txBody>
            <a:bodyPr bIns="0" lIns="0" rIns="0" rtlCol="0" tIns="0" wrap="square"/>
            <a:p>
              <a:pPr defTabSz="916932"/>
              <a:endParaRPr>
                <a:solidFill>
                  <a:prstClr val="black"/>
                </a:solidFill>
              </a:endParaRPr>
            </a:p>
          </p:txBody>
        </p:sp>
        <p:sp>
          <p:nvSpPr>
            <p:cNvPr id="1049663" name="object 215"/>
            <p:cNvSpPr/>
            <p:nvPr/>
          </p:nvSpPr>
          <p:spPr>
            <a:xfrm>
              <a:off x="7865441" y="5123180"/>
              <a:ext cx="867410" cy="555625"/>
            </a:xfrm>
            <a:custGeom>
              <a:avLst/>
              <a:ahLst/>
              <a:rect l="l" t="t" r="r" b="b"/>
              <a:pathLst>
                <a:path w="867409" h="555625">
                  <a:moveTo>
                    <a:pt x="867332" y="32766"/>
                  </a:moveTo>
                  <a:lnTo>
                    <a:pt x="867332" y="0"/>
                  </a:lnTo>
                  <a:lnTo>
                    <a:pt x="0" y="555498"/>
                  </a:lnTo>
                  <a:lnTo>
                    <a:pt x="51159" y="555498"/>
                  </a:lnTo>
                  <a:lnTo>
                    <a:pt x="867332" y="32766"/>
                  </a:lnTo>
                  <a:close/>
                </a:path>
              </a:pathLst>
            </a:custGeom>
            <a:solidFill>
              <a:srgbClr val="3FCDCD"/>
            </a:solidFill>
          </p:spPr>
          <p:txBody>
            <a:bodyPr bIns="0" lIns="0" rIns="0" rtlCol="0" tIns="0" wrap="square"/>
            <a:p>
              <a:pPr defTabSz="916932"/>
              <a:endParaRPr>
                <a:solidFill>
                  <a:prstClr val="black"/>
                </a:solidFill>
              </a:endParaRPr>
            </a:p>
          </p:txBody>
        </p:sp>
        <p:sp>
          <p:nvSpPr>
            <p:cNvPr id="1049664" name="object 216"/>
            <p:cNvSpPr/>
            <p:nvPr/>
          </p:nvSpPr>
          <p:spPr>
            <a:xfrm>
              <a:off x="7916600" y="5155946"/>
              <a:ext cx="816610" cy="523240"/>
            </a:xfrm>
            <a:custGeom>
              <a:avLst/>
              <a:ahLst/>
              <a:rect l="l" t="t" r="r" b="b"/>
              <a:pathLst>
                <a:path w="816609" h="523239">
                  <a:moveTo>
                    <a:pt x="816173" y="32765"/>
                  </a:moveTo>
                  <a:lnTo>
                    <a:pt x="816173" y="0"/>
                  </a:lnTo>
                  <a:lnTo>
                    <a:pt x="0" y="522731"/>
                  </a:lnTo>
                  <a:lnTo>
                    <a:pt x="51159" y="522731"/>
                  </a:lnTo>
                  <a:lnTo>
                    <a:pt x="816173" y="32765"/>
                  </a:lnTo>
                  <a:close/>
                </a:path>
              </a:pathLst>
            </a:custGeom>
            <a:solidFill>
              <a:srgbClr val="3ECDCD"/>
            </a:solidFill>
          </p:spPr>
          <p:txBody>
            <a:bodyPr bIns="0" lIns="0" rIns="0" rtlCol="0" tIns="0" wrap="square"/>
            <a:p>
              <a:pPr defTabSz="916932"/>
              <a:endParaRPr>
                <a:solidFill>
                  <a:prstClr val="black"/>
                </a:solidFill>
              </a:endParaRPr>
            </a:p>
          </p:txBody>
        </p:sp>
        <p:sp>
          <p:nvSpPr>
            <p:cNvPr id="1049665" name="object 217"/>
            <p:cNvSpPr/>
            <p:nvPr/>
          </p:nvSpPr>
          <p:spPr>
            <a:xfrm>
              <a:off x="7967760" y="5188712"/>
              <a:ext cx="765175" cy="490220"/>
            </a:xfrm>
            <a:custGeom>
              <a:avLst/>
              <a:ahLst/>
              <a:rect l="l" t="t" r="r" b="b"/>
              <a:pathLst>
                <a:path w="765175" h="490220">
                  <a:moveTo>
                    <a:pt x="765013" y="32765"/>
                  </a:moveTo>
                  <a:lnTo>
                    <a:pt x="765013" y="0"/>
                  </a:lnTo>
                  <a:lnTo>
                    <a:pt x="0" y="489965"/>
                  </a:lnTo>
                  <a:lnTo>
                    <a:pt x="51159" y="489965"/>
                  </a:lnTo>
                  <a:lnTo>
                    <a:pt x="765013" y="32765"/>
                  </a:lnTo>
                  <a:close/>
                </a:path>
              </a:pathLst>
            </a:custGeom>
            <a:solidFill>
              <a:srgbClr val="3ECCCC"/>
            </a:solidFill>
          </p:spPr>
          <p:txBody>
            <a:bodyPr bIns="0" lIns="0" rIns="0" rtlCol="0" tIns="0" wrap="square"/>
            <a:p>
              <a:pPr defTabSz="916932"/>
              <a:endParaRPr>
                <a:solidFill>
                  <a:prstClr val="black"/>
                </a:solidFill>
              </a:endParaRPr>
            </a:p>
          </p:txBody>
        </p:sp>
        <p:sp>
          <p:nvSpPr>
            <p:cNvPr id="1049666" name="object 218"/>
            <p:cNvSpPr/>
            <p:nvPr/>
          </p:nvSpPr>
          <p:spPr>
            <a:xfrm>
              <a:off x="8018919" y="5221477"/>
              <a:ext cx="714375" cy="457200"/>
            </a:xfrm>
            <a:custGeom>
              <a:avLst/>
              <a:ahLst/>
              <a:rect l="l" t="t" r="r" b="b"/>
              <a:pathLst>
                <a:path w="714375" h="457200">
                  <a:moveTo>
                    <a:pt x="713854" y="0"/>
                  </a:moveTo>
                  <a:lnTo>
                    <a:pt x="0" y="457200"/>
                  </a:lnTo>
                  <a:lnTo>
                    <a:pt x="51155" y="457200"/>
                  </a:lnTo>
                  <a:lnTo>
                    <a:pt x="102311" y="457200"/>
                  </a:lnTo>
                  <a:lnTo>
                    <a:pt x="713854" y="65532"/>
                  </a:lnTo>
                  <a:lnTo>
                    <a:pt x="713854" y="32766"/>
                  </a:lnTo>
                  <a:lnTo>
                    <a:pt x="713854" y="0"/>
                  </a:lnTo>
                  <a:close/>
                </a:path>
              </a:pathLst>
            </a:custGeom>
            <a:solidFill>
              <a:srgbClr val="3CCCCC"/>
            </a:solidFill>
          </p:spPr>
          <p:txBody>
            <a:bodyPr bIns="0" lIns="0" rIns="0" rtlCol="0" tIns="0" wrap="square"/>
            <a:p>
              <a:pPr defTabSz="916932"/>
              <a:endParaRPr>
                <a:solidFill>
                  <a:prstClr val="black"/>
                </a:solidFill>
              </a:endParaRPr>
            </a:p>
          </p:txBody>
        </p:sp>
        <p:sp>
          <p:nvSpPr>
            <p:cNvPr id="1049667" name="object 219"/>
            <p:cNvSpPr/>
            <p:nvPr/>
          </p:nvSpPr>
          <p:spPr>
            <a:xfrm>
              <a:off x="8121238" y="5287010"/>
              <a:ext cx="612140" cy="391795"/>
            </a:xfrm>
            <a:custGeom>
              <a:avLst/>
              <a:ahLst/>
              <a:rect l="l" t="t" r="r" b="b"/>
              <a:pathLst>
                <a:path w="612140" h="391795">
                  <a:moveTo>
                    <a:pt x="611535" y="32003"/>
                  </a:moveTo>
                  <a:lnTo>
                    <a:pt x="611535" y="0"/>
                  </a:lnTo>
                  <a:lnTo>
                    <a:pt x="0" y="391667"/>
                  </a:lnTo>
                  <a:lnTo>
                    <a:pt x="49969" y="391667"/>
                  </a:lnTo>
                  <a:lnTo>
                    <a:pt x="611535" y="32003"/>
                  </a:lnTo>
                  <a:close/>
                </a:path>
              </a:pathLst>
            </a:custGeom>
            <a:solidFill>
              <a:srgbClr val="3BCCCC"/>
            </a:solidFill>
          </p:spPr>
          <p:txBody>
            <a:bodyPr bIns="0" lIns="0" rIns="0" rtlCol="0" tIns="0" wrap="square"/>
            <a:p>
              <a:pPr defTabSz="916932"/>
              <a:endParaRPr>
                <a:solidFill>
                  <a:prstClr val="black"/>
                </a:solidFill>
              </a:endParaRPr>
            </a:p>
          </p:txBody>
        </p:sp>
        <p:sp>
          <p:nvSpPr>
            <p:cNvPr id="1049668" name="object 220"/>
            <p:cNvSpPr/>
            <p:nvPr/>
          </p:nvSpPr>
          <p:spPr>
            <a:xfrm>
              <a:off x="8171208" y="5319014"/>
              <a:ext cx="561975" cy="360045"/>
            </a:xfrm>
            <a:custGeom>
              <a:avLst/>
              <a:ahLst/>
              <a:rect l="l" t="t" r="r" b="b"/>
              <a:pathLst>
                <a:path w="561975" h="360045">
                  <a:moveTo>
                    <a:pt x="561565" y="32765"/>
                  </a:moveTo>
                  <a:lnTo>
                    <a:pt x="561565" y="0"/>
                  </a:lnTo>
                  <a:lnTo>
                    <a:pt x="0" y="359663"/>
                  </a:lnTo>
                  <a:lnTo>
                    <a:pt x="51159" y="359663"/>
                  </a:lnTo>
                  <a:lnTo>
                    <a:pt x="561565" y="32765"/>
                  </a:lnTo>
                  <a:close/>
                </a:path>
              </a:pathLst>
            </a:custGeom>
            <a:solidFill>
              <a:srgbClr val="3ACCCC"/>
            </a:solidFill>
          </p:spPr>
          <p:txBody>
            <a:bodyPr bIns="0" lIns="0" rIns="0" rtlCol="0" tIns="0" wrap="square"/>
            <a:p>
              <a:pPr defTabSz="916932"/>
              <a:endParaRPr>
                <a:solidFill>
                  <a:prstClr val="black"/>
                </a:solidFill>
              </a:endParaRPr>
            </a:p>
          </p:txBody>
        </p:sp>
        <p:sp>
          <p:nvSpPr>
            <p:cNvPr id="1049669" name="object 221"/>
            <p:cNvSpPr/>
            <p:nvPr/>
          </p:nvSpPr>
          <p:spPr>
            <a:xfrm>
              <a:off x="8222361" y="5351779"/>
              <a:ext cx="510540" cy="327025"/>
            </a:xfrm>
            <a:custGeom>
              <a:avLst/>
              <a:ahLst/>
              <a:rect l="l" t="t" r="r" b="b"/>
              <a:pathLst>
                <a:path w="510540" h="327025">
                  <a:moveTo>
                    <a:pt x="510413" y="0"/>
                  </a:moveTo>
                  <a:lnTo>
                    <a:pt x="0" y="326898"/>
                  </a:lnTo>
                  <a:lnTo>
                    <a:pt x="51155" y="326898"/>
                  </a:lnTo>
                  <a:lnTo>
                    <a:pt x="102323" y="326898"/>
                  </a:lnTo>
                  <a:lnTo>
                    <a:pt x="510413" y="65532"/>
                  </a:lnTo>
                  <a:lnTo>
                    <a:pt x="510413" y="32766"/>
                  </a:lnTo>
                  <a:lnTo>
                    <a:pt x="510413" y="0"/>
                  </a:lnTo>
                  <a:close/>
                </a:path>
              </a:pathLst>
            </a:custGeom>
            <a:solidFill>
              <a:srgbClr val="39CCCC"/>
            </a:solidFill>
          </p:spPr>
          <p:txBody>
            <a:bodyPr bIns="0" lIns="0" rIns="0" rtlCol="0" tIns="0" wrap="square"/>
            <a:p>
              <a:pPr defTabSz="916932"/>
              <a:endParaRPr>
                <a:solidFill>
                  <a:prstClr val="black"/>
                </a:solidFill>
              </a:endParaRPr>
            </a:p>
          </p:txBody>
        </p:sp>
        <p:sp>
          <p:nvSpPr>
            <p:cNvPr id="1049670" name="object 222"/>
            <p:cNvSpPr/>
            <p:nvPr/>
          </p:nvSpPr>
          <p:spPr>
            <a:xfrm>
              <a:off x="8324685" y="5417311"/>
              <a:ext cx="408305" cy="261620"/>
            </a:xfrm>
            <a:custGeom>
              <a:avLst/>
              <a:ahLst/>
              <a:rect l="l" t="t" r="r" b="b"/>
              <a:pathLst>
                <a:path w="408304" h="261620">
                  <a:moveTo>
                    <a:pt x="408089" y="0"/>
                  </a:moveTo>
                  <a:lnTo>
                    <a:pt x="0" y="261366"/>
                  </a:lnTo>
                  <a:lnTo>
                    <a:pt x="51155" y="261366"/>
                  </a:lnTo>
                  <a:lnTo>
                    <a:pt x="102311" y="261366"/>
                  </a:lnTo>
                  <a:lnTo>
                    <a:pt x="408089" y="65532"/>
                  </a:lnTo>
                  <a:lnTo>
                    <a:pt x="408089" y="32766"/>
                  </a:lnTo>
                  <a:lnTo>
                    <a:pt x="408089" y="0"/>
                  </a:lnTo>
                  <a:close/>
                </a:path>
              </a:pathLst>
            </a:custGeom>
            <a:solidFill>
              <a:srgbClr val="37CCCC"/>
            </a:solidFill>
          </p:spPr>
          <p:txBody>
            <a:bodyPr bIns="0" lIns="0" rIns="0" rtlCol="0" tIns="0" wrap="square"/>
            <a:p>
              <a:pPr defTabSz="916932"/>
              <a:endParaRPr>
                <a:solidFill>
                  <a:prstClr val="black"/>
                </a:solidFill>
              </a:endParaRPr>
            </a:p>
          </p:txBody>
        </p:sp>
        <p:sp>
          <p:nvSpPr>
            <p:cNvPr id="1049671" name="object 223"/>
            <p:cNvSpPr/>
            <p:nvPr/>
          </p:nvSpPr>
          <p:spPr>
            <a:xfrm>
              <a:off x="8427006" y="5482844"/>
              <a:ext cx="306070" cy="196215"/>
            </a:xfrm>
            <a:custGeom>
              <a:avLst/>
              <a:ahLst/>
              <a:rect l="l" t="t" r="r" b="b"/>
              <a:pathLst>
                <a:path w="306070" h="196214">
                  <a:moveTo>
                    <a:pt x="305767" y="32765"/>
                  </a:moveTo>
                  <a:lnTo>
                    <a:pt x="305767" y="0"/>
                  </a:lnTo>
                  <a:lnTo>
                    <a:pt x="0" y="195833"/>
                  </a:lnTo>
                  <a:lnTo>
                    <a:pt x="51159" y="195834"/>
                  </a:lnTo>
                  <a:lnTo>
                    <a:pt x="305767" y="32765"/>
                  </a:lnTo>
                  <a:close/>
                </a:path>
              </a:pathLst>
            </a:custGeom>
            <a:solidFill>
              <a:srgbClr val="36CCCC"/>
            </a:solidFill>
          </p:spPr>
          <p:txBody>
            <a:bodyPr bIns="0" lIns="0" rIns="0" rtlCol="0" tIns="0" wrap="square"/>
            <a:p>
              <a:pPr defTabSz="916932"/>
              <a:endParaRPr>
                <a:solidFill>
                  <a:prstClr val="black"/>
                </a:solidFill>
              </a:endParaRPr>
            </a:p>
          </p:txBody>
        </p:sp>
        <p:sp>
          <p:nvSpPr>
            <p:cNvPr id="1049672" name="object 224"/>
            <p:cNvSpPr/>
            <p:nvPr/>
          </p:nvSpPr>
          <p:spPr>
            <a:xfrm>
              <a:off x="8478165" y="5515610"/>
              <a:ext cx="254635" cy="163195"/>
            </a:xfrm>
            <a:custGeom>
              <a:avLst/>
              <a:ahLst/>
              <a:rect l="l" t="t" r="r" b="b"/>
              <a:pathLst>
                <a:path w="254634" h="163195">
                  <a:moveTo>
                    <a:pt x="254607" y="32765"/>
                  </a:moveTo>
                  <a:lnTo>
                    <a:pt x="254607" y="0"/>
                  </a:lnTo>
                  <a:lnTo>
                    <a:pt x="0" y="163067"/>
                  </a:lnTo>
                  <a:lnTo>
                    <a:pt x="51159" y="163067"/>
                  </a:lnTo>
                  <a:lnTo>
                    <a:pt x="254607" y="32765"/>
                  </a:lnTo>
                  <a:close/>
                </a:path>
              </a:pathLst>
            </a:custGeom>
            <a:solidFill>
              <a:srgbClr val="35CCCC"/>
            </a:solidFill>
          </p:spPr>
          <p:txBody>
            <a:bodyPr bIns="0" lIns="0" rIns="0" rtlCol="0" tIns="0" wrap="square"/>
            <a:p>
              <a:pPr defTabSz="916932"/>
              <a:endParaRPr>
                <a:solidFill>
                  <a:prstClr val="black"/>
                </a:solidFill>
              </a:endParaRPr>
            </a:p>
          </p:txBody>
        </p:sp>
        <p:sp>
          <p:nvSpPr>
            <p:cNvPr id="1049673" name="object 225"/>
            <p:cNvSpPr/>
            <p:nvPr/>
          </p:nvSpPr>
          <p:spPr>
            <a:xfrm>
              <a:off x="8529325" y="5548376"/>
              <a:ext cx="203448" cy="130302"/>
            </a:xfrm>
            <a:prstGeom prst="rect"/>
            <a:blipFill>
              <a:blip xmlns:r="http://schemas.openxmlformats.org/officeDocument/2006/relationships" r:embed="rId4" cstate="print"/>
              <a:stretch>
                <a:fillRect/>
              </a:stretch>
            </a:blipFill>
          </p:spPr>
          <p:txBody>
            <a:bodyPr bIns="0" lIns="0" rIns="0" rtlCol="0" tIns="0" wrap="square"/>
            <a:p>
              <a:pPr defTabSz="916932"/>
              <a:endParaRPr>
                <a:solidFill>
                  <a:prstClr val="black"/>
                </a:solidFill>
              </a:endParaRPr>
            </a:p>
          </p:txBody>
        </p:sp>
      </p:grpSp>
      <p:grpSp>
        <p:nvGrpSpPr>
          <p:cNvPr id="376" name="object 226"/>
          <p:cNvGrpSpPr/>
          <p:nvPr/>
        </p:nvGrpSpPr>
        <p:grpSpPr>
          <a:xfrm>
            <a:off x="3835007" y="2539882"/>
            <a:ext cx="4998635" cy="3236517"/>
            <a:chOff x="3824351" y="2530475"/>
            <a:chExt cx="4984750" cy="3224530"/>
          </a:xfrm>
        </p:grpSpPr>
        <p:sp>
          <p:nvSpPr>
            <p:cNvPr id="1049674" name="object 227"/>
            <p:cNvSpPr/>
            <p:nvPr/>
          </p:nvSpPr>
          <p:spPr>
            <a:xfrm>
              <a:off x="3913124" y="2619247"/>
              <a:ext cx="4895850" cy="3135630"/>
            </a:xfrm>
            <a:custGeom>
              <a:avLst/>
              <a:ahLst/>
              <a:rect l="l" t="t" r="r" b="b"/>
              <a:pathLst>
                <a:path w="4895850" h="3135629">
                  <a:moveTo>
                    <a:pt x="4895850" y="3135629"/>
                  </a:moveTo>
                  <a:lnTo>
                    <a:pt x="4895850" y="0"/>
                  </a:lnTo>
                  <a:lnTo>
                    <a:pt x="0" y="0"/>
                  </a:lnTo>
                  <a:lnTo>
                    <a:pt x="0" y="3135630"/>
                  </a:lnTo>
                  <a:lnTo>
                    <a:pt x="4895850" y="3135629"/>
                  </a:lnTo>
                  <a:close/>
                </a:path>
              </a:pathLst>
            </a:custGeom>
            <a:solidFill>
              <a:srgbClr val="808080"/>
            </a:solidFill>
          </p:spPr>
          <p:txBody>
            <a:bodyPr bIns="0" lIns="0" rIns="0" rtlCol="0" tIns="0" wrap="square"/>
            <a:p>
              <a:pPr defTabSz="916932"/>
              <a:endParaRPr>
                <a:solidFill>
                  <a:prstClr val="black"/>
                </a:solidFill>
              </a:endParaRPr>
            </a:p>
          </p:txBody>
        </p:sp>
        <p:sp>
          <p:nvSpPr>
            <p:cNvPr id="1049675" name="object 228"/>
            <p:cNvSpPr/>
            <p:nvPr/>
          </p:nvSpPr>
          <p:spPr>
            <a:xfrm>
              <a:off x="3836924" y="2543048"/>
              <a:ext cx="4895850" cy="3135630"/>
            </a:xfrm>
            <a:custGeom>
              <a:avLst/>
              <a:ahLst/>
              <a:rect l="l" t="t" r="r" b="b"/>
              <a:pathLst>
                <a:path w="4895850" h="3135629">
                  <a:moveTo>
                    <a:pt x="0" y="0"/>
                  </a:moveTo>
                  <a:lnTo>
                    <a:pt x="0" y="3135630"/>
                  </a:lnTo>
                  <a:lnTo>
                    <a:pt x="4895850" y="3135629"/>
                  </a:lnTo>
                  <a:lnTo>
                    <a:pt x="4895850" y="0"/>
                  </a:lnTo>
                  <a:lnTo>
                    <a:pt x="0" y="0"/>
                  </a:lnTo>
                  <a:close/>
                </a:path>
              </a:pathLst>
            </a:custGeom>
            <a:ln w="25146">
              <a:solidFill>
                <a:srgbClr val="9A0065"/>
              </a:solidFill>
            </a:ln>
          </p:spPr>
          <p:txBody>
            <a:bodyPr bIns="0" lIns="0" rIns="0" rtlCol="0" tIns="0" wrap="square"/>
            <a:p>
              <a:pPr defTabSz="916932"/>
              <a:endParaRPr>
                <a:solidFill>
                  <a:prstClr val="black"/>
                </a:solidFill>
              </a:endParaRPr>
            </a:p>
          </p:txBody>
        </p:sp>
      </p:grpSp>
      <p:sp>
        <p:nvSpPr>
          <p:cNvPr id="1049676" name="object 229"/>
          <p:cNvSpPr txBox="1"/>
          <p:nvPr/>
        </p:nvSpPr>
        <p:spPr>
          <a:xfrm>
            <a:off x="3376402" y="967261"/>
            <a:ext cx="4603202" cy="2121133"/>
          </a:xfrm>
          <a:prstGeom prst="rect"/>
        </p:spPr>
        <p:txBody>
          <a:bodyPr bIns="0" lIns="0" rIns="0" rtlCol="0" tIns="12733" vert="horz" wrap="square">
            <a:spAutoFit/>
          </a:bodyPr>
          <a:p>
            <a:pPr defTabSz="916932" marL="12733">
              <a:spcBef>
                <a:spcPts val="100"/>
              </a:spcBef>
            </a:pPr>
            <a:r>
              <a:rPr dirty="0" sz="3600" spc="-5">
                <a:solidFill>
                  <a:prstClr val="black"/>
                </a:solidFill>
                <a:latin typeface="Times New Roman"/>
                <a:cs typeface="Times New Roman"/>
              </a:rPr>
              <a:t>B. F.</a:t>
            </a:r>
            <a:r>
              <a:rPr dirty="0" sz="3600" spc="-15">
                <a:solidFill>
                  <a:prstClr val="black"/>
                </a:solidFill>
                <a:latin typeface="Times New Roman"/>
                <a:cs typeface="Times New Roman"/>
              </a:rPr>
              <a:t> </a:t>
            </a:r>
            <a:r>
              <a:rPr dirty="0" sz="3600" spc="-5">
                <a:solidFill>
                  <a:prstClr val="black"/>
                </a:solidFill>
                <a:latin typeface="Times New Roman"/>
                <a:cs typeface="Times New Roman"/>
              </a:rPr>
              <a:t>Skinner</a:t>
            </a:r>
            <a:endParaRPr sz="3600">
              <a:solidFill>
                <a:prstClr val="black"/>
              </a:solidFill>
              <a:latin typeface="Times New Roman"/>
              <a:cs typeface="Times New Roman"/>
            </a:endParaRPr>
          </a:p>
          <a:p>
            <a:pPr defTabSz="916932"/>
            <a:endParaRPr sz="4000">
              <a:solidFill>
                <a:prstClr val="black"/>
              </a:solidFill>
              <a:latin typeface="Times New Roman"/>
              <a:cs typeface="Times New Roman"/>
            </a:endParaRPr>
          </a:p>
          <a:p>
            <a:pPr defTabSz="916932"/>
            <a:endParaRPr sz="3300">
              <a:solidFill>
                <a:prstClr val="black"/>
              </a:solidFill>
              <a:latin typeface="Times New Roman"/>
              <a:cs typeface="Times New Roman"/>
            </a:endParaRPr>
          </a:p>
          <a:p>
            <a:pPr defTabSz="916932" marL="576266"/>
            <a:r>
              <a:rPr b="1" dirty="0" sz="2800" spc="-5" u="heavy">
                <a:solidFill>
                  <a:prstClr val="black"/>
                </a:solidFill>
                <a:uFill>
                  <a:solidFill>
                    <a:srgbClr val="000000"/>
                  </a:solidFill>
                </a:uFill>
                <a:latin typeface="Times New Roman"/>
                <a:cs typeface="Times New Roman"/>
              </a:rPr>
              <a:t>B. </a:t>
            </a:r>
            <a:r>
              <a:rPr b="1" dirty="0" sz="2800" u="heavy">
                <a:solidFill>
                  <a:prstClr val="black"/>
                </a:solidFill>
                <a:uFill>
                  <a:solidFill>
                    <a:srgbClr val="000000"/>
                  </a:solidFill>
                </a:uFill>
                <a:latin typeface="Times New Roman"/>
                <a:cs typeface="Times New Roman"/>
              </a:rPr>
              <a:t>F. </a:t>
            </a:r>
            <a:r>
              <a:rPr b="1" dirty="0" sz="2800" spc="-5" u="heavy">
                <a:solidFill>
                  <a:prstClr val="black"/>
                </a:solidFill>
                <a:uFill>
                  <a:solidFill>
                    <a:srgbClr val="000000"/>
                  </a:solidFill>
                </a:uFill>
                <a:latin typeface="Times New Roman"/>
                <a:cs typeface="Times New Roman"/>
              </a:rPr>
              <a:t>Skinner</a:t>
            </a:r>
            <a:r>
              <a:rPr b="1" dirty="0" sz="2800" spc="-60" u="heavy">
                <a:solidFill>
                  <a:prstClr val="black"/>
                </a:solidFill>
                <a:uFill>
                  <a:solidFill>
                    <a:srgbClr val="000000"/>
                  </a:solidFill>
                </a:uFill>
                <a:latin typeface="Times New Roman"/>
                <a:cs typeface="Times New Roman"/>
              </a:rPr>
              <a:t> </a:t>
            </a:r>
            <a:r>
              <a:rPr b="1" dirty="0" sz="2800" spc="-5" u="heavy">
                <a:solidFill>
                  <a:prstClr val="black"/>
                </a:solidFill>
                <a:uFill>
                  <a:solidFill>
                    <a:srgbClr val="000000"/>
                  </a:solidFill>
                </a:uFill>
                <a:latin typeface="Times New Roman"/>
                <a:cs typeface="Times New Roman"/>
              </a:rPr>
              <a:t>(1904-1990):</a:t>
            </a:r>
            <a:endParaRPr sz="2800">
              <a:solidFill>
                <a:prstClr val="black"/>
              </a:solidFill>
              <a:latin typeface="Times New Roman"/>
              <a:cs typeface="Times New Roman"/>
            </a:endParaRPr>
          </a:p>
        </p:txBody>
      </p:sp>
      <p:sp>
        <p:nvSpPr>
          <p:cNvPr id="1049677" name="object 230"/>
          <p:cNvSpPr/>
          <p:nvPr/>
        </p:nvSpPr>
        <p:spPr>
          <a:xfrm>
            <a:off x="464845" y="5845871"/>
            <a:ext cx="3299099" cy="381142"/>
          </a:xfrm>
          <a:custGeom>
            <a:avLst/>
            <a:ahLst/>
            <a:rect l="l" t="t" r="r" b="b"/>
            <a:pathLst>
              <a:path w="3289935" h="379729">
                <a:moveTo>
                  <a:pt x="0" y="0"/>
                </a:moveTo>
                <a:lnTo>
                  <a:pt x="0" y="379475"/>
                </a:lnTo>
                <a:lnTo>
                  <a:pt x="3289554" y="379475"/>
                </a:lnTo>
                <a:lnTo>
                  <a:pt x="3289554" y="0"/>
                </a:lnTo>
                <a:lnTo>
                  <a:pt x="0" y="0"/>
                </a:lnTo>
                <a:close/>
              </a:path>
            </a:pathLst>
          </a:custGeom>
          <a:ln w="12954">
            <a:solidFill>
              <a:srgbClr val="000000"/>
            </a:solidFill>
          </a:ln>
        </p:spPr>
        <p:txBody>
          <a:bodyPr bIns="0" lIns="0" rIns="0" rtlCol="0" tIns="0" wrap="square"/>
          <a:p>
            <a:pPr defTabSz="916932"/>
            <a:endParaRPr>
              <a:solidFill>
                <a:prstClr val="black"/>
              </a:solidFill>
            </a:endParaRPr>
          </a:p>
        </p:txBody>
      </p:sp>
      <p:sp>
        <p:nvSpPr>
          <p:cNvPr id="1049678" name="object 231"/>
          <p:cNvSpPr txBox="1"/>
          <p:nvPr/>
        </p:nvSpPr>
        <p:spPr>
          <a:xfrm>
            <a:off x="887655" y="3018234"/>
            <a:ext cx="7538706" cy="3194736"/>
          </a:xfrm>
          <a:prstGeom prst="rect"/>
        </p:spPr>
        <p:txBody>
          <a:bodyPr bIns="0" lIns="0" rIns="0" rtlCol="0" tIns="165558" vert="horz" wrap="square">
            <a:spAutoFit/>
          </a:bodyPr>
          <a:p>
            <a:pPr defTabSz="916932" marL="3064718">
              <a:spcBef>
                <a:spcPts val="1304"/>
              </a:spcBef>
            </a:pPr>
            <a:r>
              <a:rPr dirty="0" sz="2000" spc="-5">
                <a:solidFill>
                  <a:prstClr val="black"/>
                </a:solidFill>
                <a:latin typeface="Times New Roman"/>
                <a:cs typeface="Times New Roman"/>
              </a:rPr>
              <a:t>•A strong </a:t>
            </a:r>
            <a:r>
              <a:rPr dirty="0" sz="2000" spc="-10">
                <a:solidFill>
                  <a:prstClr val="black"/>
                </a:solidFill>
                <a:latin typeface="Times New Roman"/>
                <a:cs typeface="Times New Roman"/>
              </a:rPr>
              <a:t>believer </a:t>
            </a:r>
            <a:r>
              <a:rPr dirty="0" sz="2000" spc="-5">
                <a:solidFill>
                  <a:prstClr val="black"/>
                </a:solidFill>
                <a:latin typeface="Times New Roman"/>
                <a:cs typeface="Times New Roman"/>
              </a:rPr>
              <a:t>of </a:t>
            </a:r>
            <a:r>
              <a:rPr dirty="0" sz="2000" spc="-10">
                <a:solidFill>
                  <a:prstClr val="black"/>
                </a:solidFill>
                <a:latin typeface="Times New Roman"/>
                <a:cs typeface="Times New Roman"/>
              </a:rPr>
              <a:t>behaviorism.</a:t>
            </a:r>
            <a:endParaRPr sz="2000">
              <a:solidFill>
                <a:prstClr val="black"/>
              </a:solidFill>
              <a:latin typeface="Times New Roman"/>
              <a:cs typeface="Times New Roman"/>
            </a:endParaRPr>
          </a:p>
          <a:p>
            <a:pPr defTabSz="916932" marL="3064718" marR="499218">
              <a:spcBef>
                <a:spcPts val="1204"/>
              </a:spcBef>
            </a:pPr>
            <a:r>
              <a:rPr dirty="0" sz="2000" spc="-10">
                <a:solidFill>
                  <a:prstClr val="black"/>
                </a:solidFill>
                <a:latin typeface="Times New Roman"/>
                <a:cs typeface="Times New Roman"/>
              </a:rPr>
              <a:t>•Contributed </a:t>
            </a:r>
            <a:r>
              <a:rPr dirty="0" sz="2000" spc="-5">
                <a:solidFill>
                  <a:prstClr val="black"/>
                </a:solidFill>
                <a:latin typeface="Times New Roman"/>
                <a:cs typeface="Times New Roman"/>
              </a:rPr>
              <a:t>enormously in the area </a:t>
            </a:r>
            <a:r>
              <a:rPr dirty="0" sz="2000" spc="-10">
                <a:solidFill>
                  <a:prstClr val="black"/>
                </a:solidFill>
                <a:latin typeface="Times New Roman"/>
                <a:cs typeface="Times New Roman"/>
              </a:rPr>
              <a:t>of  </a:t>
            </a:r>
            <a:r>
              <a:rPr dirty="0" sz="2000" spc="-5">
                <a:solidFill>
                  <a:prstClr val="black"/>
                </a:solidFill>
                <a:latin typeface="Times New Roman"/>
                <a:cs typeface="Times New Roman"/>
              </a:rPr>
              <a:t>operant conditioning - learning by the  consequences of behavior.</a:t>
            </a:r>
            <a:endParaRPr sz="2000">
              <a:solidFill>
                <a:prstClr val="black"/>
              </a:solidFill>
              <a:latin typeface="Times New Roman"/>
              <a:cs typeface="Times New Roman"/>
            </a:endParaRPr>
          </a:p>
          <a:p>
            <a:pPr defTabSz="916932" marL="3064718" marR="5096">
              <a:spcBef>
                <a:spcPts val="1204"/>
              </a:spcBef>
            </a:pPr>
            <a:r>
              <a:rPr dirty="0" sz="2000" spc="-5">
                <a:solidFill>
                  <a:prstClr val="black"/>
                </a:solidFill>
                <a:latin typeface="Times New Roman"/>
                <a:cs typeface="Times New Roman"/>
              </a:rPr>
              <a:t>•Emphasized the roles of </a:t>
            </a:r>
            <a:r>
              <a:rPr dirty="0" sz="2000" spc="-10">
                <a:solidFill>
                  <a:prstClr val="black"/>
                </a:solidFill>
                <a:latin typeface="Times New Roman"/>
                <a:cs typeface="Times New Roman"/>
              </a:rPr>
              <a:t>reinforcement </a:t>
            </a:r>
            <a:r>
              <a:rPr dirty="0" sz="2000" spc="-5">
                <a:solidFill>
                  <a:prstClr val="black"/>
                </a:solidFill>
                <a:latin typeface="Times New Roman"/>
                <a:cs typeface="Times New Roman"/>
              </a:rPr>
              <a:t>and  punishment in </a:t>
            </a:r>
            <a:r>
              <a:rPr dirty="0" sz="2000" spc="-10">
                <a:solidFill>
                  <a:prstClr val="black"/>
                </a:solidFill>
                <a:latin typeface="Times New Roman"/>
                <a:cs typeface="Times New Roman"/>
              </a:rPr>
              <a:t>shaping </a:t>
            </a:r>
            <a:r>
              <a:rPr dirty="0" sz="2000" spc="-5">
                <a:solidFill>
                  <a:prstClr val="black"/>
                </a:solidFill>
                <a:latin typeface="Times New Roman"/>
                <a:cs typeface="Times New Roman"/>
              </a:rPr>
              <a:t>and modifying  behavior.</a:t>
            </a:r>
            <a:endParaRPr sz="2000">
              <a:solidFill>
                <a:prstClr val="black"/>
              </a:solidFill>
              <a:latin typeface="Times New Roman"/>
              <a:cs typeface="Times New Roman"/>
            </a:endParaRPr>
          </a:p>
          <a:p>
            <a:pPr defTabSz="916932">
              <a:spcBef>
                <a:spcPts val="20"/>
              </a:spcBef>
            </a:pPr>
            <a:endParaRPr>
              <a:solidFill>
                <a:prstClr val="black"/>
              </a:solidFill>
              <a:latin typeface="Times New Roman"/>
              <a:cs typeface="Times New Roman"/>
            </a:endParaRPr>
          </a:p>
          <a:p>
            <a:pPr defTabSz="916932" marL="12733">
              <a:spcBef>
                <a:spcPts val="5"/>
              </a:spcBef>
            </a:pPr>
            <a:r>
              <a:rPr dirty="0">
                <a:solidFill>
                  <a:prstClr val="black"/>
                </a:solidFill>
                <a:latin typeface="Times New Roman"/>
                <a:cs typeface="Times New Roman"/>
              </a:rPr>
              <a:t>B. </a:t>
            </a:r>
            <a:r>
              <a:rPr dirty="0" spc="-5">
                <a:solidFill>
                  <a:prstClr val="black"/>
                </a:solidFill>
                <a:latin typeface="Times New Roman"/>
                <a:cs typeface="Times New Roman"/>
              </a:rPr>
              <a:t>F. Skinner</a:t>
            </a:r>
            <a:r>
              <a:rPr dirty="0" spc="-10">
                <a:solidFill>
                  <a:prstClr val="black"/>
                </a:solidFill>
                <a:latin typeface="Times New Roman"/>
                <a:cs typeface="Times New Roman"/>
              </a:rPr>
              <a:t> </a:t>
            </a:r>
            <a:r>
              <a:rPr dirty="0">
                <a:solidFill>
                  <a:prstClr val="black"/>
                </a:solidFill>
                <a:latin typeface="Times New Roman"/>
                <a:cs typeface="Times New Roman"/>
              </a:rPr>
              <a:t>(1904-1990)</a:t>
            </a:r>
            <a:endParaRPr>
              <a:solidFill>
                <a:prstClr val="black"/>
              </a:solidFill>
              <a:latin typeface="Times New Roman"/>
              <a:cs typeface="Times New Roman"/>
            </a:endParaRPr>
          </a:p>
        </p:txBody>
      </p:sp>
      <p:sp>
        <p:nvSpPr>
          <p:cNvPr id="1049679" name="object 232"/>
          <p:cNvSpPr/>
          <p:nvPr/>
        </p:nvSpPr>
        <p:spPr>
          <a:xfrm>
            <a:off x="823217" y="2025531"/>
            <a:ext cx="2580441" cy="3593184"/>
          </a:xfrm>
          <a:prstGeom prst="rect"/>
          <a:blipFill>
            <a:blip xmlns:r="http://schemas.openxmlformats.org/officeDocument/2006/relationships" r:embed="rId5" cstate="print"/>
            <a:stretch>
              <a:fillRect/>
            </a:stretch>
          </a:blipFill>
        </p:spPr>
        <p:txBody>
          <a:bodyPr bIns="0" lIns="0" rIns="0" rtlCol="0" tIns="0" wrap="square"/>
          <a:p>
            <a:pPr defTabSz="916932"/>
            <a:endParaRPr>
              <a:solidFill>
                <a:prstClr val="black"/>
              </a:solidFill>
            </a:endParaRPr>
          </a:p>
        </p:txBody>
      </p:sp>
      <p:sp>
        <p:nvSpPr>
          <p:cNvPr id="1049680" name="object 233"/>
          <p:cNvSpPr/>
          <p:nvPr/>
        </p:nvSpPr>
        <p:spPr>
          <a:xfrm>
            <a:off x="818632" y="2020177"/>
            <a:ext cx="2589739" cy="3603637"/>
          </a:xfrm>
          <a:custGeom>
            <a:avLst/>
            <a:ahLst/>
            <a:rect l="l" t="t" r="r" b="b"/>
            <a:pathLst>
              <a:path w="2582545" h="3590290">
                <a:moveTo>
                  <a:pt x="0" y="0"/>
                </a:moveTo>
                <a:lnTo>
                  <a:pt x="0" y="3589782"/>
                </a:lnTo>
                <a:lnTo>
                  <a:pt x="2582418" y="3589782"/>
                </a:lnTo>
                <a:lnTo>
                  <a:pt x="2582417" y="0"/>
                </a:lnTo>
                <a:lnTo>
                  <a:pt x="0" y="0"/>
                </a:lnTo>
                <a:close/>
              </a:path>
            </a:pathLst>
          </a:custGeom>
          <a:ln w="9144">
            <a:solidFill>
              <a:srgbClr val="000000"/>
            </a:solidFill>
          </a:ln>
        </p:spPr>
        <p:txBody>
          <a:bodyPr bIns="0" lIns="0" rIns="0" rtlCol="0" tIns="0" wrap="square"/>
          <a:p>
            <a:pPr defTabSz="916932"/>
            <a:endParaRPr>
              <a:solidFill>
                <a:prstClr val="black"/>
              </a:solidFill>
            </a:endParaRPr>
          </a:p>
        </p:txBody>
      </p:sp>
    </p:spTree>
  </p:cSld>
  <p:clrMapOvr>
    <a:masterClrMapping/>
  </p:clrMapOvr>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793" name=""/>
        <p:cNvGrpSpPr/>
        <p:nvPr/>
      </p:nvGrpSpPr>
      <p:grpSpPr>
        <a:xfrm>
          <a:off x="0" y="0"/>
          <a:ext cx="0" cy="0"/>
          <a:chOff x="0" y="0"/>
          <a:chExt cx="0" cy="0"/>
        </a:xfrm>
      </p:grpSpPr>
      <p:sp>
        <p:nvSpPr>
          <p:cNvPr id="1051126" name="Content Placeholder 2"/>
          <p:cNvSpPr>
            <a:spLocks noGrp="1"/>
          </p:cNvSpPr>
          <p:nvPr>
            <p:ph idx="1"/>
          </p:nvPr>
        </p:nvSpPr>
        <p:spPr>
          <a:xfrm>
            <a:off x="228600" y="533400"/>
            <a:ext cx="8686800" cy="5867400"/>
          </a:xfrm>
        </p:spPr>
        <p:txBody>
          <a:bodyPr>
            <a:normAutofit fontScale="92500" lnSpcReduction="10000"/>
          </a:bodyPr>
          <a:p>
            <a:pPr indent="0" lvl="2" marL="800100">
              <a:buNone/>
            </a:pPr>
            <a:r>
              <a:rPr b="1" dirty="0" sz="3200" lang="en-US" smtClean="0">
                <a:solidFill>
                  <a:srgbClr val="FF0000"/>
                </a:solidFill>
              </a:rPr>
              <a:t>c</a:t>
            </a:r>
            <a:r>
              <a:rPr b="1" dirty="0" sz="3200" lang="en-US">
                <a:solidFill>
                  <a:srgbClr val="FF0000"/>
                </a:solidFill>
              </a:rPr>
              <a:t>) Arousal approaches: beyond drive </a:t>
            </a:r>
            <a:r>
              <a:rPr b="1" dirty="0" sz="3200" lang="en-US" smtClean="0">
                <a:solidFill>
                  <a:srgbClr val="FF0000"/>
                </a:solidFill>
              </a:rPr>
              <a:t>reduction</a:t>
            </a:r>
          </a:p>
          <a:p>
            <a:pPr lvl="2">
              <a:buFont typeface="Wingdings" pitchFamily="2" charset="2"/>
              <a:buChar char="§"/>
            </a:pPr>
            <a:r>
              <a:rPr b="1" dirty="0" sz="3200" lang="en-US"/>
              <a:t>According to arousal approaches to motivation, each person tries to maintain a certain level of stimulation and activity. </a:t>
            </a:r>
            <a:endParaRPr b="1" dirty="0" sz="3200" lang="en-US" smtClean="0"/>
          </a:p>
          <a:p>
            <a:pPr lvl="2">
              <a:buFont typeface="Wingdings" pitchFamily="2" charset="2"/>
              <a:buChar char="§"/>
            </a:pPr>
            <a:r>
              <a:rPr b="1" dirty="0" sz="3200" lang="en-US"/>
              <a:t>As with the drive-reduction model, this approach suggests that if our stimulation and activity levels become too high, we try to reduce them. </a:t>
            </a:r>
            <a:endParaRPr b="1" dirty="0" sz="3200" lang="en-US" smtClean="0"/>
          </a:p>
          <a:p>
            <a:pPr lvl="2">
              <a:buFont typeface="Wingdings" pitchFamily="2" charset="2"/>
              <a:buChar char="§"/>
            </a:pPr>
            <a:r>
              <a:rPr b="1" dirty="0" sz="3200" lang="en-US" smtClean="0"/>
              <a:t>But</a:t>
            </a:r>
            <a:r>
              <a:rPr b="1" dirty="0" sz="3200" lang="en-US"/>
              <a:t>, in contrast to the drive-reduction perspective, the arousal approach also suggests that if levels of stimulation and activity are too low, we will try to increase them by seeking stimulation. </a:t>
            </a:r>
            <a:r>
              <a:rPr b="1" dirty="0" sz="3200" lang="en-US" smtClean="0"/>
              <a:t> </a:t>
            </a:r>
            <a:endParaRPr b="1" dirty="0" sz="3200" lang="en-US"/>
          </a:p>
          <a:p>
            <a:pPr indent="0" marL="0">
              <a:buNone/>
            </a:pPr>
            <a:endParaRPr dirty="0" lang="en-US"/>
          </a:p>
        </p:txBody>
      </p:sp>
    </p:spTree>
  </p:cSld>
  <p:clrMapOvr>
    <a:masterClrMapping/>
  </p:clrMapOvr>
  <p:transition spd="med">
    <p:random/>
  </p:transition>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794" name=""/>
        <p:cNvGrpSpPr/>
        <p:nvPr/>
      </p:nvGrpSpPr>
      <p:grpSpPr>
        <a:xfrm>
          <a:off x="0" y="0"/>
          <a:ext cx="0" cy="0"/>
          <a:chOff x="0" y="0"/>
          <a:chExt cx="0" cy="0"/>
        </a:xfrm>
      </p:grpSpPr>
      <p:sp>
        <p:nvSpPr>
          <p:cNvPr id="1051127" name="Content Placeholder 2"/>
          <p:cNvSpPr>
            <a:spLocks noGrp="1"/>
          </p:cNvSpPr>
          <p:nvPr>
            <p:ph idx="1"/>
          </p:nvPr>
        </p:nvSpPr>
        <p:spPr>
          <a:xfrm>
            <a:off x="152400" y="381000"/>
            <a:ext cx="8763000" cy="6172200"/>
          </a:xfrm>
        </p:spPr>
        <p:txBody>
          <a:bodyPr>
            <a:normAutofit fontScale="92500" lnSpcReduction="10000"/>
          </a:bodyPr>
          <a:p>
            <a:pPr indent="0" lvl="2" marL="800100">
              <a:buNone/>
            </a:pPr>
            <a:r>
              <a:rPr b="1" dirty="0" lang="en-US" smtClean="0">
                <a:solidFill>
                  <a:srgbClr val="FF0000"/>
                </a:solidFill>
              </a:rPr>
              <a:t>d</a:t>
            </a:r>
            <a:r>
              <a:rPr b="1" dirty="0" lang="en-US">
                <a:solidFill>
                  <a:srgbClr val="FF0000"/>
                </a:solidFill>
              </a:rPr>
              <a:t>) </a:t>
            </a:r>
            <a:r>
              <a:rPr b="1" dirty="0" sz="3200" lang="en-US">
                <a:solidFill>
                  <a:srgbClr val="FF0000"/>
                </a:solidFill>
              </a:rPr>
              <a:t>Incentive approaches: </a:t>
            </a:r>
            <a:r>
              <a:rPr b="1" dirty="0" sz="3200" lang="en-US" smtClean="0">
                <a:solidFill>
                  <a:srgbClr val="FF0000"/>
                </a:solidFill>
              </a:rPr>
              <a:t>motivation’s </a:t>
            </a:r>
            <a:r>
              <a:rPr b="1" dirty="0" sz="3200" lang="en-US">
                <a:solidFill>
                  <a:srgbClr val="FF0000"/>
                </a:solidFill>
              </a:rPr>
              <a:t>pull </a:t>
            </a:r>
          </a:p>
          <a:p>
            <a:pPr lvl="2">
              <a:buFont typeface="Wingdings" pitchFamily="2" charset="2"/>
              <a:buChar char="q"/>
            </a:pPr>
            <a:r>
              <a:rPr b="1" dirty="0" sz="3200" lang="en-US"/>
              <a:t>Incentive approaches to motivation suggest that motivation stems from the desire to attain external rewards, known as incentives</a:t>
            </a:r>
            <a:r>
              <a:rPr b="1" dirty="0" sz="3200" lang="en-US" smtClean="0"/>
              <a:t>.</a:t>
            </a:r>
          </a:p>
          <a:p>
            <a:pPr lvl="2">
              <a:buFont typeface="Wingdings" pitchFamily="2" charset="2"/>
              <a:buChar char="q"/>
            </a:pPr>
            <a:r>
              <a:rPr b="1" dirty="0" sz="3200" lang="en-US"/>
              <a:t>Many psychologists believe that the internal drives proposed by drive-reduction theory work in a cycle with the external incentives of incentive theory to ―push‖ and ―pull‖ behavior, respectively. </a:t>
            </a:r>
            <a:endParaRPr b="1" dirty="0" sz="3200" lang="en-US" smtClean="0"/>
          </a:p>
          <a:p>
            <a:pPr lvl="2">
              <a:buFont typeface="Wingdings" pitchFamily="2" charset="2"/>
              <a:buChar char="q"/>
            </a:pPr>
            <a:r>
              <a:rPr b="1" dirty="0" sz="3200" lang="en-US"/>
              <a:t>Hence, at the same time that we seek to satisfy our underlying hunger needs (the push of drive-reduction theory), we are drawn to food that appears very appetizing (the pull of incentive theory). </a:t>
            </a:r>
            <a:r>
              <a:rPr b="1" dirty="0" sz="3200" lang="en-US" smtClean="0"/>
              <a:t> </a:t>
            </a:r>
            <a:endParaRPr b="1" dirty="0" sz="3200" lang="en-US"/>
          </a:p>
        </p:txBody>
      </p:sp>
    </p:spTree>
  </p:cSld>
  <p:clrMapOvr>
    <a:masterClrMapping/>
  </p:clrMapOvr>
  <p:transition spd="med">
    <p:random/>
  </p:transition>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795" name=""/>
        <p:cNvGrpSpPr/>
        <p:nvPr/>
      </p:nvGrpSpPr>
      <p:grpSpPr>
        <a:xfrm>
          <a:off x="0" y="0"/>
          <a:ext cx="0" cy="0"/>
          <a:chOff x="0" y="0"/>
          <a:chExt cx="0" cy="0"/>
        </a:xfrm>
      </p:grpSpPr>
      <p:sp>
        <p:nvSpPr>
          <p:cNvPr id="1051128" name="Content Placeholder 2"/>
          <p:cNvSpPr>
            <a:spLocks noGrp="1"/>
          </p:cNvSpPr>
          <p:nvPr>
            <p:ph idx="1"/>
          </p:nvPr>
        </p:nvSpPr>
        <p:spPr>
          <a:xfrm>
            <a:off x="152400" y="381000"/>
            <a:ext cx="8763000" cy="6172200"/>
          </a:xfrm>
        </p:spPr>
        <p:txBody>
          <a:bodyPr>
            <a:normAutofit/>
          </a:bodyPr>
          <a:p>
            <a:pPr indent="0" lvl="2" marL="800100">
              <a:buNone/>
            </a:pPr>
            <a:r>
              <a:rPr b="1" dirty="0" sz="3200" lang="en-US" smtClean="0">
                <a:solidFill>
                  <a:srgbClr val="FF0000"/>
                </a:solidFill>
              </a:rPr>
              <a:t>e</a:t>
            </a:r>
            <a:r>
              <a:rPr b="1" dirty="0" sz="3200" lang="en-US">
                <a:solidFill>
                  <a:srgbClr val="FF0000"/>
                </a:solidFill>
              </a:rPr>
              <a:t>) Cognitive Approaches: the thoughts </a:t>
            </a:r>
            <a:r>
              <a:rPr b="1" dirty="0" sz="3200" lang="en-US" smtClean="0">
                <a:solidFill>
                  <a:srgbClr val="FF0000"/>
                </a:solidFill>
              </a:rPr>
              <a:t> </a:t>
            </a:r>
          </a:p>
          <a:p>
            <a:pPr indent="0" lvl="2" marL="800100">
              <a:buNone/>
            </a:pPr>
            <a:r>
              <a:rPr b="1" dirty="0" sz="3200" lang="en-US">
                <a:solidFill>
                  <a:srgbClr val="FF0000"/>
                </a:solidFill>
              </a:rPr>
              <a:t> </a:t>
            </a:r>
            <a:r>
              <a:rPr b="1" dirty="0" sz="3200" lang="en-US" smtClean="0">
                <a:solidFill>
                  <a:srgbClr val="FF0000"/>
                </a:solidFill>
              </a:rPr>
              <a:t>   behind motivation </a:t>
            </a:r>
          </a:p>
          <a:p>
            <a:pPr lvl="2">
              <a:buFont typeface="Wingdings" pitchFamily="2" charset="2"/>
              <a:buChar char="q"/>
            </a:pPr>
            <a:r>
              <a:rPr b="1" dirty="0" sz="3200" lang="en-US"/>
              <a:t>Cognitive approaches to motivation suggest that motivation is a result of </a:t>
            </a:r>
            <a:r>
              <a:rPr b="1" dirty="0" sz="3200" lang="en-US" smtClean="0"/>
              <a:t>people’s </a:t>
            </a:r>
            <a:r>
              <a:rPr b="1" dirty="0" sz="3200" lang="en-US">
                <a:solidFill>
                  <a:srgbClr val="FF0000"/>
                </a:solidFill>
              </a:rPr>
              <a:t>thoughts, beliefs, expectations, and goals. </a:t>
            </a:r>
            <a:endParaRPr b="1" dirty="0" sz="3200" lang="en-US" smtClean="0">
              <a:solidFill>
                <a:srgbClr val="FF0000"/>
              </a:solidFill>
            </a:endParaRPr>
          </a:p>
          <a:p>
            <a:pPr lvl="2">
              <a:buFont typeface="Wingdings" pitchFamily="2" charset="2"/>
              <a:buChar char="q"/>
            </a:pPr>
            <a:r>
              <a:rPr b="1" dirty="0" sz="3200" lang="en-US"/>
              <a:t>For instance, the degree to which people are motivated to study for a test is based on their expectation of how well studying will pay off in terms of a good grade. </a:t>
            </a:r>
          </a:p>
        </p:txBody>
      </p:sp>
    </p:spTree>
  </p:cSld>
  <p:clrMapOvr>
    <a:masterClrMapping/>
  </p:clrMapOvr>
  <p:transition spd="med">
    <p:random/>
  </p:transition>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796" name=""/>
        <p:cNvGrpSpPr/>
        <p:nvPr/>
      </p:nvGrpSpPr>
      <p:grpSpPr>
        <a:xfrm>
          <a:off x="0" y="0"/>
          <a:ext cx="0" cy="0"/>
          <a:chOff x="0" y="0"/>
          <a:chExt cx="0" cy="0"/>
        </a:xfrm>
      </p:grpSpPr>
      <p:sp>
        <p:nvSpPr>
          <p:cNvPr id="1051129" name="Content Placeholder 2"/>
          <p:cNvSpPr>
            <a:spLocks noGrp="1"/>
          </p:cNvSpPr>
          <p:nvPr>
            <p:ph idx="1"/>
          </p:nvPr>
        </p:nvSpPr>
        <p:spPr>
          <a:xfrm>
            <a:off x="228600" y="533400"/>
            <a:ext cx="8763000" cy="6096000"/>
          </a:xfrm>
        </p:spPr>
        <p:txBody>
          <a:bodyPr>
            <a:noAutofit/>
          </a:bodyPr>
          <a:p>
            <a:pPr indent="0" lvl="2" marL="800100">
              <a:buNone/>
            </a:pPr>
            <a:r>
              <a:rPr b="1" dirty="0" sz="3200" lang="en-US" smtClean="0">
                <a:solidFill>
                  <a:srgbClr val="FF0000"/>
                </a:solidFill>
              </a:rPr>
              <a:t>f</a:t>
            </a:r>
            <a:r>
              <a:rPr b="1" dirty="0" sz="3200" lang="en-US">
                <a:solidFill>
                  <a:srgbClr val="FF0000"/>
                </a:solidFill>
              </a:rPr>
              <a:t>) Humanistic approaches to motivation </a:t>
            </a:r>
            <a:endParaRPr b="1" dirty="0" sz="3200" lang="en-US" smtClean="0">
              <a:solidFill>
                <a:srgbClr val="FF0000"/>
              </a:solidFill>
            </a:endParaRPr>
          </a:p>
          <a:p>
            <a:pPr lvl="2">
              <a:buFont typeface="Wingdings" pitchFamily="2" charset="2"/>
              <a:buChar char="q"/>
            </a:pPr>
            <a:r>
              <a:rPr b="1" dirty="0" sz="3200" lang="en-US"/>
              <a:t>The other approach to the study of motivation is the humanistic approach which is based on the work of Abraham Maslow</a:t>
            </a:r>
            <a:r>
              <a:rPr b="1" dirty="0" sz="3200" lang="en-US" smtClean="0"/>
              <a:t>.</a:t>
            </a:r>
          </a:p>
          <a:p>
            <a:pPr lvl="2">
              <a:buFont typeface="Wingdings" pitchFamily="2" charset="2"/>
              <a:buChar char="q"/>
            </a:pPr>
            <a:r>
              <a:rPr b="1" dirty="0" sz="3200" lang="en-US"/>
              <a:t>Maslow suggested that human behavior is influenced by a hierarchy, or ranking, of five classes of needs, or motives. He said that needs at the lowest level of the hierarchy must be at least partially satisfied before people can be motivated by the ones at higher levels. </a:t>
            </a:r>
            <a:r>
              <a:rPr b="1" dirty="0" sz="3200" lang="en-US" smtClean="0"/>
              <a:t> </a:t>
            </a:r>
            <a:endParaRPr b="1" dirty="0" sz="3200" lang="en-US"/>
          </a:p>
        </p:txBody>
      </p:sp>
    </p:spTree>
  </p:cSld>
  <p:clrMapOvr>
    <a:masterClrMapping/>
  </p:clrMapOvr>
  <p:transition spd="med">
    <p:random/>
  </p:transition>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797" name=""/>
        <p:cNvGrpSpPr/>
        <p:nvPr/>
      </p:nvGrpSpPr>
      <p:grpSpPr>
        <a:xfrm>
          <a:off x="0" y="0"/>
          <a:ext cx="0" cy="0"/>
          <a:chOff x="0" y="0"/>
          <a:chExt cx="0" cy="0"/>
        </a:xfrm>
      </p:grpSpPr>
      <p:sp>
        <p:nvSpPr>
          <p:cNvPr id="1051130" name="Content Placeholder 2"/>
          <p:cNvSpPr>
            <a:spLocks noGrp="1"/>
          </p:cNvSpPr>
          <p:nvPr>
            <p:ph idx="1"/>
          </p:nvPr>
        </p:nvSpPr>
        <p:spPr>
          <a:xfrm>
            <a:off x="228600" y="304800"/>
            <a:ext cx="8610600" cy="5821363"/>
          </a:xfrm>
        </p:spPr>
        <p:txBody>
          <a:bodyPr>
            <a:normAutofit/>
          </a:bodyPr>
          <a:p>
            <a:pPr indent="0" marL="0">
              <a:buNone/>
            </a:pPr>
            <a:endParaRPr dirty="0" lang="en-US"/>
          </a:p>
        </p:txBody>
      </p:sp>
      <p:pic>
        <p:nvPicPr>
          <p:cNvPr id="2097204" name="Picture 3"/>
          <p:cNvPicPr>
            <a:picLocks noChangeAspect="1" noChangeArrowheads="1"/>
          </p:cNvPicPr>
          <p:nvPr/>
        </p:nvPicPr>
        <p:blipFill>
          <a:blip xmlns:r="http://schemas.openxmlformats.org/officeDocument/2006/relationships" r:embed="rId1"/>
          <a:srcRect/>
          <a:stretch>
            <a:fillRect/>
          </a:stretch>
        </p:blipFill>
        <p:spPr bwMode="auto">
          <a:xfrm>
            <a:off x="533400" y="304801"/>
            <a:ext cx="7200900" cy="5791200"/>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Tree>
  </p:cSld>
  <p:clrMapOvr>
    <a:masterClrMapping/>
  </p:clrMapOvr>
  <p:transition spd="med">
    <p:random/>
  </p:transition>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798" name=""/>
        <p:cNvGrpSpPr/>
        <p:nvPr/>
      </p:nvGrpSpPr>
      <p:grpSpPr>
        <a:xfrm>
          <a:off x="0" y="0"/>
          <a:ext cx="0" cy="0"/>
          <a:chOff x="0" y="0"/>
          <a:chExt cx="0" cy="0"/>
        </a:xfrm>
      </p:grpSpPr>
      <p:sp>
        <p:nvSpPr>
          <p:cNvPr id="1051131" name="Slide Number Placeholder 5"/>
          <p:cNvSpPr>
            <a:spLocks noGrp="1"/>
          </p:cNvSpPr>
          <p:nvPr>
            <p:ph type="sldNum" sz="quarter" idx="12"/>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C1FDAF8D-690A-43C7-9004-CF4CA2811129}" type="slidenum">
              <a:rPr sz="1400" lang="en-US" smtClean="0">
                <a:solidFill>
                  <a:srgbClr val="A08366"/>
                </a:solidFill>
              </a:rPr>
              <a:t>215</a:t>
            </a:fld>
            <a:endParaRPr sz="1400" lang="en-US" smtClean="0">
              <a:solidFill>
                <a:srgbClr val="A08366"/>
              </a:solidFill>
            </a:endParaRPr>
          </a:p>
        </p:txBody>
      </p:sp>
      <p:sp>
        <p:nvSpPr>
          <p:cNvPr id="1051132" name="Rectangle 2"/>
          <p:cNvSpPr>
            <a:spLocks noGrp="1" noChangeArrowheads="1"/>
          </p:cNvSpPr>
          <p:nvPr>
            <p:ph type="title"/>
          </p:nvPr>
        </p:nvSpPr>
        <p:spPr>
          <a:xfrm>
            <a:off x="914400" y="381000"/>
            <a:ext cx="7772400" cy="838200"/>
          </a:xfrm>
          <a:noFill/>
        </p:spPr>
        <p:txBody>
          <a:bodyPr/>
          <a:p>
            <a:r>
              <a:rPr dirty="0" sz="3200" lang="en-GB" smtClean="0"/>
              <a:t/>
            </a:r>
            <a:br>
              <a:rPr dirty="0" sz="3200" lang="en-GB" smtClean="0"/>
            </a:br>
            <a:r>
              <a:rPr dirty="0" sz="3200" lang="en-GB" err="1" smtClean="0"/>
              <a:t>Cont</a:t>
            </a:r>
            <a:r>
              <a:rPr dirty="0" sz="3200" lang="en-GB" smtClean="0"/>
              <a:t>…</a:t>
            </a:r>
            <a:r>
              <a:rPr dirty="0" sz="3200" lang="en-US"/>
              <a:t/>
            </a:r>
            <a:br>
              <a:rPr dirty="0" sz="3200" lang="en-US"/>
            </a:br>
            <a:endParaRPr dirty="0" sz="3200" lang="en-US" smtClean="0"/>
          </a:p>
        </p:txBody>
      </p:sp>
      <p:sp>
        <p:nvSpPr>
          <p:cNvPr id="1051133" name="Rectangle 3"/>
          <p:cNvSpPr>
            <a:spLocks noGrp="1" noChangeArrowheads="1"/>
          </p:cNvSpPr>
          <p:nvPr>
            <p:ph type="body" idx="1"/>
          </p:nvPr>
        </p:nvSpPr>
        <p:spPr>
          <a:xfrm>
            <a:off x="990600" y="1295400"/>
            <a:ext cx="7772400" cy="5029200"/>
          </a:xfrm>
          <a:noFill/>
        </p:spPr>
        <p:txBody>
          <a:bodyPr/>
          <a:p>
            <a:pPr indent="0" marL="0">
              <a:lnSpc>
                <a:spcPct val="130000"/>
              </a:lnSpc>
              <a:buSzPct val="90000"/>
              <a:buNone/>
            </a:pPr>
            <a:endParaRPr dirty="0" sz="1000" lang="en-US" smtClean="0"/>
          </a:p>
          <a:p>
            <a:pPr>
              <a:lnSpc>
                <a:spcPct val="130000"/>
              </a:lnSpc>
              <a:buSzPct val="90000"/>
              <a:buFont typeface="Wingdings" pitchFamily="2" charset="2"/>
              <a:buChar char="Ø"/>
            </a:pPr>
            <a:r>
              <a:rPr dirty="0" lang="en-US" smtClean="0"/>
              <a:t>There are two hierarchy of needs theory</a:t>
            </a:r>
          </a:p>
          <a:p>
            <a:pPr lvl="1">
              <a:lnSpc>
                <a:spcPct val="130000"/>
              </a:lnSpc>
            </a:pPr>
            <a:r>
              <a:rPr dirty="0" lang="en-US" smtClean="0">
                <a:solidFill>
                  <a:srgbClr val="FF0000"/>
                </a:solidFill>
              </a:rPr>
              <a:t>Deficit principle</a:t>
            </a:r>
          </a:p>
          <a:p>
            <a:pPr lvl="2">
              <a:lnSpc>
                <a:spcPct val="130000"/>
              </a:lnSpc>
            </a:pPr>
            <a:r>
              <a:rPr dirty="0" lang="en-US" smtClean="0"/>
              <a:t>A satisfied need is </a:t>
            </a:r>
            <a:r>
              <a:rPr dirty="0" lang="en-US" smtClean="0">
                <a:solidFill>
                  <a:srgbClr val="FF0000"/>
                </a:solidFill>
              </a:rPr>
              <a:t>not a motivator of behavior</a:t>
            </a:r>
            <a:r>
              <a:rPr dirty="0" lang="en-US" smtClean="0"/>
              <a:t>.</a:t>
            </a:r>
          </a:p>
          <a:p>
            <a:pPr indent="0" lvl="1" marL="457200">
              <a:lnSpc>
                <a:spcPct val="130000"/>
              </a:lnSpc>
              <a:buNone/>
            </a:pPr>
            <a:endParaRPr dirty="0" sz="1100" lang="en-US"/>
          </a:p>
          <a:p>
            <a:pPr lvl="1">
              <a:lnSpc>
                <a:spcPct val="130000"/>
              </a:lnSpc>
            </a:pPr>
            <a:r>
              <a:rPr dirty="0" lang="en-US" smtClean="0">
                <a:solidFill>
                  <a:srgbClr val="FF0000"/>
                </a:solidFill>
              </a:rPr>
              <a:t>Progression principle</a:t>
            </a:r>
          </a:p>
          <a:p>
            <a:pPr lvl="2">
              <a:lnSpc>
                <a:spcPct val="130000"/>
              </a:lnSpc>
            </a:pPr>
            <a:r>
              <a:rPr dirty="0" lang="en-US" smtClean="0"/>
              <a:t>A need at </a:t>
            </a:r>
            <a:r>
              <a:rPr dirty="0" lang="en-US" smtClean="0">
                <a:solidFill>
                  <a:srgbClr val="FF0000"/>
                </a:solidFill>
              </a:rPr>
              <a:t>one level does not become activated </a:t>
            </a:r>
            <a:r>
              <a:rPr dirty="0" lang="en-US" smtClean="0"/>
              <a:t>until the </a:t>
            </a:r>
            <a:r>
              <a:rPr dirty="0" lang="en-US" smtClean="0">
                <a:solidFill>
                  <a:srgbClr val="FF0000"/>
                </a:solidFill>
              </a:rPr>
              <a:t>next lower-level need </a:t>
            </a:r>
            <a:r>
              <a:rPr dirty="0" lang="en-US" smtClean="0"/>
              <a:t>is satisfied.</a:t>
            </a:r>
          </a:p>
        </p:txBody>
      </p:sp>
    </p:spTree>
  </p:cSld>
  <p:clrMapOvr>
    <a:masterClrMapping/>
  </p:clrMapOvr>
  <p:transition spd="med">
    <p:random/>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51133">
                                            <p:txEl>
                                              <p:pRg st="1" end="1"/>
                                            </p:txEl>
                                          </p:spTgt>
                                        </p:tgtEl>
                                        <p:attrNameLst>
                                          <p:attrName>style.visibility</p:attrName>
                                        </p:attrNameLst>
                                      </p:cBhvr>
                                      <p:to>
                                        <p:strVal val="visible"/>
                                      </p:to>
                                    </p:set>
                                    <p:animEffect transition="in" filter="dissolve">
                                      <p:cBhvr>
                                        <p:cTn dur="500" id="7"/>
                                        <p:tgtEl>
                                          <p:spTgt spid="1051133">
                                            <p:txEl>
                                              <p:pRg st="1" end="1"/>
                                            </p:txEl>
                                          </p:spTgt>
                                        </p:tgtEl>
                                      </p:cBhvr>
                                    </p:animEffect>
                                  </p:childTnLst>
                                </p:cTn>
                              </p:par>
                              <p:par>
                                <p:cTn fill="hold" grpId="0" id="8" nodeType="withEffect" presetClass="entr" presetID="9" presetSubtype="0">
                                  <p:stCondLst>
                                    <p:cond delay="0"/>
                                  </p:stCondLst>
                                  <p:childTnLst>
                                    <p:set>
                                      <p:cBhvr>
                                        <p:cTn dur="1" fill="hold" id="9">
                                          <p:stCondLst>
                                            <p:cond delay="0"/>
                                          </p:stCondLst>
                                        </p:cTn>
                                        <p:tgtEl>
                                          <p:spTgt spid="1051133">
                                            <p:txEl>
                                              <p:pRg st="2" end="2"/>
                                            </p:txEl>
                                          </p:spTgt>
                                        </p:tgtEl>
                                        <p:attrNameLst>
                                          <p:attrName>style.visibility</p:attrName>
                                        </p:attrNameLst>
                                      </p:cBhvr>
                                      <p:to>
                                        <p:strVal val="visible"/>
                                      </p:to>
                                    </p:set>
                                    <p:animEffect transition="in" filter="dissolve">
                                      <p:cBhvr>
                                        <p:cTn dur="500" id="10"/>
                                        <p:tgtEl>
                                          <p:spTgt spid="1051133">
                                            <p:txEl>
                                              <p:pRg st="2" end="2"/>
                                            </p:txEl>
                                          </p:spTgt>
                                        </p:tgtEl>
                                      </p:cBhvr>
                                    </p:animEffect>
                                  </p:childTnLst>
                                </p:cTn>
                              </p:par>
                              <p:par>
                                <p:cTn fill="hold" grpId="0" id="11" nodeType="withEffect" presetClass="entr" presetID="9" presetSubtype="0">
                                  <p:stCondLst>
                                    <p:cond delay="0"/>
                                  </p:stCondLst>
                                  <p:childTnLst>
                                    <p:set>
                                      <p:cBhvr>
                                        <p:cTn dur="1" fill="hold" id="12">
                                          <p:stCondLst>
                                            <p:cond delay="0"/>
                                          </p:stCondLst>
                                        </p:cTn>
                                        <p:tgtEl>
                                          <p:spTgt spid="1051133">
                                            <p:txEl>
                                              <p:pRg st="3" end="3"/>
                                            </p:txEl>
                                          </p:spTgt>
                                        </p:tgtEl>
                                        <p:attrNameLst>
                                          <p:attrName>style.visibility</p:attrName>
                                        </p:attrNameLst>
                                      </p:cBhvr>
                                      <p:to>
                                        <p:strVal val="visible"/>
                                      </p:to>
                                    </p:set>
                                    <p:animEffect transition="in" filter="dissolve">
                                      <p:cBhvr>
                                        <p:cTn dur="500" id="13"/>
                                        <p:tgtEl>
                                          <p:spTgt spid="1051133">
                                            <p:txEl>
                                              <p:pRg st="3" end="3"/>
                                            </p:txEl>
                                          </p:spTgt>
                                        </p:tgtEl>
                                      </p:cBhvr>
                                    </p:animEffect>
                                  </p:childTnLst>
                                </p:cTn>
                              </p:par>
                              <p:par>
                                <p:cTn fill="hold" grpId="0" id="14" nodeType="withEffect" presetClass="entr" presetID="9" presetSubtype="0">
                                  <p:stCondLst>
                                    <p:cond delay="0"/>
                                  </p:stCondLst>
                                  <p:childTnLst>
                                    <p:set>
                                      <p:cBhvr>
                                        <p:cTn dur="1" fill="hold" id="15">
                                          <p:stCondLst>
                                            <p:cond delay="0"/>
                                          </p:stCondLst>
                                        </p:cTn>
                                        <p:tgtEl>
                                          <p:spTgt spid="1051133">
                                            <p:txEl>
                                              <p:pRg st="5" end="5"/>
                                            </p:txEl>
                                          </p:spTgt>
                                        </p:tgtEl>
                                        <p:attrNameLst>
                                          <p:attrName>style.visibility</p:attrName>
                                        </p:attrNameLst>
                                      </p:cBhvr>
                                      <p:to>
                                        <p:strVal val="visible"/>
                                      </p:to>
                                    </p:set>
                                    <p:animEffect transition="in" filter="dissolve">
                                      <p:cBhvr>
                                        <p:cTn dur="500" id="16"/>
                                        <p:tgtEl>
                                          <p:spTgt spid="1051133">
                                            <p:txEl>
                                              <p:pRg st="5" end="5"/>
                                            </p:txEl>
                                          </p:spTgt>
                                        </p:tgtEl>
                                      </p:cBhvr>
                                    </p:animEffect>
                                  </p:childTnLst>
                                </p:cTn>
                              </p:par>
                              <p:par>
                                <p:cTn fill="hold" grpId="0" id="17" nodeType="withEffect" presetClass="entr" presetID="9" presetSubtype="0">
                                  <p:stCondLst>
                                    <p:cond delay="0"/>
                                  </p:stCondLst>
                                  <p:childTnLst>
                                    <p:set>
                                      <p:cBhvr>
                                        <p:cTn dur="1" fill="hold" id="18">
                                          <p:stCondLst>
                                            <p:cond delay="0"/>
                                          </p:stCondLst>
                                        </p:cTn>
                                        <p:tgtEl>
                                          <p:spTgt spid="1051133">
                                            <p:txEl>
                                              <p:pRg st="6" end="6"/>
                                            </p:txEl>
                                          </p:spTgt>
                                        </p:tgtEl>
                                        <p:attrNameLst>
                                          <p:attrName>style.visibility</p:attrName>
                                        </p:attrNameLst>
                                      </p:cBhvr>
                                      <p:to>
                                        <p:strVal val="visible"/>
                                      </p:to>
                                    </p:set>
                                    <p:animEffect transition="in" filter="dissolve">
                                      <p:cBhvr>
                                        <p:cTn dur="500" id="19"/>
                                        <p:tgtEl>
                                          <p:spTgt spid="10511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133" grpId="0" build="p"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802" name=""/>
        <p:cNvGrpSpPr/>
        <p:nvPr/>
      </p:nvGrpSpPr>
      <p:grpSpPr>
        <a:xfrm>
          <a:off x="0" y="0"/>
          <a:ext cx="0" cy="0"/>
          <a:chOff x="0" y="0"/>
          <a:chExt cx="0" cy="0"/>
        </a:xfrm>
      </p:grpSpPr>
      <p:sp>
        <p:nvSpPr>
          <p:cNvPr id="1051141" name="Slide Number Placeholder 4"/>
          <p:cNvSpPr>
            <a:spLocks noGrp="1"/>
          </p:cNvSpPr>
          <p:nvPr>
            <p:ph type="sldNum" sz="quarter" idx="12"/>
          </p:nvPr>
        </p:nvSpPr>
        <p:spPr>
          <a:noFill/>
        </p:spPr>
        <p:txBody>
          <a:bodyPr/>
          <a:lstStyle>
            <a:lvl1pPr>
              <a:defRPr sz="2400">
                <a:solidFill>
                  <a:schemeClr val="tx1"/>
                </a:solidFill>
                <a:latin typeface="Times New Roman" charset="0"/>
              </a:defRPr>
            </a:lvl1pPr>
            <a:lvl2pPr indent="-285750" marL="742950">
              <a:defRPr sz="2400">
                <a:solidFill>
                  <a:schemeClr val="tx1"/>
                </a:solidFill>
                <a:latin typeface="Times New Roman" charset="0"/>
              </a:defRPr>
            </a:lvl2pPr>
            <a:lvl3pPr indent="-228600" marL="1143000">
              <a:defRPr sz="2400">
                <a:solidFill>
                  <a:schemeClr val="tx1"/>
                </a:solidFill>
                <a:latin typeface="Times New Roman" charset="0"/>
              </a:defRPr>
            </a:lvl3pPr>
            <a:lvl4pPr indent="-228600" marL="1600200">
              <a:defRPr sz="2400">
                <a:solidFill>
                  <a:schemeClr val="tx1"/>
                </a:solidFill>
                <a:latin typeface="Times New Roman" charset="0"/>
              </a:defRPr>
            </a:lvl4pPr>
            <a:lvl5pPr indent="-228600" marL="2057400">
              <a:defRPr sz="2400">
                <a:solidFill>
                  <a:schemeClr val="tx1"/>
                </a:solidFill>
                <a:latin typeface="Times New Roman" charset="0"/>
              </a:defRPr>
            </a:lvl5pPr>
            <a:lvl6pPr eaLnBrk="0" fontAlgn="base" hangingPunct="0" indent="-228600" marL="2514600">
              <a:spcBef>
                <a:spcPct val="0"/>
              </a:spcBef>
              <a:spcAft>
                <a:spcPct val="0"/>
              </a:spcAft>
              <a:defRPr sz="2400">
                <a:solidFill>
                  <a:schemeClr val="tx1"/>
                </a:solidFill>
                <a:latin typeface="Times New Roman" charset="0"/>
              </a:defRPr>
            </a:lvl6pPr>
            <a:lvl7pPr eaLnBrk="0" fontAlgn="base" hangingPunct="0" indent="-228600" marL="2971800">
              <a:spcBef>
                <a:spcPct val="0"/>
              </a:spcBef>
              <a:spcAft>
                <a:spcPct val="0"/>
              </a:spcAft>
              <a:defRPr sz="2400">
                <a:solidFill>
                  <a:schemeClr val="tx1"/>
                </a:solidFill>
                <a:latin typeface="Times New Roman" charset="0"/>
              </a:defRPr>
            </a:lvl7pPr>
            <a:lvl8pPr eaLnBrk="0" fontAlgn="base" hangingPunct="0" indent="-228600" marL="3429000">
              <a:spcBef>
                <a:spcPct val="0"/>
              </a:spcBef>
              <a:spcAft>
                <a:spcPct val="0"/>
              </a:spcAft>
              <a:defRPr sz="2400">
                <a:solidFill>
                  <a:schemeClr val="tx1"/>
                </a:solidFill>
                <a:latin typeface="Times New Roman" charset="0"/>
              </a:defRPr>
            </a:lvl8pPr>
            <a:lvl9pPr eaLnBrk="0" fontAlgn="base" hangingPunct="0" indent="-228600" marL="3886200">
              <a:spcBef>
                <a:spcPct val="0"/>
              </a:spcBef>
              <a:spcAft>
                <a:spcPct val="0"/>
              </a:spcAft>
              <a:defRPr sz="2400">
                <a:solidFill>
                  <a:schemeClr val="tx1"/>
                </a:solidFill>
                <a:latin typeface="Times New Roman" charset="0"/>
              </a:defRPr>
            </a:lvl9pPr>
          </a:lstStyle>
          <a:p>
            <a:fld id="{B489BC54-1C0B-471E-8091-860F71872B32}" type="slidenum">
              <a:rPr sz="1400" lang="en-US" smtClean="0">
                <a:solidFill>
                  <a:srgbClr val="A08366"/>
                </a:solidFill>
              </a:rPr>
              <a:t>216</a:t>
            </a:fld>
            <a:endParaRPr sz="1400" lang="en-US" smtClean="0">
              <a:solidFill>
                <a:srgbClr val="A08366"/>
              </a:solidFill>
            </a:endParaRPr>
          </a:p>
        </p:txBody>
      </p:sp>
      <p:sp>
        <p:nvSpPr>
          <p:cNvPr id="1051142" name="Rectangle 4"/>
          <p:cNvSpPr>
            <a:spLocks noGrp="1" noChangeArrowheads="1"/>
          </p:cNvSpPr>
          <p:nvPr>
            <p:ph type="title"/>
          </p:nvPr>
        </p:nvSpPr>
        <p:spPr>
          <a:xfrm>
            <a:off x="990600" y="457200"/>
            <a:ext cx="7772400" cy="685800"/>
          </a:xfrm>
        </p:spPr>
        <p:txBody>
          <a:bodyPr/>
          <a:p>
            <a:r>
              <a:rPr dirty="0" sz="3200" lang="en-GB" smtClean="0"/>
              <a:t/>
            </a:r>
            <a:br>
              <a:rPr dirty="0" sz="3200" lang="en-GB" smtClean="0"/>
            </a:br>
            <a:r>
              <a:rPr dirty="0" sz="3200" lang="en-GB"/>
              <a:t/>
            </a:r>
            <a:br>
              <a:rPr dirty="0" sz="3200" lang="en-GB"/>
            </a:br>
            <a:r>
              <a:rPr dirty="0" sz="3200" lang="en-GB" smtClean="0"/>
              <a:t/>
            </a:r>
            <a:br>
              <a:rPr dirty="0" sz="3200" lang="en-GB" smtClean="0"/>
            </a:br>
            <a:r>
              <a:rPr dirty="0" sz="3200" lang="en-GB" smtClean="0"/>
              <a:t>Conti…</a:t>
            </a:r>
            <a:r>
              <a:rPr dirty="0" sz="3200" lang="en-US" smtClean="0"/>
              <a:t> </a:t>
            </a:r>
            <a:br>
              <a:rPr dirty="0" sz="3200" lang="en-US" smtClean="0"/>
            </a:br>
            <a:r>
              <a:rPr dirty="0" sz="3200" lang="en-US" smtClean="0"/>
              <a:t>Opportunities </a:t>
            </a:r>
            <a:r>
              <a:rPr dirty="0" sz="3200" lang="en-US"/>
              <a:t>for satisfaction in Maslow’s hierarchy of human needs.</a:t>
            </a:r>
            <a:r>
              <a:rPr dirty="0" sz="3200" lang="en-GB" smtClean="0"/>
              <a:t> </a:t>
            </a:r>
            <a:br>
              <a:rPr dirty="0" sz="3200" lang="en-GB" smtClean="0"/>
            </a:br>
            <a:endParaRPr dirty="0" sz="3200" lang="en-US" smtClean="0"/>
          </a:p>
        </p:txBody>
      </p:sp>
      <p:pic>
        <p:nvPicPr>
          <p:cNvPr id="2097205" name="Picture 5"/>
          <p:cNvPicPr>
            <a:picLocks noChangeAspect="1" noChangeArrowheads="1"/>
          </p:cNvPicPr>
          <p:nvPr/>
        </p:nvPicPr>
        <p:blipFill>
          <a:blip xmlns:r="http://schemas.openxmlformats.org/officeDocument/2006/relationships" r:embed="rId1"/>
          <a:srcRect/>
          <a:stretch>
            <a:fillRect/>
          </a:stretch>
        </p:blipFill>
        <p:spPr bwMode="auto">
          <a:xfrm>
            <a:off x="990600" y="2209800"/>
            <a:ext cx="7848600" cy="4308475"/>
          </a:xfrm>
          <a:prstGeom prst="rect"/>
          <a:noFill/>
          <a:ln>
            <a:noFill/>
          </a:ln>
        </p:spPr>
      </p:pic>
    </p:spTree>
  </p:cSld>
  <p:clrMapOvr>
    <a:masterClrMapping/>
  </p:clrMapOvr>
  <p:transition spd="med">
    <p:random/>
  </p:transition>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803" name=""/>
        <p:cNvGrpSpPr/>
        <p:nvPr/>
      </p:nvGrpSpPr>
      <p:grpSpPr>
        <a:xfrm>
          <a:off x="0" y="0"/>
          <a:ext cx="0" cy="0"/>
          <a:chOff x="0" y="0"/>
          <a:chExt cx="0" cy="0"/>
        </a:xfrm>
      </p:grpSpPr>
      <p:sp>
        <p:nvSpPr>
          <p:cNvPr id="1051143" name="Title 1"/>
          <p:cNvSpPr>
            <a:spLocks noGrp="1"/>
          </p:cNvSpPr>
          <p:nvPr>
            <p:ph type="title"/>
          </p:nvPr>
        </p:nvSpPr>
        <p:spPr>
          <a:xfrm>
            <a:off x="914400" y="457200"/>
            <a:ext cx="7924800" cy="685800"/>
          </a:xfrm>
        </p:spPr>
        <p:txBody>
          <a:bodyPr/>
          <a:p>
            <a:r>
              <a:rPr b="1" dirty="0" sz="4000" lang="en-US" smtClean="0">
                <a:solidFill>
                  <a:srgbClr val="FF0000"/>
                </a:solidFill>
              </a:rPr>
              <a:t>Frustration and Conflict of Motives</a:t>
            </a:r>
            <a:endParaRPr b="1" dirty="0" sz="4000" lang="en-US">
              <a:solidFill>
                <a:srgbClr val="FF0000"/>
              </a:solidFill>
            </a:endParaRPr>
          </a:p>
        </p:txBody>
      </p:sp>
      <p:sp>
        <p:nvSpPr>
          <p:cNvPr id="1051144" name="Content Placeholder 2"/>
          <p:cNvSpPr>
            <a:spLocks noGrp="1"/>
          </p:cNvSpPr>
          <p:nvPr>
            <p:ph idx="1"/>
          </p:nvPr>
        </p:nvSpPr>
        <p:spPr>
          <a:xfrm>
            <a:off x="990600" y="1143000"/>
            <a:ext cx="7772400" cy="5334000"/>
          </a:xfrm>
        </p:spPr>
        <p:txBody>
          <a:bodyPr/>
          <a:p>
            <a:pPr>
              <a:buFont typeface="Wingdings" pitchFamily="2" charset="2"/>
              <a:buChar char="Ø"/>
            </a:pPr>
            <a:r>
              <a:rPr b="1" dirty="0" sz="2700" lang="en-US" smtClean="0"/>
              <a:t>Frustration refers to </a:t>
            </a:r>
            <a:r>
              <a:rPr b="1" dirty="0" sz="2700" lang="en-GB"/>
              <a:t>to the blocking of any goal directed behaviour. </a:t>
            </a:r>
            <a:endParaRPr b="1" dirty="0" sz="2700" lang="en-GB" smtClean="0"/>
          </a:p>
          <a:p>
            <a:pPr>
              <a:buFont typeface="Wingdings" pitchFamily="2" charset="2"/>
              <a:buChar char="Ø"/>
            </a:pPr>
            <a:r>
              <a:rPr b="1" dirty="0" sz="2700" lang="en-GB" smtClean="0"/>
              <a:t>If </a:t>
            </a:r>
            <a:r>
              <a:rPr b="1" dirty="0" sz="2700" lang="en-GB"/>
              <a:t>motives are </a:t>
            </a:r>
            <a:r>
              <a:rPr b="1" dirty="0" sz="2700" lang="en-GB">
                <a:solidFill>
                  <a:srgbClr val="FF0000"/>
                </a:solidFill>
              </a:rPr>
              <a:t>frustrated, or blocked</a:t>
            </a:r>
            <a:r>
              <a:rPr b="1" dirty="0" sz="2700" lang="en-GB"/>
              <a:t>, emotional feelings and behaviour often result. People who cannot achieve their important goals </a:t>
            </a:r>
            <a:r>
              <a:rPr b="1" dirty="0" sz="2700" lang="en-GB">
                <a:solidFill>
                  <a:srgbClr val="0070C0"/>
                </a:solidFill>
              </a:rPr>
              <a:t>feel depressed, fearful, anxious, guilty, or angry</a:t>
            </a:r>
            <a:r>
              <a:rPr b="1" dirty="0" sz="2700" lang="en-GB" smtClean="0">
                <a:solidFill>
                  <a:srgbClr val="0070C0"/>
                </a:solidFill>
              </a:rPr>
              <a:t>.</a:t>
            </a:r>
          </a:p>
          <a:p>
            <a:pPr indent="0" marL="0">
              <a:buNone/>
            </a:pPr>
            <a:r>
              <a:rPr b="1" dirty="0" sz="2700" i="1" lang="en-GB" u="sng" smtClean="0">
                <a:solidFill>
                  <a:srgbClr val="FF0000"/>
                </a:solidFill>
              </a:rPr>
              <a:t>Sources </a:t>
            </a:r>
            <a:r>
              <a:rPr b="1" dirty="0" sz="2700" i="1" lang="en-GB" u="sng">
                <a:solidFill>
                  <a:srgbClr val="FF0000"/>
                </a:solidFill>
              </a:rPr>
              <a:t>of Frustration</a:t>
            </a:r>
            <a:endParaRPr b="1" dirty="0" sz="2700" i="1" lang="en-US" u="sng">
              <a:solidFill>
                <a:srgbClr val="FF0000"/>
              </a:solidFill>
            </a:endParaRPr>
          </a:p>
          <a:p>
            <a:pPr lvl="0">
              <a:buFont typeface="Wingdings" pitchFamily="2" charset="2"/>
              <a:buChar char="Ø"/>
            </a:pPr>
            <a:r>
              <a:rPr b="1" dirty="0" sz="2700" lang="en-GB">
                <a:solidFill>
                  <a:srgbClr val="FF0000"/>
                </a:solidFill>
              </a:rPr>
              <a:t>Environmental forces: </a:t>
            </a:r>
            <a:r>
              <a:rPr b="1" dirty="0" sz="2700" lang="en-GB"/>
              <a:t>Environmental factors can frustrate the satisfaction of motives by making it difficult or impossible for a person to attain a </a:t>
            </a:r>
            <a:r>
              <a:rPr b="1" dirty="0" sz="2700" lang="en-GB" smtClean="0"/>
              <a:t>goal. Example </a:t>
            </a:r>
            <a:r>
              <a:rPr b="1" dirty="0" sz="2700" lang="en-GB" smtClean="0">
                <a:solidFill>
                  <a:srgbClr val="FF0000"/>
                </a:solidFill>
              </a:rPr>
              <a:t>lack of money, teacher, parent, police, etc.  </a:t>
            </a:r>
            <a:endParaRPr b="1" dirty="0" sz="2700" lang="en-US">
              <a:solidFill>
                <a:srgbClr val="FF0000"/>
              </a:solidFill>
            </a:endParaRPr>
          </a:p>
          <a:p>
            <a:pPr indent="0" marL="0">
              <a:buNone/>
            </a:pPr>
            <a:endParaRPr dirty="0" sz="2800" lang="en-US"/>
          </a:p>
        </p:txBody>
      </p:sp>
    </p:spTree>
  </p:cSld>
  <p:clrMapOvr>
    <a:masterClrMapping/>
  </p:clrMapOvr>
  <p:transition spd="med">
    <p:random/>
  </p:transition>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804" name=""/>
        <p:cNvGrpSpPr/>
        <p:nvPr/>
      </p:nvGrpSpPr>
      <p:grpSpPr>
        <a:xfrm>
          <a:off x="0" y="0"/>
          <a:ext cx="0" cy="0"/>
          <a:chOff x="0" y="0"/>
          <a:chExt cx="0" cy="0"/>
        </a:xfrm>
      </p:grpSpPr>
      <p:sp>
        <p:nvSpPr>
          <p:cNvPr id="1051145" name="Title 1"/>
          <p:cNvSpPr>
            <a:spLocks noGrp="1"/>
          </p:cNvSpPr>
          <p:nvPr>
            <p:ph type="title"/>
          </p:nvPr>
        </p:nvSpPr>
        <p:spPr>
          <a:xfrm>
            <a:off x="990600" y="304800"/>
            <a:ext cx="7772400" cy="381000"/>
          </a:xfrm>
        </p:spPr>
        <p:txBody>
          <a:bodyPr/>
          <a:p>
            <a:r>
              <a:rPr dirty="0" lang="en-US" smtClean="0"/>
              <a:t>Cont.…</a:t>
            </a:r>
            <a:endParaRPr dirty="0" lang="en-US"/>
          </a:p>
        </p:txBody>
      </p:sp>
      <p:sp>
        <p:nvSpPr>
          <p:cNvPr id="1051146" name="Content Placeholder 2"/>
          <p:cNvSpPr>
            <a:spLocks noGrp="1"/>
          </p:cNvSpPr>
          <p:nvPr>
            <p:ph idx="1"/>
          </p:nvPr>
        </p:nvSpPr>
        <p:spPr>
          <a:xfrm>
            <a:off x="914400" y="762000"/>
            <a:ext cx="7924800" cy="5791200"/>
          </a:xfrm>
        </p:spPr>
        <p:txBody>
          <a:bodyPr/>
          <a:p>
            <a:pPr lvl="0">
              <a:buFont typeface="Wingdings" pitchFamily="2" charset="2"/>
              <a:buChar char="Ø"/>
            </a:pPr>
            <a:r>
              <a:rPr b="1" dirty="0" sz="2500" lang="en-GB">
                <a:solidFill>
                  <a:srgbClr val="FF0000"/>
                </a:solidFill>
              </a:rPr>
              <a:t>Personal inadequacies: </a:t>
            </a:r>
            <a:r>
              <a:rPr b="1" dirty="0" sz="2500" lang="en-GB"/>
              <a:t>Setting unattainable goals can be important sources of frustration. People are often frustrated because they aspire to </a:t>
            </a:r>
            <a:r>
              <a:rPr b="1" dirty="0" sz="2500" lang="en-GB" smtClean="0"/>
              <a:t>goals </a:t>
            </a:r>
            <a:r>
              <a:rPr b="1" dirty="0" sz="2500" lang="en-GB"/>
              <a:t>beyond their capacity to perform.</a:t>
            </a:r>
            <a:endParaRPr b="1" dirty="0" sz="2500" lang="en-US"/>
          </a:p>
          <a:p>
            <a:pPr lvl="0">
              <a:buFont typeface="Wingdings" pitchFamily="2" charset="2"/>
              <a:buChar char="Ø"/>
            </a:pPr>
            <a:r>
              <a:rPr b="1" dirty="0" sz="2500" lang="en-GB">
                <a:solidFill>
                  <a:srgbClr val="FF0000"/>
                </a:solidFill>
              </a:rPr>
              <a:t>Conflict of motives: </a:t>
            </a:r>
            <a:r>
              <a:rPr b="1" dirty="0" sz="2500" lang="en-GB"/>
              <a:t>Conflict exists whenever a person has </a:t>
            </a:r>
            <a:r>
              <a:rPr b="1" dirty="0" sz="2500" lang="en-GB">
                <a:solidFill>
                  <a:srgbClr val="0070C0"/>
                </a:solidFill>
              </a:rPr>
              <a:t>incompatible or opposing goals.</a:t>
            </a:r>
            <a:r>
              <a:rPr b="1" dirty="0" sz="2500" lang="en-GB">
                <a:solidFill>
                  <a:srgbClr val="002060"/>
                </a:solidFill>
              </a:rPr>
              <a:t> </a:t>
            </a:r>
            <a:endParaRPr b="1" dirty="0" sz="2500" lang="en-GB" smtClean="0">
              <a:solidFill>
                <a:srgbClr val="002060"/>
              </a:solidFill>
            </a:endParaRPr>
          </a:p>
          <a:p>
            <a:pPr lvl="0">
              <a:buFont typeface="Wingdings" pitchFamily="2" charset="2"/>
              <a:buChar char="ü"/>
            </a:pPr>
            <a:r>
              <a:rPr b="1" dirty="0" sz="2500" lang="en-GB" smtClean="0"/>
              <a:t>The </a:t>
            </a:r>
            <a:r>
              <a:rPr b="1" dirty="0" sz="2500" lang="en-GB"/>
              <a:t>frustration comes from being unable to satisfy all the goals. </a:t>
            </a:r>
            <a:endParaRPr b="1" dirty="0" sz="2500" lang="en-GB" smtClean="0"/>
          </a:p>
          <a:p>
            <a:pPr lvl="0">
              <a:buFont typeface="Wingdings" pitchFamily="2" charset="2"/>
              <a:buChar char="ü"/>
            </a:pPr>
            <a:r>
              <a:rPr b="1" dirty="0" sz="2500" lang="en-GB" smtClean="0"/>
              <a:t>Whatever </a:t>
            </a:r>
            <a:r>
              <a:rPr b="1" dirty="0" sz="2500" lang="en-GB"/>
              <a:t>goal the person decides to satisfy, there will be frustration, most likely preceded by </a:t>
            </a:r>
            <a:r>
              <a:rPr b="1" dirty="0" sz="2500" lang="en-GB">
                <a:solidFill>
                  <a:srgbClr val="0070C0"/>
                </a:solidFill>
              </a:rPr>
              <a:t>turmoil (confuse disturbance), doubt, and vacillation (unable to decide). </a:t>
            </a:r>
            <a:endParaRPr b="1" dirty="0" sz="2500" lang="en-GB" smtClean="0">
              <a:solidFill>
                <a:srgbClr val="0070C0"/>
              </a:solidFill>
            </a:endParaRPr>
          </a:p>
          <a:p>
            <a:pPr lvl="0">
              <a:buFont typeface="Wingdings" pitchFamily="2" charset="2"/>
              <a:buChar char="ü"/>
            </a:pPr>
            <a:r>
              <a:rPr b="1" dirty="0" sz="2500" lang="en-GB" smtClean="0">
                <a:solidFill>
                  <a:srgbClr val="FF0000"/>
                </a:solidFill>
              </a:rPr>
              <a:t>Example:</a:t>
            </a:r>
            <a:r>
              <a:rPr b="1" dirty="0" sz="2500" lang="en-GB" smtClean="0"/>
              <a:t> Aggression and social approval are in    </a:t>
            </a:r>
          </a:p>
          <a:p>
            <a:pPr indent="0" lvl="0" marL="0">
              <a:buNone/>
            </a:pPr>
            <a:r>
              <a:rPr b="1" dirty="0" sz="2500" lang="en-GB" smtClean="0"/>
              <a:t>                     conflict (Why?)</a:t>
            </a:r>
            <a:endParaRPr b="1" dirty="0" sz="2500" lang="en-US"/>
          </a:p>
          <a:p>
            <a:endParaRPr dirty="0" lang="en-US"/>
          </a:p>
        </p:txBody>
      </p:sp>
      <p:sp>
        <p:nvSpPr>
          <p:cNvPr id="1051147" name="Slide Number Placeholder 4"/>
          <p:cNvSpPr>
            <a:spLocks noGrp="1"/>
          </p:cNvSpPr>
          <p:nvPr>
            <p:ph type="sldNum" sz="quarter" idx="12"/>
          </p:nvPr>
        </p:nvSpPr>
        <p:spPr/>
        <p:txBody>
          <a:bodyPr/>
          <a:p>
            <a:fld id="{815E54C9-4A91-4CB5-9590-E765527F3680}" type="slidenum">
              <a:rPr lang="en-US" smtClean="0">
                <a:solidFill>
                  <a:srgbClr val="A08366"/>
                </a:solidFill>
              </a:rPr>
              <a:t>218</a:t>
            </a:fld>
            <a:endParaRPr dirty="0" lang="en-US">
              <a:solidFill>
                <a:srgbClr val="A08366"/>
              </a:solidFill>
            </a:endParaRPr>
          </a:p>
        </p:txBody>
      </p:sp>
    </p:spTree>
  </p:cSld>
  <p:clrMapOvr>
    <a:masterClrMapping/>
  </p:clrMapOvr>
  <p:transition spd="med">
    <p:random/>
  </p:transition>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805" name=""/>
        <p:cNvGrpSpPr/>
        <p:nvPr/>
      </p:nvGrpSpPr>
      <p:grpSpPr>
        <a:xfrm>
          <a:off x="0" y="0"/>
          <a:ext cx="0" cy="0"/>
          <a:chOff x="0" y="0"/>
          <a:chExt cx="0" cy="0"/>
        </a:xfrm>
      </p:grpSpPr>
      <p:sp>
        <p:nvSpPr>
          <p:cNvPr id="1051148" name="Title 1"/>
          <p:cNvSpPr>
            <a:spLocks noGrp="1"/>
          </p:cNvSpPr>
          <p:nvPr>
            <p:ph type="title"/>
          </p:nvPr>
        </p:nvSpPr>
        <p:spPr>
          <a:xfrm>
            <a:off x="990600" y="304800"/>
            <a:ext cx="7772400" cy="609600"/>
          </a:xfrm>
        </p:spPr>
        <p:txBody>
          <a:bodyPr/>
          <a:p>
            <a:r>
              <a:rPr b="1" dirty="0" lang="en-US" smtClean="0">
                <a:solidFill>
                  <a:srgbClr val="FF0000"/>
                </a:solidFill>
              </a:rPr>
              <a:t>Motivational Conflict</a:t>
            </a:r>
            <a:endParaRPr b="1" dirty="0" lang="en-US">
              <a:solidFill>
                <a:srgbClr val="FF0000"/>
              </a:solidFill>
            </a:endParaRPr>
          </a:p>
        </p:txBody>
      </p:sp>
      <p:sp>
        <p:nvSpPr>
          <p:cNvPr id="1051149" name="Content Placeholder 2"/>
          <p:cNvSpPr>
            <a:spLocks noGrp="1"/>
          </p:cNvSpPr>
          <p:nvPr>
            <p:ph idx="1"/>
          </p:nvPr>
        </p:nvSpPr>
        <p:spPr>
          <a:xfrm>
            <a:off x="990600" y="1143000"/>
            <a:ext cx="7772400" cy="5410200"/>
          </a:xfrm>
        </p:spPr>
        <p:txBody>
          <a:bodyPr/>
          <a:p>
            <a:pPr>
              <a:buFont typeface="Wingdings" pitchFamily="2" charset="2"/>
              <a:buChar char="Ø"/>
            </a:pPr>
            <a:r>
              <a:rPr b="1" dirty="0" sz="2300" lang="en-GB"/>
              <a:t>Of the three general sources of frustration described above the one that often produces the most persistent and deep-seated frustration in many individuals is </a:t>
            </a:r>
            <a:r>
              <a:rPr b="1" dirty="0" sz="2300" lang="en-GB">
                <a:solidFill>
                  <a:srgbClr val="FF0000"/>
                </a:solidFill>
              </a:rPr>
              <a:t>motivational </a:t>
            </a:r>
            <a:r>
              <a:rPr b="1" dirty="0" sz="2300" lang="en-GB" smtClean="0">
                <a:solidFill>
                  <a:srgbClr val="FF0000"/>
                </a:solidFill>
              </a:rPr>
              <a:t>conflict/ conflict of motives. </a:t>
            </a:r>
          </a:p>
          <a:p>
            <a:pPr>
              <a:buFont typeface="Wingdings" pitchFamily="2" charset="2"/>
              <a:buChar char="Ø"/>
            </a:pPr>
            <a:r>
              <a:rPr b="1" dirty="0" sz="2300" lang="en-GB" smtClean="0"/>
              <a:t>There </a:t>
            </a:r>
            <a:r>
              <a:rPr b="1" dirty="0" sz="2300" lang="en-GB"/>
              <a:t>are about four basic kinds of motivational conflicts.     </a:t>
            </a:r>
            <a:r>
              <a:rPr b="1" dirty="0" sz="2300" lang="en-GB" smtClean="0">
                <a:solidFill>
                  <a:srgbClr val="FF0000"/>
                </a:solidFill>
              </a:rPr>
              <a:t>1. Approach- </a:t>
            </a:r>
            <a:r>
              <a:rPr b="1" dirty="0" sz="2300" lang="en-GB">
                <a:solidFill>
                  <a:srgbClr val="FF0000"/>
                </a:solidFill>
              </a:rPr>
              <a:t>Approach Conflict </a:t>
            </a:r>
            <a:endParaRPr b="1" dirty="0" sz="2300" lang="en-US">
              <a:solidFill>
                <a:srgbClr val="FF0000"/>
              </a:solidFill>
            </a:endParaRPr>
          </a:p>
          <a:p>
            <a:pPr lvl="0">
              <a:buFont typeface="Wingdings" pitchFamily="2" charset="2"/>
              <a:buChar char="Ø"/>
            </a:pPr>
            <a:r>
              <a:rPr b="1" dirty="0" sz="2300" lang="en-GB"/>
              <a:t>Occurs when one is simultaneously/ equally attracted to two or more desirable goals/ outcomes. </a:t>
            </a:r>
            <a:endParaRPr b="1" dirty="0" sz="2300" lang="en-GB" smtClean="0"/>
          </a:p>
          <a:p>
            <a:pPr lvl="0">
              <a:buFont typeface="Wingdings" pitchFamily="2" charset="2"/>
              <a:buChar char="Ø"/>
            </a:pPr>
            <a:r>
              <a:rPr b="1" dirty="0" sz="2300" lang="en-GB" smtClean="0"/>
              <a:t>Generally</a:t>
            </a:r>
            <a:r>
              <a:rPr b="1" dirty="0" sz="2300" lang="en-GB"/>
              <a:t>, such conflicts cause </a:t>
            </a:r>
            <a:r>
              <a:rPr b="1" dirty="0" sz="2300" lang="en-GB">
                <a:solidFill>
                  <a:srgbClr val="FF0000"/>
                </a:solidFill>
              </a:rPr>
              <a:t>little distress and are easily resolved. </a:t>
            </a:r>
            <a:endParaRPr b="1" dirty="0" sz="2300" lang="en-GB" smtClean="0">
              <a:solidFill>
                <a:srgbClr val="FF0000"/>
              </a:solidFill>
            </a:endParaRPr>
          </a:p>
          <a:p>
            <a:pPr lvl="0">
              <a:buFont typeface="Wingdings" pitchFamily="2" charset="2"/>
              <a:buChar char="Ø"/>
            </a:pPr>
            <a:r>
              <a:rPr b="1" dirty="0" sz="2300" lang="en-GB" smtClean="0"/>
              <a:t>The </a:t>
            </a:r>
            <a:r>
              <a:rPr b="1" dirty="0" sz="2300" lang="en-GB"/>
              <a:t>reason is that although we must choose one alternative now, we can often obtain the other at a later </a:t>
            </a:r>
            <a:r>
              <a:rPr b="1" dirty="0" sz="2300" lang="en-GB" smtClean="0"/>
              <a:t>time or give up it.</a:t>
            </a:r>
          </a:p>
          <a:p>
            <a:pPr indent="0" lvl="0" marL="0">
              <a:buNone/>
            </a:pPr>
            <a:r>
              <a:rPr b="1" dirty="0" sz="2300" lang="en-GB" smtClean="0">
                <a:solidFill>
                  <a:srgbClr val="FF0000"/>
                </a:solidFill>
              </a:rPr>
              <a:t>E.g. attracted to two depts., attracted to huger and sleep</a:t>
            </a:r>
            <a:endParaRPr b="1" dirty="0" sz="2300" lang="en-US">
              <a:solidFill>
                <a:srgbClr val="FF0000"/>
              </a:solidFill>
            </a:endParaRPr>
          </a:p>
          <a:p>
            <a:pPr indent="0" marL="0">
              <a:buNone/>
            </a:pPr>
            <a:endParaRPr dirty="0" lang="en-US"/>
          </a:p>
        </p:txBody>
      </p:sp>
    </p:spTree>
  </p:cSld>
  <p:clrMapOvr>
    <a:masterClrMapping/>
  </p:clrMapOvr>
  <p:transition spd="med">
    <p:random/>
  </p:transition>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77" name=""/>
        <p:cNvGrpSpPr/>
        <p:nvPr/>
      </p:nvGrpSpPr>
      <p:grpSpPr>
        <a:xfrm>
          <a:off x="0" y="0"/>
          <a:ext cx="0" cy="0"/>
          <a:chOff x="0" y="0"/>
          <a:chExt cx="0" cy="0"/>
        </a:xfrm>
      </p:grpSpPr>
      <p:sp>
        <p:nvSpPr>
          <p:cNvPr id="1049681" name="object 2"/>
          <p:cNvSpPr/>
          <p:nvPr/>
        </p:nvSpPr>
        <p:spPr>
          <a:xfrm>
            <a:off x="3" y="0"/>
            <a:ext cx="8861275" cy="6427144"/>
          </a:xfrm>
          <a:custGeom>
            <a:avLst/>
            <a:ahLst/>
            <a:rect l="l" t="t" r="r" b="b"/>
            <a:pathLst>
              <a:path w="8836660" h="6403340">
                <a:moveTo>
                  <a:pt x="8836406" y="0"/>
                </a:moveTo>
                <a:lnTo>
                  <a:pt x="8541512" y="0"/>
                </a:lnTo>
                <a:lnTo>
                  <a:pt x="8541512" y="5620004"/>
                </a:lnTo>
                <a:lnTo>
                  <a:pt x="8246605" y="5620004"/>
                </a:lnTo>
                <a:lnTo>
                  <a:pt x="8246605" y="6182360"/>
                </a:lnTo>
                <a:lnTo>
                  <a:pt x="0" y="6182360"/>
                </a:lnTo>
                <a:lnTo>
                  <a:pt x="0" y="6403340"/>
                </a:lnTo>
                <a:lnTo>
                  <a:pt x="8541512" y="6403340"/>
                </a:lnTo>
                <a:lnTo>
                  <a:pt x="8836406" y="6403340"/>
                </a:lnTo>
                <a:lnTo>
                  <a:pt x="8836406" y="0"/>
                </a:lnTo>
                <a:close/>
              </a:path>
            </a:pathLst>
          </a:custGeom>
          <a:solidFill>
            <a:srgbClr val="E9E9FF"/>
          </a:solidFill>
        </p:spPr>
        <p:txBody>
          <a:bodyPr bIns="0" lIns="0" rIns="0" rtlCol="0" tIns="0" wrap="square"/>
          <a:p>
            <a:pPr defTabSz="916932"/>
            <a:endParaRPr>
              <a:solidFill>
                <a:prstClr val="black"/>
              </a:solidFill>
            </a:endParaRPr>
          </a:p>
        </p:txBody>
      </p:sp>
      <p:sp>
        <p:nvSpPr>
          <p:cNvPr id="1049682" name="object 3"/>
          <p:cNvSpPr/>
          <p:nvPr/>
        </p:nvSpPr>
        <p:spPr>
          <a:xfrm>
            <a:off x="8269593"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9E9FF"/>
          </a:solidFill>
        </p:spPr>
        <p:txBody>
          <a:bodyPr bIns="0" lIns="0" rIns="0" rtlCol="0" tIns="0" wrap="square"/>
          <a:p>
            <a:pPr defTabSz="916932"/>
            <a:endParaRPr>
              <a:solidFill>
                <a:prstClr val="black"/>
              </a:solidFill>
            </a:endParaRPr>
          </a:p>
        </p:txBody>
      </p:sp>
      <p:sp>
        <p:nvSpPr>
          <p:cNvPr id="1049683" name="object 4"/>
          <p:cNvSpPr/>
          <p:nvPr/>
        </p:nvSpPr>
        <p:spPr>
          <a:xfrm>
            <a:off x="8269593"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9E9FF"/>
          </a:solidFill>
        </p:spPr>
        <p:txBody>
          <a:bodyPr bIns="0" lIns="0" rIns="0" rtlCol="0" tIns="0" wrap="square"/>
          <a:p>
            <a:pPr defTabSz="916932"/>
            <a:endParaRPr>
              <a:solidFill>
                <a:prstClr val="black"/>
              </a:solidFill>
            </a:endParaRPr>
          </a:p>
        </p:txBody>
      </p:sp>
      <p:sp>
        <p:nvSpPr>
          <p:cNvPr id="1049684" name="object 5"/>
          <p:cNvSpPr/>
          <p:nvPr/>
        </p:nvSpPr>
        <p:spPr>
          <a:xfrm>
            <a:off x="4" y="5640895"/>
            <a:ext cx="8269716" cy="564701"/>
          </a:xfrm>
          <a:custGeom>
            <a:avLst/>
            <a:ahLst/>
            <a:rect l="l" t="t" r="r" b="b"/>
            <a:pathLst>
              <a:path w="8246745" h="562610">
                <a:moveTo>
                  <a:pt x="8246618" y="0"/>
                </a:moveTo>
                <a:lnTo>
                  <a:pt x="7951724" y="0"/>
                </a:lnTo>
                <a:lnTo>
                  <a:pt x="7951724" y="340614"/>
                </a:lnTo>
                <a:lnTo>
                  <a:pt x="0" y="340614"/>
                </a:lnTo>
                <a:lnTo>
                  <a:pt x="0" y="562356"/>
                </a:lnTo>
                <a:lnTo>
                  <a:pt x="8246618" y="562356"/>
                </a:lnTo>
                <a:lnTo>
                  <a:pt x="8246618" y="340614"/>
                </a:lnTo>
                <a:lnTo>
                  <a:pt x="8246618" y="0"/>
                </a:lnTo>
                <a:close/>
              </a:path>
            </a:pathLst>
          </a:custGeom>
          <a:solidFill>
            <a:srgbClr val="E8E8FF"/>
          </a:solidFill>
        </p:spPr>
        <p:txBody>
          <a:bodyPr bIns="0" lIns="0" rIns="0" rtlCol="0" tIns="0" wrap="square"/>
          <a:p>
            <a:pPr defTabSz="916932"/>
            <a:endParaRPr>
              <a:solidFill>
                <a:prstClr val="black"/>
              </a:solidFill>
            </a:endParaRPr>
          </a:p>
        </p:txBody>
      </p:sp>
      <p:sp>
        <p:nvSpPr>
          <p:cNvPr id="1049685" name="object 6"/>
          <p:cNvSpPr/>
          <p:nvPr/>
        </p:nvSpPr>
        <p:spPr>
          <a:xfrm>
            <a:off x="7973876"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8E8FF"/>
          </a:solidFill>
        </p:spPr>
        <p:txBody>
          <a:bodyPr bIns="0" lIns="0" rIns="0" rtlCol="0" tIns="0" wrap="square"/>
          <a:p>
            <a:pPr defTabSz="916932"/>
            <a:endParaRPr>
              <a:solidFill>
                <a:prstClr val="black"/>
              </a:solidFill>
            </a:endParaRPr>
          </a:p>
        </p:txBody>
      </p:sp>
      <p:sp>
        <p:nvSpPr>
          <p:cNvPr id="1049686" name="object 7"/>
          <p:cNvSpPr/>
          <p:nvPr/>
        </p:nvSpPr>
        <p:spPr>
          <a:xfrm>
            <a:off x="797387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687" name="object 8"/>
          <p:cNvSpPr/>
          <p:nvPr/>
        </p:nvSpPr>
        <p:spPr>
          <a:xfrm>
            <a:off x="0" y="5640899"/>
            <a:ext cx="7974256" cy="342263"/>
          </a:xfrm>
          <a:custGeom>
            <a:avLst/>
            <a:ahLst/>
            <a:rect l="l" t="t" r="r" b="b"/>
            <a:pathLst>
              <a:path w="7952105" h="340995">
                <a:moveTo>
                  <a:pt x="7951724" y="0"/>
                </a:moveTo>
                <a:lnTo>
                  <a:pt x="7656830" y="0"/>
                </a:lnTo>
                <a:lnTo>
                  <a:pt x="7656830" y="119634"/>
                </a:lnTo>
                <a:lnTo>
                  <a:pt x="0" y="119634"/>
                </a:lnTo>
                <a:lnTo>
                  <a:pt x="0" y="340614"/>
                </a:lnTo>
                <a:lnTo>
                  <a:pt x="7951724" y="340614"/>
                </a:lnTo>
                <a:lnTo>
                  <a:pt x="7951724" y="119634"/>
                </a:lnTo>
                <a:lnTo>
                  <a:pt x="7951724" y="0"/>
                </a:lnTo>
                <a:close/>
              </a:path>
            </a:pathLst>
          </a:custGeom>
          <a:solidFill>
            <a:srgbClr val="E8E8FF"/>
          </a:solidFill>
        </p:spPr>
        <p:txBody>
          <a:bodyPr bIns="0" lIns="0" rIns="0" rtlCol="0" tIns="0" wrap="square"/>
          <a:p>
            <a:pPr defTabSz="916932"/>
            <a:endParaRPr>
              <a:solidFill>
                <a:prstClr val="black"/>
              </a:solidFill>
            </a:endParaRPr>
          </a:p>
        </p:txBody>
      </p:sp>
      <p:sp>
        <p:nvSpPr>
          <p:cNvPr id="1049688" name="object 9"/>
          <p:cNvSpPr/>
          <p:nvPr/>
        </p:nvSpPr>
        <p:spPr>
          <a:xfrm>
            <a:off x="7678162"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8E8FF"/>
          </a:solidFill>
        </p:spPr>
        <p:txBody>
          <a:bodyPr bIns="0" lIns="0" rIns="0" rtlCol="0" tIns="0" wrap="square"/>
          <a:p>
            <a:pPr defTabSz="916932"/>
            <a:endParaRPr>
              <a:solidFill>
                <a:prstClr val="black"/>
              </a:solidFill>
            </a:endParaRPr>
          </a:p>
        </p:txBody>
      </p:sp>
      <p:sp>
        <p:nvSpPr>
          <p:cNvPr id="1049689" name="object 10"/>
          <p:cNvSpPr/>
          <p:nvPr/>
        </p:nvSpPr>
        <p:spPr>
          <a:xfrm>
            <a:off x="767816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690" name="object 11"/>
          <p:cNvSpPr/>
          <p:nvPr/>
        </p:nvSpPr>
        <p:spPr>
          <a:xfrm>
            <a:off x="0" y="5539174"/>
            <a:ext cx="7678158" cy="221800"/>
          </a:xfrm>
          <a:custGeom>
            <a:avLst/>
            <a:ahLst/>
            <a:rect l="l" t="t" r="r" b="b"/>
            <a:pathLst>
              <a:path w="7656830" h="220979">
                <a:moveTo>
                  <a:pt x="7656830" y="0"/>
                </a:moveTo>
                <a:lnTo>
                  <a:pt x="0" y="0"/>
                </a:lnTo>
                <a:lnTo>
                  <a:pt x="0" y="101346"/>
                </a:lnTo>
                <a:lnTo>
                  <a:pt x="0" y="220980"/>
                </a:lnTo>
                <a:lnTo>
                  <a:pt x="7656830" y="220980"/>
                </a:lnTo>
                <a:lnTo>
                  <a:pt x="7656830" y="101346"/>
                </a:lnTo>
                <a:lnTo>
                  <a:pt x="7656830" y="0"/>
                </a:lnTo>
                <a:close/>
              </a:path>
            </a:pathLst>
          </a:custGeom>
          <a:solidFill>
            <a:srgbClr val="E7E7FF"/>
          </a:solidFill>
        </p:spPr>
        <p:txBody>
          <a:bodyPr bIns="0" lIns="0" rIns="0" rtlCol="0" tIns="0" wrap="square"/>
          <a:p>
            <a:pPr defTabSz="916932"/>
            <a:endParaRPr>
              <a:solidFill>
                <a:prstClr val="black"/>
              </a:solidFill>
            </a:endParaRPr>
          </a:p>
        </p:txBody>
      </p:sp>
      <p:sp>
        <p:nvSpPr>
          <p:cNvPr id="1049691" name="object 12"/>
          <p:cNvSpPr/>
          <p:nvPr/>
        </p:nvSpPr>
        <p:spPr>
          <a:xfrm>
            <a:off x="7382446"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7E7FF"/>
          </a:solidFill>
        </p:spPr>
        <p:txBody>
          <a:bodyPr bIns="0" lIns="0" rIns="0" rtlCol="0" tIns="0" wrap="square"/>
          <a:p>
            <a:pPr defTabSz="916932"/>
            <a:endParaRPr>
              <a:solidFill>
                <a:prstClr val="black"/>
              </a:solidFill>
            </a:endParaRPr>
          </a:p>
        </p:txBody>
      </p:sp>
      <p:sp>
        <p:nvSpPr>
          <p:cNvPr id="1049692" name="object 13"/>
          <p:cNvSpPr/>
          <p:nvPr/>
        </p:nvSpPr>
        <p:spPr>
          <a:xfrm>
            <a:off x="738244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693" name="object 14"/>
          <p:cNvSpPr/>
          <p:nvPr/>
        </p:nvSpPr>
        <p:spPr>
          <a:xfrm>
            <a:off x="0" y="5316606"/>
            <a:ext cx="3924405" cy="223076"/>
          </a:xfrm>
          <a:custGeom>
            <a:avLst/>
            <a:ahLst/>
            <a:rect l="l" t="t" r="r" b="b"/>
            <a:pathLst>
              <a:path w="3913504" h="222250">
                <a:moveTo>
                  <a:pt x="0" y="221742"/>
                </a:moveTo>
                <a:lnTo>
                  <a:pt x="3913124" y="221742"/>
                </a:lnTo>
                <a:lnTo>
                  <a:pt x="3913124" y="0"/>
                </a:lnTo>
                <a:lnTo>
                  <a:pt x="0" y="0"/>
                </a:lnTo>
                <a:lnTo>
                  <a:pt x="0" y="221742"/>
                </a:lnTo>
                <a:close/>
              </a:path>
            </a:pathLst>
          </a:custGeom>
          <a:solidFill>
            <a:srgbClr val="E7E7FF"/>
          </a:solidFill>
        </p:spPr>
        <p:txBody>
          <a:bodyPr bIns="0" lIns="0" rIns="0" rtlCol="0" tIns="0" wrap="square"/>
          <a:p>
            <a:pPr defTabSz="916932"/>
            <a:endParaRPr>
              <a:solidFill>
                <a:prstClr val="black"/>
              </a:solidFill>
            </a:endParaRPr>
          </a:p>
        </p:txBody>
      </p:sp>
      <p:sp>
        <p:nvSpPr>
          <p:cNvPr id="1049694" name="object 15"/>
          <p:cNvSpPr/>
          <p:nvPr/>
        </p:nvSpPr>
        <p:spPr>
          <a:xfrm>
            <a:off x="7086731"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7E7FF"/>
          </a:solidFill>
        </p:spPr>
        <p:txBody>
          <a:bodyPr bIns="0" lIns="0" rIns="0" rtlCol="0" tIns="0" wrap="square"/>
          <a:p>
            <a:pPr defTabSz="916932"/>
            <a:endParaRPr>
              <a:solidFill>
                <a:prstClr val="black"/>
              </a:solidFill>
            </a:endParaRPr>
          </a:p>
        </p:txBody>
      </p:sp>
      <p:sp>
        <p:nvSpPr>
          <p:cNvPr id="1049695" name="object 16"/>
          <p:cNvSpPr/>
          <p:nvPr/>
        </p:nvSpPr>
        <p:spPr>
          <a:xfrm>
            <a:off x="708673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696" name="object 17"/>
          <p:cNvSpPr/>
          <p:nvPr/>
        </p:nvSpPr>
        <p:spPr>
          <a:xfrm>
            <a:off x="0" y="5094805"/>
            <a:ext cx="3924405" cy="221800"/>
          </a:xfrm>
          <a:custGeom>
            <a:avLst/>
            <a:ahLst/>
            <a:rect l="l" t="t" r="r" b="b"/>
            <a:pathLst>
              <a:path w="3913504" h="220979">
                <a:moveTo>
                  <a:pt x="0" y="220980"/>
                </a:moveTo>
                <a:lnTo>
                  <a:pt x="3913124" y="220980"/>
                </a:lnTo>
                <a:lnTo>
                  <a:pt x="3913124" y="0"/>
                </a:lnTo>
                <a:lnTo>
                  <a:pt x="0" y="0"/>
                </a:lnTo>
                <a:lnTo>
                  <a:pt x="0" y="220980"/>
                </a:lnTo>
                <a:close/>
              </a:path>
            </a:pathLst>
          </a:custGeom>
          <a:solidFill>
            <a:srgbClr val="E6E6FF"/>
          </a:solidFill>
        </p:spPr>
        <p:txBody>
          <a:bodyPr bIns="0" lIns="0" rIns="0" rtlCol="0" tIns="0" wrap="square"/>
          <a:p>
            <a:pPr defTabSz="916932"/>
            <a:endParaRPr>
              <a:solidFill>
                <a:prstClr val="black"/>
              </a:solidFill>
            </a:endParaRPr>
          </a:p>
        </p:txBody>
      </p:sp>
      <p:sp>
        <p:nvSpPr>
          <p:cNvPr id="1049697" name="object 18"/>
          <p:cNvSpPr/>
          <p:nvPr/>
        </p:nvSpPr>
        <p:spPr>
          <a:xfrm>
            <a:off x="6791015"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6E6FF"/>
          </a:solidFill>
        </p:spPr>
        <p:txBody>
          <a:bodyPr bIns="0" lIns="0" rIns="0" rtlCol="0" tIns="0" wrap="square"/>
          <a:p>
            <a:pPr defTabSz="916932"/>
            <a:endParaRPr>
              <a:solidFill>
                <a:prstClr val="black"/>
              </a:solidFill>
            </a:endParaRPr>
          </a:p>
        </p:txBody>
      </p:sp>
      <p:sp>
        <p:nvSpPr>
          <p:cNvPr id="1049698" name="object 19"/>
          <p:cNvSpPr/>
          <p:nvPr/>
        </p:nvSpPr>
        <p:spPr>
          <a:xfrm>
            <a:off x="679101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6E6FF"/>
          </a:solidFill>
        </p:spPr>
        <p:txBody>
          <a:bodyPr bIns="0" lIns="0" rIns="0" rtlCol="0" tIns="0" wrap="square"/>
          <a:p>
            <a:pPr defTabSz="916932"/>
            <a:endParaRPr>
              <a:solidFill>
                <a:prstClr val="black"/>
              </a:solidFill>
            </a:endParaRPr>
          </a:p>
        </p:txBody>
      </p:sp>
      <p:sp>
        <p:nvSpPr>
          <p:cNvPr id="1049699" name="object 20"/>
          <p:cNvSpPr/>
          <p:nvPr/>
        </p:nvSpPr>
        <p:spPr>
          <a:xfrm>
            <a:off x="0" y="4873007"/>
            <a:ext cx="3924405" cy="221800"/>
          </a:xfrm>
          <a:custGeom>
            <a:avLst/>
            <a:ahLst/>
            <a:rect l="l" t="t" r="r" b="b"/>
            <a:pathLst>
              <a:path w="3913504" h="220979">
                <a:moveTo>
                  <a:pt x="0" y="220980"/>
                </a:moveTo>
                <a:lnTo>
                  <a:pt x="3913124" y="220980"/>
                </a:lnTo>
                <a:lnTo>
                  <a:pt x="3913124" y="0"/>
                </a:lnTo>
                <a:lnTo>
                  <a:pt x="0" y="0"/>
                </a:lnTo>
                <a:lnTo>
                  <a:pt x="0" y="220980"/>
                </a:lnTo>
                <a:close/>
              </a:path>
            </a:pathLst>
          </a:custGeom>
          <a:solidFill>
            <a:srgbClr val="E5E5FF"/>
          </a:solidFill>
        </p:spPr>
        <p:txBody>
          <a:bodyPr bIns="0" lIns="0" rIns="0" rtlCol="0" tIns="0" wrap="square"/>
          <a:p>
            <a:pPr defTabSz="916932"/>
            <a:endParaRPr>
              <a:solidFill>
                <a:prstClr val="black"/>
              </a:solidFill>
            </a:endParaRPr>
          </a:p>
        </p:txBody>
      </p:sp>
      <p:sp>
        <p:nvSpPr>
          <p:cNvPr id="1049700" name="object 21"/>
          <p:cNvSpPr/>
          <p:nvPr/>
        </p:nvSpPr>
        <p:spPr>
          <a:xfrm>
            <a:off x="6495299"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5E5FF"/>
          </a:solidFill>
        </p:spPr>
        <p:txBody>
          <a:bodyPr bIns="0" lIns="0" rIns="0" rtlCol="0" tIns="0" wrap="square"/>
          <a:p>
            <a:pPr defTabSz="916932"/>
            <a:endParaRPr>
              <a:solidFill>
                <a:prstClr val="black"/>
              </a:solidFill>
            </a:endParaRPr>
          </a:p>
        </p:txBody>
      </p:sp>
      <p:sp>
        <p:nvSpPr>
          <p:cNvPr id="1049701" name="object 22"/>
          <p:cNvSpPr/>
          <p:nvPr/>
        </p:nvSpPr>
        <p:spPr>
          <a:xfrm>
            <a:off x="649529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5E5FF"/>
          </a:solidFill>
        </p:spPr>
        <p:txBody>
          <a:bodyPr bIns="0" lIns="0" rIns="0" rtlCol="0" tIns="0" wrap="square"/>
          <a:p>
            <a:pPr defTabSz="916932"/>
            <a:endParaRPr>
              <a:solidFill>
                <a:prstClr val="black"/>
              </a:solidFill>
            </a:endParaRPr>
          </a:p>
        </p:txBody>
      </p:sp>
      <p:sp>
        <p:nvSpPr>
          <p:cNvPr id="1049702" name="object 23"/>
          <p:cNvSpPr/>
          <p:nvPr/>
        </p:nvSpPr>
        <p:spPr>
          <a:xfrm>
            <a:off x="0" y="4650438"/>
            <a:ext cx="3924405" cy="223076"/>
          </a:xfrm>
          <a:custGeom>
            <a:avLst/>
            <a:ahLst/>
            <a:rect l="l" t="t" r="r" b="b"/>
            <a:pathLst>
              <a:path w="3913504" h="222250">
                <a:moveTo>
                  <a:pt x="0" y="221742"/>
                </a:moveTo>
                <a:lnTo>
                  <a:pt x="3913123" y="221742"/>
                </a:lnTo>
                <a:lnTo>
                  <a:pt x="3913123" y="0"/>
                </a:lnTo>
                <a:lnTo>
                  <a:pt x="0" y="0"/>
                </a:lnTo>
                <a:lnTo>
                  <a:pt x="0" y="221742"/>
                </a:lnTo>
                <a:close/>
              </a:path>
            </a:pathLst>
          </a:custGeom>
          <a:solidFill>
            <a:srgbClr val="E4E4FF"/>
          </a:solidFill>
        </p:spPr>
        <p:txBody>
          <a:bodyPr bIns="0" lIns="0" rIns="0" rtlCol="0" tIns="0" wrap="square"/>
          <a:p>
            <a:pPr defTabSz="916932"/>
            <a:endParaRPr>
              <a:solidFill>
                <a:prstClr val="black"/>
              </a:solidFill>
            </a:endParaRPr>
          </a:p>
        </p:txBody>
      </p:sp>
      <p:sp>
        <p:nvSpPr>
          <p:cNvPr id="1049703" name="object 24"/>
          <p:cNvSpPr/>
          <p:nvPr/>
        </p:nvSpPr>
        <p:spPr>
          <a:xfrm>
            <a:off x="6199584"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4E4FF"/>
          </a:solidFill>
        </p:spPr>
        <p:txBody>
          <a:bodyPr bIns="0" lIns="0" rIns="0" rtlCol="0" tIns="0" wrap="square"/>
          <a:p>
            <a:pPr defTabSz="916932"/>
            <a:endParaRPr>
              <a:solidFill>
                <a:prstClr val="black"/>
              </a:solidFill>
            </a:endParaRPr>
          </a:p>
        </p:txBody>
      </p:sp>
      <p:sp>
        <p:nvSpPr>
          <p:cNvPr id="1049704" name="object 25"/>
          <p:cNvSpPr/>
          <p:nvPr/>
        </p:nvSpPr>
        <p:spPr>
          <a:xfrm>
            <a:off x="619958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4E4FF"/>
          </a:solidFill>
        </p:spPr>
        <p:txBody>
          <a:bodyPr bIns="0" lIns="0" rIns="0" rtlCol="0" tIns="0" wrap="square"/>
          <a:p>
            <a:pPr defTabSz="916932"/>
            <a:endParaRPr>
              <a:solidFill>
                <a:prstClr val="black"/>
              </a:solidFill>
            </a:endParaRPr>
          </a:p>
        </p:txBody>
      </p:sp>
      <p:sp>
        <p:nvSpPr>
          <p:cNvPr id="1049705" name="object 26"/>
          <p:cNvSpPr/>
          <p:nvPr/>
        </p:nvSpPr>
        <p:spPr>
          <a:xfrm>
            <a:off x="0" y="4428637"/>
            <a:ext cx="3924405" cy="221800"/>
          </a:xfrm>
          <a:custGeom>
            <a:avLst/>
            <a:ahLst/>
            <a:rect l="l" t="t" r="r" b="b"/>
            <a:pathLst>
              <a:path w="3913504" h="220979">
                <a:moveTo>
                  <a:pt x="0" y="220980"/>
                </a:moveTo>
                <a:lnTo>
                  <a:pt x="3913123" y="220980"/>
                </a:lnTo>
                <a:lnTo>
                  <a:pt x="3913123" y="0"/>
                </a:lnTo>
                <a:lnTo>
                  <a:pt x="0" y="0"/>
                </a:lnTo>
                <a:lnTo>
                  <a:pt x="0" y="220980"/>
                </a:lnTo>
                <a:close/>
              </a:path>
            </a:pathLst>
          </a:custGeom>
          <a:solidFill>
            <a:srgbClr val="E2E2FF"/>
          </a:solidFill>
        </p:spPr>
        <p:txBody>
          <a:bodyPr bIns="0" lIns="0" rIns="0" rtlCol="0" tIns="0" wrap="square"/>
          <a:p>
            <a:pPr defTabSz="916932"/>
            <a:endParaRPr>
              <a:solidFill>
                <a:prstClr val="black"/>
              </a:solidFill>
            </a:endParaRPr>
          </a:p>
        </p:txBody>
      </p:sp>
      <p:sp>
        <p:nvSpPr>
          <p:cNvPr id="1049706" name="object 27"/>
          <p:cNvSpPr/>
          <p:nvPr/>
        </p:nvSpPr>
        <p:spPr>
          <a:xfrm>
            <a:off x="5903101" y="1583459"/>
            <a:ext cx="296734" cy="1216084"/>
          </a:xfrm>
          <a:custGeom>
            <a:avLst/>
            <a:ahLst/>
            <a:rect l="l" t="t" r="r" b="b"/>
            <a:pathLst>
              <a:path w="295910" h="1211580">
                <a:moveTo>
                  <a:pt x="0" y="1211579"/>
                </a:moveTo>
                <a:lnTo>
                  <a:pt x="295655" y="1211579"/>
                </a:lnTo>
                <a:lnTo>
                  <a:pt x="295655" y="0"/>
                </a:lnTo>
                <a:lnTo>
                  <a:pt x="0" y="0"/>
                </a:lnTo>
                <a:lnTo>
                  <a:pt x="0" y="1211579"/>
                </a:lnTo>
                <a:close/>
              </a:path>
            </a:pathLst>
          </a:custGeom>
          <a:solidFill>
            <a:srgbClr val="E2E2FF"/>
          </a:solidFill>
        </p:spPr>
        <p:txBody>
          <a:bodyPr bIns="0" lIns="0" rIns="0" rtlCol="0" tIns="0" wrap="square"/>
          <a:p>
            <a:pPr defTabSz="916932"/>
            <a:endParaRPr>
              <a:solidFill>
                <a:prstClr val="black"/>
              </a:solidFill>
            </a:endParaRPr>
          </a:p>
        </p:txBody>
      </p:sp>
      <p:sp>
        <p:nvSpPr>
          <p:cNvPr id="1049707" name="object 28"/>
          <p:cNvSpPr/>
          <p:nvPr/>
        </p:nvSpPr>
        <p:spPr>
          <a:xfrm>
            <a:off x="5903101" y="4"/>
            <a:ext cx="296734" cy="436592"/>
          </a:xfrm>
          <a:custGeom>
            <a:avLst/>
            <a:ahLst/>
            <a:rect l="l" t="t" r="r" b="b"/>
            <a:pathLst>
              <a:path w="295910" h="434975">
                <a:moveTo>
                  <a:pt x="0" y="434593"/>
                </a:moveTo>
                <a:lnTo>
                  <a:pt x="295655" y="434593"/>
                </a:lnTo>
                <a:lnTo>
                  <a:pt x="295655" y="0"/>
                </a:lnTo>
                <a:lnTo>
                  <a:pt x="0" y="0"/>
                </a:lnTo>
                <a:lnTo>
                  <a:pt x="0" y="434593"/>
                </a:lnTo>
                <a:close/>
              </a:path>
            </a:pathLst>
          </a:custGeom>
          <a:solidFill>
            <a:srgbClr val="E2E2FF"/>
          </a:solidFill>
        </p:spPr>
        <p:txBody>
          <a:bodyPr bIns="0" lIns="0" rIns="0" rtlCol="0" tIns="0" wrap="square"/>
          <a:p>
            <a:pPr defTabSz="916932"/>
            <a:endParaRPr>
              <a:solidFill>
                <a:prstClr val="black"/>
              </a:solidFill>
            </a:endParaRPr>
          </a:p>
        </p:txBody>
      </p:sp>
      <p:sp>
        <p:nvSpPr>
          <p:cNvPr id="1049708" name="object 29"/>
          <p:cNvSpPr/>
          <p:nvPr/>
        </p:nvSpPr>
        <p:spPr>
          <a:xfrm>
            <a:off x="0" y="4206838"/>
            <a:ext cx="3924405" cy="221800"/>
          </a:xfrm>
          <a:custGeom>
            <a:avLst/>
            <a:ahLst/>
            <a:rect l="l" t="t" r="r" b="b"/>
            <a:pathLst>
              <a:path w="3913504" h="220979">
                <a:moveTo>
                  <a:pt x="0" y="220980"/>
                </a:moveTo>
                <a:lnTo>
                  <a:pt x="3913123" y="220980"/>
                </a:lnTo>
                <a:lnTo>
                  <a:pt x="3913123" y="0"/>
                </a:lnTo>
                <a:lnTo>
                  <a:pt x="0" y="0"/>
                </a:lnTo>
                <a:lnTo>
                  <a:pt x="0" y="220980"/>
                </a:lnTo>
                <a:close/>
              </a:path>
            </a:pathLst>
          </a:custGeom>
          <a:solidFill>
            <a:srgbClr val="E1E1FF"/>
          </a:solidFill>
        </p:spPr>
        <p:txBody>
          <a:bodyPr bIns="0" lIns="0" rIns="0" rtlCol="0" tIns="0" wrap="square"/>
          <a:p>
            <a:pPr defTabSz="916932"/>
            <a:endParaRPr>
              <a:solidFill>
                <a:prstClr val="black"/>
              </a:solidFill>
            </a:endParaRPr>
          </a:p>
        </p:txBody>
      </p:sp>
      <p:sp>
        <p:nvSpPr>
          <p:cNvPr id="1049709" name="object 30"/>
          <p:cNvSpPr/>
          <p:nvPr/>
        </p:nvSpPr>
        <p:spPr>
          <a:xfrm>
            <a:off x="5607389"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E1E1FF"/>
          </a:solidFill>
        </p:spPr>
        <p:txBody>
          <a:bodyPr bIns="0" lIns="0" rIns="0" rtlCol="0" tIns="0" wrap="square"/>
          <a:p>
            <a:pPr defTabSz="916932"/>
            <a:endParaRPr>
              <a:solidFill>
                <a:prstClr val="black"/>
              </a:solidFill>
            </a:endParaRPr>
          </a:p>
        </p:txBody>
      </p:sp>
      <p:sp>
        <p:nvSpPr>
          <p:cNvPr id="1049710" name="object 31"/>
          <p:cNvSpPr/>
          <p:nvPr/>
        </p:nvSpPr>
        <p:spPr>
          <a:xfrm>
            <a:off x="560738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1E1FF"/>
          </a:solidFill>
        </p:spPr>
        <p:txBody>
          <a:bodyPr bIns="0" lIns="0" rIns="0" rtlCol="0" tIns="0" wrap="square"/>
          <a:p>
            <a:pPr defTabSz="916932"/>
            <a:endParaRPr>
              <a:solidFill>
                <a:prstClr val="black"/>
              </a:solidFill>
            </a:endParaRPr>
          </a:p>
        </p:txBody>
      </p:sp>
      <p:sp>
        <p:nvSpPr>
          <p:cNvPr id="1049711" name="object 32"/>
          <p:cNvSpPr/>
          <p:nvPr/>
        </p:nvSpPr>
        <p:spPr>
          <a:xfrm>
            <a:off x="0" y="3984268"/>
            <a:ext cx="3924405" cy="223076"/>
          </a:xfrm>
          <a:custGeom>
            <a:avLst/>
            <a:ahLst/>
            <a:rect l="l" t="t" r="r" b="b"/>
            <a:pathLst>
              <a:path w="3913504" h="222250">
                <a:moveTo>
                  <a:pt x="0" y="221742"/>
                </a:moveTo>
                <a:lnTo>
                  <a:pt x="3913123" y="221742"/>
                </a:lnTo>
                <a:lnTo>
                  <a:pt x="3913123" y="0"/>
                </a:lnTo>
                <a:lnTo>
                  <a:pt x="0" y="0"/>
                </a:lnTo>
                <a:lnTo>
                  <a:pt x="0" y="221742"/>
                </a:lnTo>
                <a:close/>
              </a:path>
            </a:pathLst>
          </a:custGeom>
          <a:solidFill>
            <a:srgbClr val="E0E0FF"/>
          </a:solidFill>
        </p:spPr>
        <p:txBody>
          <a:bodyPr bIns="0" lIns="0" rIns="0" rtlCol="0" tIns="0" wrap="square"/>
          <a:p>
            <a:pPr defTabSz="916932"/>
            <a:endParaRPr>
              <a:solidFill>
                <a:prstClr val="black"/>
              </a:solidFill>
            </a:endParaRPr>
          </a:p>
        </p:txBody>
      </p:sp>
      <p:sp>
        <p:nvSpPr>
          <p:cNvPr id="1049712" name="object 33"/>
          <p:cNvSpPr/>
          <p:nvPr/>
        </p:nvSpPr>
        <p:spPr>
          <a:xfrm>
            <a:off x="5311673" y="1583459"/>
            <a:ext cx="296097" cy="1216084"/>
          </a:xfrm>
          <a:custGeom>
            <a:avLst/>
            <a:ahLst/>
            <a:rect l="l" t="t" r="r" b="b"/>
            <a:pathLst>
              <a:path w="295275" h="1211580">
                <a:moveTo>
                  <a:pt x="0" y="1211579"/>
                </a:moveTo>
                <a:lnTo>
                  <a:pt x="294893" y="1211579"/>
                </a:lnTo>
                <a:lnTo>
                  <a:pt x="294893" y="0"/>
                </a:lnTo>
                <a:lnTo>
                  <a:pt x="0" y="0"/>
                </a:lnTo>
                <a:lnTo>
                  <a:pt x="0" y="1211579"/>
                </a:lnTo>
                <a:close/>
              </a:path>
            </a:pathLst>
          </a:custGeom>
          <a:solidFill>
            <a:srgbClr val="E0E0FF"/>
          </a:solidFill>
        </p:spPr>
        <p:txBody>
          <a:bodyPr bIns="0" lIns="0" rIns="0" rtlCol="0" tIns="0" wrap="square"/>
          <a:p>
            <a:pPr defTabSz="916932"/>
            <a:endParaRPr>
              <a:solidFill>
                <a:prstClr val="black"/>
              </a:solidFill>
            </a:endParaRPr>
          </a:p>
        </p:txBody>
      </p:sp>
      <p:sp>
        <p:nvSpPr>
          <p:cNvPr id="1049713" name="object 34"/>
          <p:cNvSpPr/>
          <p:nvPr/>
        </p:nvSpPr>
        <p:spPr>
          <a:xfrm>
            <a:off x="531167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E0E0FF"/>
          </a:solidFill>
        </p:spPr>
        <p:txBody>
          <a:bodyPr bIns="0" lIns="0" rIns="0" rtlCol="0" tIns="0" wrap="square"/>
          <a:p>
            <a:pPr defTabSz="916932"/>
            <a:endParaRPr>
              <a:solidFill>
                <a:prstClr val="black"/>
              </a:solidFill>
            </a:endParaRPr>
          </a:p>
        </p:txBody>
      </p:sp>
      <p:sp>
        <p:nvSpPr>
          <p:cNvPr id="1049714" name="object 35"/>
          <p:cNvSpPr/>
          <p:nvPr/>
        </p:nvSpPr>
        <p:spPr>
          <a:xfrm>
            <a:off x="0" y="3762471"/>
            <a:ext cx="3924405" cy="221800"/>
          </a:xfrm>
          <a:custGeom>
            <a:avLst/>
            <a:ahLst/>
            <a:rect l="l" t="t" r="r" b="b"/>
            <a:pathLst>
              <a:path w="3913504" h="220979">
                <a:moveTo>
                  <a:pt x="0" y="220979"/>
                </a:moveTo>
                <a:lnTo>
                  <a:pt x="3913123" y="220979"/>
                </a:lnTo>
                <a:lnTo>
                  <a:pt x="3913123" y="0"/>
                </a:lnTo>
                <a:lnTo>
                  <a:pt x="0" y="0"/>
                </a:lnTo>
                <a:lnTo>
                  <a:pt x="0" y="220979"/>
                </a:lnTo>
                <a:close/>
              </a:path>
            </a:pathLst>
          </a:custGeom>
          <a:solidFill>
            <a:srgbClr val="DEDEFF"/>
          </a:solidFill>
        </p:spPr>
        <p:txBody>
          <a:bodyPr bIns="0" lIns="0" rIns="0" rtlCol="0" tIns="0" wrap="square"/>
          <a:p>
            <a:pPr defTabSz="916932"/>
            <a:endParaRPr>
              <a:solidFill>
                <a:prstClr val="black"/>
              </a:solidFill>
            </a:endParaRPr>
          </a:p>
        </p:txBody>
      </p:sp>
      <p:sp>
        <p:nvSpPr>
          <p:cNvPr id="1049715" name="object 36"/>
          <p:cNvSpPr/>
          <p:nvPr/>
        </p:nvSpPr>
        <p:spPr>
          <a:xfrm>
            <a:off x="5015958" y="1583459"/>
            <a:ext cx="296097" cy="1216084"/>
          </a:xfrm>
          <a:custGeom>
            <a:avLst/>
            <a:ahLst/>
            <a:rect l="l" t="t" r="r" b="b"/>
            <a:pathLst>
              <a:path w="295275" h="1211580">
                <a:moveTo>
                  <a:pt x="0" y="1211579"/>
                </a:moveTo>
                <a:lnTo>
                  <a:pt x="294893" y="1211579"/>
                </a:lnTo>
                <a:lnTo>
                  <a:pt x="294893" y="0"/>
                </a:lnTo>
                <a:lnTo>
                  <a:pt x="0" y="0"/>
                </a:lnTo>
                <a:lnTo>
                  <a:pt x="0" y="1211579"/>
                </a:lnTo>
                <a:close/>
              </a:path>
            </a:pathLst>
          </a:custGeom>
          <a:solidFill>
            <a:srgbClr val="DEDEFF"/>
          </a:solidFill>
        </p:spPr>
        <p:txBody>
          <a:bodyPr bIns="0" lIns="0" rIns="0" rtlCol="0" tIns="0" wrap="square"/>
          <a:p>
            <a:pPr defTabSz="916932"/>
            <a:endParaRPr>
              <a:solidFill>
                <a:prstClr val="black"/>
              </a:solidFill>
            </a:endParaRPr>
          </a:p>
        </p:txBody>
      </p:sp>
      <p:sp>
        <p:nvSpPr>
          <p:cNvPr id="1049716" name="object 37"/>
          <p:cNvSpPr/>
          <p:nvPr/>
        </p:nvSpPr>
        <p:spPr>
          <a:xfrm>
            <a:off x="5015958"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EDEFF"/>
          </a:solidFill>
        </p:spPr>
        <p:txBody>
          <a:bodyPr bIns="0" lIns="0" rIns="0" rtlCol="0" tIns="0" wrap="square"/>
          <a:p>
            <a:pPr defTabSz="916932"/>
            <a:endParaRPr>
              <a:solidFill>
                <a:prstClr val="black"/>
              </a:solidFill>
            </a:endParaRPr>
          </a:p>
        </p:txBody>
      </p:sp>
      <p:sp>
        <p:nvSpPr>
          <p:cNvPr id="1049717" name="object 38"/>
          <p:cNvSpPr/>
          <p:nvPr/>
        </p:nvSpPr>
        <p:spPr>
          <a:xfrm>
            <a:off x="0" y="3540666"/>
            <a:ext cx="3924405" cy="221800"/>
          </a:xfrm>
          <a:custGeom>
            <a:avLst/>
            <a:ahLst/>
            <a:rect l="l" t="t" r="r" b="b"/>
            <a:pathLst>
              <a:path w="3913504" h="220979">
                <a:moveTo>
                  <a:pt x="0" y="220979"/>
                </a:moveTo>
                <a:lnTo>
                  <a:pt x="3913123" y="220979"/>
                </a:lnTo>
                <a:lnTo>
                  <a:pt x="3913123" y="0"/>
                </a:lnTo>
                <a:lnTo>
                  <a:pt x="0" y="0"/>
                </a:lnTo>
                <a:lnTo>
                  <a:pt x="0" y="220979"/>
                </a:lnTo>
                <a:close/>
              </a:path>
            </a:pathLst>
          </a:custGeom>
          <a:solidFill>
            <a:srgbClr val="DDDDFF"/>
          </a:solidFill>
        </p:spPr>
        <p:txBody>
          <a:bodyPr bIns="0" lIns="0" rIns="0" rtlCol="0" tIns="0" wrap="square"/>
          <a:p>
            <a:pPr defTabSz="916932"/>
            <a:endParaRPr>
              <a:solidFill>
                <a:prstClr val="black"/>
              </a:solidFill>
            </a:endParaRPr>
          </a:p>
        </p:txBody>
      </p:sp>
      <p:sp>
        <p:nvSpPr>
          <p:cNvPr id="1049718" name="object 39"/>
          <p:cNvSpPr/>
          <p:nvPr/>
        </p:nvSpPr>
        <p:spPr>
          <a:xfrm>
            <a:off x="4720244"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DDDDFF"/>
          </a:solidFill>
        </p:spPr>
        <p:txBody>
          <a:bodyPr bIns="0" lIns="0" rIns="0" rtlCol="0" tIns="0" wrap="square"/>
          <a:p>
            <a:pPr defTabSz="916932"/>
            <a:endParaRPr>
              <a:solidFill>
                <a:prstClr val="black"/>
              </a:solidFill>
            </a:endParaRPr>
          </a:p>
        </p:txBody>
      </p:sp>
      <p:sp>
        <p:nvSpPr>
          <p:cNvPr id="1049719" name="object 40"/>
          <p:cNvSpPr/>
          <p:nvPr/>
        </p:nvSpPr>
        <p:spPr>
          <a:xfrm>
            <a:off x="472024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DDDFF"/>
          </a:solidFill>
        </p:spPr>
        <p:txBody>
          <a:bodyPr bIns="0" lIns="0" rIns="0" rtlCol="0" tIns="0" wrap="square"/>
          <a:p>
            <a:pPr defTabSz="916932"/>
            <a:endParaRPr>
              <a:solidFill>
                <a:prstClr val="black"/>
              </a:solidFill>
            </a:endParaRPr>
          </a:p>
        </p:txBody>
      </p:sp>
      <p:sp>
        <p:nvSpPr>
          <p:cNvPr id="1049720" name="object 41"/>
          <p:cNvSpPr/>
          <p:nvPr/>
        </p:nvSpPr>
        <p:spPr>
          <a:xfrm>
            <a:off x="0" y="3318098"/>
            <a:ext cx="3924405" cy="223076"/>
          </a:xfrm>
          <a:custGeom>
            <a:avLst/>
            <a:ahLst/>
            <a:rect l="l" t="t" r="r" b="b"/>
            <a:pathLst>
              <a:path w="3913504" h="222250">
                <a:moveTo>
                  <a:pt x="0" y="221741"/>
                </a:moveTo>
                <a:lnTo>
                  <a:pt x="3913123" y="221741"/>
                </a:lnTo>
                <a:lnTo>
                  <a:pt x="3913123" y="0"/>
                </a:lnTo>
                <a:lnTo>
                  <a:pt x="0" y="0"/>
                </a:lnTo>
                <a:lnTo>
                  <a:pt x="0" y="221741"/>
                </a:lnTo>
                <a:close/>
              </a:path>
            </a:pathLst>
          </a:custGeom>
          <a:solidFill>
            <a:srgbClr val="DBDBFF"/>
          </a:solidFill>
        </p:spPr>
        <p:txBody>
          <a:bodyPr bIns="0" lIns="0" rIns="0" rtlCol="0" tIns="0" wrap="square"/>
          <a:p>
            <a:pPr defTabSz="916932"/>
            <a:endParaRPr>
              <a:solidFill>
                <a:prstClr val="black"/>
              </a:solidFill>
            </a:endParaRPr>
          </a:p>
        </p:txBody>
      </p:sp>
      <p:sp>
        <p:nvSpPr>
          <p:cNvPr id="1049721" name="object 42"/>
          <p:cNvSpPr/>
          <p:nvPr/>
        </p:nvSpPr>
        <p:spPr>
          <a:xfrm>
            <a:off x="4424528" y="1583459"/>
            <a:ext cx="296097" cy="1216084"/>
          </a:xfrm>
          <a:custGeom>
            <a:avLst/>
            <a:ahLst/>
            <a:rect l="l" t="t" r="r" b="b"/>
            <a:pathLst>
              <a:path w="295275" h="1211580">
                <a:moveTo>
                  <a:pt x="0" y="1211579"/>
                </a:moveTo>
                <a:lnTo>
                  <a:pt x="294894" y="1211579"/>
                </a:lnTo>
                <a:lnTo>
                  <a:pt x="294894" y="0"/>
                </a:lnTo>
                <a:lnTo>
                  <a:pt x="0" y="0"/>
                </a:lnTo>
                <a:lnTo>
                  <a:pt x="0" y="1211579"/>
                </a:lnTo>
                <a:close/>
              </a:path>
            </a:pathLst>
          </a:custGeom>
          <a:solidFill>
            <a:srgbClr val="DBDBFF"/>
          </a:solidFill>
        </p:spPr>
        <p:txBody>
          <a:bodyPr bIns="0" lIns="0" rIns="0" rtlCol="0" tIns="0" wrap="square"/>
          <a:p>
            <a:pPr defTabSz="916932"/>
            <a:endParaRPr>
              <a:solidFill>
                <a:prstClr val="black"/>
              </a:solidFill>
            </a:endParaRPr>
          </a:p>
        </p:txBody>
      </p:sp>
      <p:sp>
        <p:nvSpPr>
          <p:cNvPr id="1049722" name="object 43"/>
          <p:cNvSpPr/>
          <p:nvPr/>
        </p:nvSpPr>
        <p:spPr>
          <a:xfrm>
            <a:off x="4424528"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BDBFF"/>
          </a:solidFill>
        </p:spPr>
        <p:txBody>
          <a:bodyPr bIns="0" lIns="0" rIns="0" rtlCol="0" tIns="0" wrap="square"/>
          <a:p>
            <a:pPr defTabSz="916932"/>
            <a:endParaRPr>
              <a:solidFill>
                <a:prstClr val="black"/>
              </a:solidFill>
            </a:endParaRPr>
          </a:p>
        </p:txBody>
      </p:sp>
      <p:sp>
        <p:nvSpPr>
          <p:cNvPr id="1049723" name="object 44"/>
          <p:cNvSpPr/>
          <p:nvPr/>
        </p:nvSpPr>
        <p:spPr>
          <a:xfrm>
            <a:off x="0" y="3096301"/>
            <a:ext cx="3924405" cy="221800"/>
          </a:xfrm>
          <a:custGeom>
            <a:avLst/>
            <a:ahLst/>
            <a:rect l="l" t="t" r="r" b="b"/>
            <a:pathLst>
              <a:path w="3913504" h="220979">
                <a:moveTo>
                  <a:pt x="0" y="220979"/>
                </a:moveTo>
                <a:lnTo>
                  <a:pt x="3913123" y="220979"/>
                </a:lnTo>
                <a:lnTo>
                  <a:pt x="3913123" y="0"/>
                </a:lnTo>
                <a:lnTo>
                  <a:pt x="0" y="0"/>
                </a:lnTo>
                <a:lnTo>
                  <a:pt x="0" y="220979"/>
                </a:lnTo>
                <a:close/>
              </a:path>
            </a:pathLst>
          </a:custGeom>
          <a:solidFill>
            <a:srgbClr val="D9D9FF"/>
          </a:solidFill>
        </p:spPr>
        <p:txBody>
          <a:bodyPr bIns="0" lIns="0" rIns="0" rtlCol="0" tIns="0" wrap="square"/>
          <a:p>
            <a:pPr defTabSz="916932"/>
            <a:endParaRPr>
              <a:solidFill>
                <a:prstClr val="black"/>
              </a:solidFill>
            </a:endParaRPr>
          </a:p>
        </p:txBody>
      </p:sp>
      <p:sp>
        <p:nvSpPr>
          <p:cNvPr id="1049724" name="object 45"/>
          <p:cNvSpPr/>
          <p:nvPr/>
        </p:nvSpPr>
        <p:spPr>
          <a:xfrm>
            <a:off x="4128813" y="1583459"/>
            <a:ext cx="296097" cy="1216084"/>
          </a:xfrm>
          <a:custGeom>
            <a:avLst/>
            <a:ahLst/>
            <a:rect l="l" t="t" r="r" b="b"/>
            <a:pathLst>
              <a:path w="295275" h="1211580">
                <a:moveTo>
                  <a:pt x="0" y="1211579"/>
                </a:moveTo>
                <a:lnTo>
                  <a:pt x="294893" y="1211579"/>
                </a:lnTo>
                <a:lnTo>
                  <a:pt x="294893" y="0"/>
                </a:lnTo>
                <a:lnTo>
                  <a:pt x="0" y="0"/>
                </a:lnTo>
                <a:lnTo>
                  <a:pt x="0" y="1211579"/>
                </a:lnTo>
                <a:close/>
              </a:path>
            </a:pathLst>
          </a:custGeom>
          <a:solidFill>
            <a:srgbClr val="D9D9FF"/>
          </a:solidFill>
        </p:spPr>
        <p:txBody>
          <a:bodyPr bIns="0" lIns="0" rIns="0" rtlCol="0" tIns="0" wrap="square"/>
          <a:p>
            <a:pPr defTabSz="916932"/>
            <a:endParaRPr>
              <a:solidFill>
                <a:prstClr val="black"/>
              </a:solidFill>
            </a:endParaRPr>
          </a:p>
        </p:txBody>
      </p:sp>
      <p:sp>
        <p:nvSpPr>
          <p:cNvPr id="1049725" name="object 46"/>
          <p:cNvSpPr/>
          <p:nvPr/>
        </p:nvSpPr>
        <p:spPr>
          <a:xfrm>
            <a:off x="412881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9D9FF"/>
          </a:solidFill>
        </p:spPr>
        <p:txBody>
          <a:bodyPr bIns="0" lIns="0" rIns="0" rtlCol="0" tIns="0" wrap="square"/>
          <a:p>
            <a:pPr defTabSz="916932"/>
            <a:endParaRPr>
              <a:solidFill>
                <a:prstClr val="black"/>
              </a:solidFill>
            </a:endParaRPr>
          </a:p>
        </p:txBody>
      </p:sp>
      <p:sp>
        <p:nvSpPr>
          <p:cNvPr id="1049726" name="object 47"/>
          <p:cNvSpPr/>
          <p:nvPr/>
        </p:nvSpPr>
        <p:spPr>
          <a:xfrm>
            <a:off x="0" y="2874497"/>
            <a:ext cx="3924405" cy="221800"/>
          </a:xfrm>
          <a:custGeom>
            <a:avLst/>
            <a:ahLst/>
            <a:rect l="l" t="t" r="r" b="b"/>
            <a:pathLst>
              <a:path w="3913504" h="220980">
                <a:moveTo>
                  <a:pt x="0" y="220979"/>
                </a:moveTo>
                <a:lnTo>
                  <a:pt x="3913123" y="220979"/>
                </a:lnTo>
                <a:lnTo>
                  <a:pt x="3913123" y="0"/>
                </a:lnTo>
                <a:lnTo>
                  <a:pt x="0" y="0"/>
                </a:lnTo>
                <a:lnTo>
                  <a:pt x="0" y="220979"/>
                </a:lnTo>
                <a:close/>
              </a:path>
            </a:pathLst>
          </a:custGeom>
          <a:solidFill>
            <a:srgbClr val="D8D8FF"/>
          </a:solidFill>
        </p:spPr>
        <p:txBody>
          <a:bodyPr bIns="0" lIns="0" rIns="0" rtlCol="0" tIns="0" wrap="square"/>
          <a:p>
            <a:pPr defTabSz="916932"/>
            <a:endParaRPr>
              <a:solidFill>
                <a:prstClr val="black"/>
              </a:solidFill>
            </a:endParaRPr>
          </a:p>
        </p:txBody>
      </p:sp>
      <p:sp>
        <p:nvSpPr>
          <p:cNvPr id="1049727" name="object 48"/>
          <p:cNvSpPr/>
          <p:nvPr/>
        </p:nvSpPr>
        <p:spPr>
          <a:xfrm>
            <a:off x="3833097" y="1583457"/>
            <a:ext cx="296097" cy="1291293"/>
          </a:xfrm>
          <a:custGeom>
            <a:avLst/>
            <a:ahLst/>
            <a:rect l="l" t="t" r="r" b="b"/>
            <a:pathLst>
              <a:path w="295275" h="1286510">
                <a:moveTo>
                  <a:pt x="294894" y="0"/>
                </a:moveTo>
                <a:lnTo>
                  <a:pt x="0" y="0"/>
                </a:lnTo>
                <a:lnTo>
                  <a:pt x="0" y="1211580"/>
                </a:lnTo>
                <a:lnTo>
                  <a:pt x="0" y="1286256"/>
                </a:lnTo>
                <a:lnTo>
                  <a:pt x="294894" y="1286256"/>
                </a:lnTo>
                <a:lnTo>
                  <a:pt x="294894" y="1211580"/>
                </a:lnTo>
                <a:lnTo>
                  <a:pt x="294894" y="0"/>
                </a:lnTo>
                <a:close/>
              </a:path>
            </a:pathLst>
          </a:custGeom>
          <a:solidFill>
            <a:srgbClr val="D8D8FF"/>
          </a:solidFill>
        </p:spPr>
        <p:txBody>
          <a:bodyPr bIns="0" lIns="0" rIns="0" rtlCol="0" tIns="0" wrap="square"/>
          <a:p>
            <a:pPr defTabSz="916932"/>
            <a:endParaRPr>
              <a:solidFill>
                <a:prstClr val="black"/>
              </a:solidFill>
            </a:endParaRPr>
          </a:p>
        </p:txBody>
      </p:sp>
      <p:sp>
        <p:nvSpPr>
          <p:cNvPr id="1049728" name="object 49"/>
          <p:cNvSpPr/>
          <p:nvPr/>
        </p:nvSpPr>
        <p:spPr>
          <a:xfrm>
            <a:off x="3833097"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8D8FF"/>
          </a:solidFill>
        </p:spPr>
        <p:txBody>
          <a:bodyPr bIns="0" lIns="0" rIns="0" rtlCol="0" tIns="0" wrap="square"/>
          <a:p>
            <a:pPr defTabSz="916932"/>
            <a:endParaRPr>
              <a:solidFill>
                <a:prstClr val="black"/>
              </a:solidFill>
            </a:endParaRPr>
          </a:p>
        </p:txBody>
      </p:sp>
      <p:sp>
        <p:nvSpPr>
          <p:cNvPr id="1049729" name="object 50"/>
          <p:cNvSpPr/>
          <p:nvPr/>
        </p:nvSpPr>
        <p:spPr>
          <a:xfrm>
            <a:off x="0" y="1583457"/>
            <a:ext cx="3833348" cy="1291293"/>
          </a:xfrm>
          <a:custGeom>
            <a:avLst/>
            <a:ahLst/>
            <a:rect l="l" t="t" r="r" b="b"/>
            <a:pathLst>
              <a:path w="3822700" h="1286510">
                <a:moveTo>
                  <a:pt x="3822446" y="0"/>
                </a:moveTo>
                <a:lnTo>
                  <a:pt x="3527552" y="0"/>
                </a:lnTo>
                <a:lnTo>
                  <a:pt x="3527552" y="1064514"/>
                </a:lnTo>
                <a:lnTo>
                  <a:pt x="0" y="1064514"/>
                </a:lnTo>
                <a:lnTo>
                  <a:pt x="0" y="1286256"/>
                </a:lnTo>
                <a:lnTo>
                  <a:pt x="3822446" y="1286256"/>
                </a:lnTo>
                <a:lnTo>
                  <a:pt x="3822446" y="1064514"/>
                </a:lnTo>
                <a:lnTo>
                  <a:pt x="3822446" y="0"/>
                </a:lnTo>
                <a:close/>
              </a:path>
            </a:pathLst>
          </a:custGeom>
          <a:solidFill>
            <a:srgbClr val="D6D6FF"/>
          </a:solidFill>
        </p:spPr>
        <p:txBody>
          <a:bodyPr bIns="0" lIns="0" rIns="0" rtlCol="0" tIns="0" wrap="square"/>
          <a:p>
            <a:pPr defTabSz="916932"/>
            <a:endParaRPr>
              <a:solidFill>
                <a:prstClr val="black"/>
              </a:solidFill>
            </a:endParaRPr>
          </a:p>
        </p:txBody>
      </p:sp>
      <p:sp>
        <p:nvSpPr>
          <p:cNvPr id="1049730" name="object 51"/>
          <p:cNvSpPr/>
          <p:nvPr/>
        </p:nvSpPr>
        <p:spPr>
          <a:xfrm>
            <a:off x="353738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6D6FF"/>
          </a:solidFill>
        </p:spPr>
        <p:txBody>
          <a:bodyPr bIns="0" lIns="0" rIns="0" rtlCol="0" tIns="0" wrap="square"/>
          <a:p>
            <a:pPr defTabSz="916932"/>
            <a:endParaRPr>
              <a:solidFill>
                <a:prstClr val="black"/>
              </a:solidFill>
            </a:endParaRPr>
          </a:p>
        </p:txBody>
      </p:sp>
      <p:sp>
        <p:nvSpPr>
          <p:cNvPr id="1049731" name="object 52"/>
          <p:cNvSpPr/>
          <p:nvPr/>
        </p:nvSpPr>
        <p:spPr>
          <a:xfrm>
            <a:off x="0" y="1583458"/>
            <a:ext cx="3537887" cy="1068854"/>
          </a:xfrm>
          <a:custGeom>
            <a:avLst/>
            <a:ahLst/>
            <a:rect l="l" t="t" r="r" b="b"/>
            <a:pathLst>
              <a:path w="3528060" h="1064895">
                <a:moveTo>
                  <a:pt x="3527552" y="0"/>
                </a:moveTo>
                <a:lnTo>
                  <a:pt x="3232645" y="0"/>
                </a:lnTo>
                <a:lnTo>
                  <a:pt x="3232645" y="843534"/>
                </a:lnTo>
                <a:lnTo>
                  <a:pt x="0" y="843534"/>
                </a:lnTo>
                <a:lnTo>
                  <a:pt x="0" y="1064514"/>
                </a:lnTo>
                <a:lnTo>
                  <a:pt x="3527552" y="1064514"/>
                </a:lnTo>
                <a:lnTo>
                  <a:pt x="3527552" y="843534"/>
                </a:lnTo>
                <a:lnTo>
                  <a:pt x="3527552" y="0"/>
                </a:lnTo>
                <a:close/>
              </a:path>
            </a:pathLst>
          </a:custGeom>
          <a:solidFill>
            <a:srgbClr val="D5D5FF"/>
          </a:solidFill>
        </p:spPr>
        <p:txBody>
          <a:bodyPr bIns="0" lIns="0" rIns="0" rtlCol="0" tIns="0" wrap="square"/>
          <a:p>
            <a:pPr defTabSz="916932"/>
            <a:endParaRPr>
              <a:solidFill>
                <a:prstClr val="black"/>
              </a:solidFill>
            </a:endParaRPr>
          </a:p>
        </p:txBody>
      </p:sp>
      <p:sp>
        <p:nvSpPr>
          <p:cNvPr id="1049732" name="object 53"/>
          <p:cNvSpPr/>
          <p:nvPr/>
        </p:nvSpPr>
        <p:spPr>
          <a:xfrm>
            <a:off x="324166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5D5FF"/>
          </a:solidFill>
        </p:spPr>
        <p:txBody>
          <a:bodyPr bIns="0" lIns="0" rIns="0" rtlCol="0" tIns="0" wrap="square"/>
          <a:p>
            <a:pPr defTabSz="916932"/>
            <a:endParaRPr>
              <a:solidFill>
                <a:prstClr val="black"/>
              </a:solidFill>
            </a:endParaRPr>
          </a:p>
        </p:txBody>
      </p:sp>
      <p:sp>
        <p:nvSpPr>
          <p:cNvPr id="1049733" name="object 54"/>
          <p:cNvSpPr/>
          <p:nvPr/>
        </p:nvSpPr>
        <p:spPr>
          <a:xfrm>
            <a:off x="0" y="1583458"/>
            <a:ext cx="3241790" cy="847052"/>
          </a:xfrm>
          <a:custGeom>
            <a:avLst/>
            <a:ahLst/>
            <a:rect l="l" t="t" r="r" b="b"/>
            <a:pathLst>
              <a:path w="3232785" h="843914">
                <a:moveTo>
                  <a:pt x="3232658" y="0"/>
                </a:moveTo>
                <a:lnTo>
                  <a:pt x="2937002" y="0"/>
                </a:lnTo>
                <a:lnTo>
                  <a:pt x="2937002" y="622554"/>
                </a:lnTo>
                <a:lnTo>
                  <a:pt x="0" y="622554"/>
                </a:lnTo>
                <a:lnTo>
                  <a:pt x="0" y="843534"/>
                </a:lnTo>
                <a:lnTo>
                  <a:pt x="3232658" y="843534"/>
                </a:lnTo>
                <a:lnTo>
                  <a:pt x="3232658" y="622554"/>
                </a:lnTo>
                <a:lnTo>
                  <a:pt x="3232658" y="0"/>
                </a:lnTo>
                <a:close/>
              </a:path>
            </a:pathLst>
          </a:custGeom>
          <a:solidFill>
            <a:srgbClr val="D3D3FF"/>
          </a:solidFill>
        </p:spPr>
        <p:txBody>
          <a:bodyPr bIns="0" lIns="0" rIns="0" rtlCol="0" tIns="0" wrap="square"/>
          <a:p>
            <a:pPr defTabSz="916932"/>
            <a:endParaRPr>
              <a:solidFill>
                <a:prstClr val="black"/>
              </a:solidFill>
            </a:endParaRPr>
          </a:p>
        </p:txBody>
      </p:sp>
      <p:sp>
        <p:nvSpPr>
          <p:cNvPr id="1049734" name="object 55"/>
          <p:cNvSpPr/>
          <p:nvPr/>
        </p:nvSpPr>
        <p:spPr>
          <a:xfrm>
            <a:off x="2945182" y="4"/>
            <a:ext cx="296734" cy="436592"/>
          </a:xfrm>
          <a:custGeom>
            <a:avLst/>
            <a:ahLst/>
            <a:rect l="l" t="t" r="r" b="b"/>
            <a:pathLst>
              <a:path w="295910" h="434975">
                <a:moveTo>
                  <a:pt x="0" y="434593"/>
                </a:moveTo>
                <a:lnTo>
                  <a:pt x="295656" y="434593"/>
                </a:lnTo>
                <a:lnTo>
                  <a:pt x="295656" y="0"/>
                </a:lnTo>
                <a:lnTo>
                  <a:pt x="0" y="0"/>
                </a:lnTo>
                <a:lnTo>
                  <a:pt x="0" y="434593"/>
                </a:lnTo>
                <a:close/>
              </a:path>
            </a:pathLst>
          </a:custGeom>
          <a:solidFill>
            <a:srgbClr val="D3D3FF"/>
          </a:solidFill>
        </p:spPr>
        <p:txBody>
          <a:bodyPr bIns="0" lIns="0" rIns="0" rtlCol="0" tIns="0" wrap="square"/>
          <a:p>
            <a:pPr defTabSz="916932"/>
            <a:endParaRPr>
              <a:solidFill>
                <a:prstClr val="black"/>
              </a:solidFill>
            </a:endParaRPr>
          </a:p>
        </p:txBody>
      </p:sp>
      <p:sp>
        <p:nvSpPr>
          <p:cNvPr id="1049735" name="object 56"/>
          <p:cNvSpPr/>
          <p:nvPr/>
        </p:nvSpPr>
        <p:spPr>
          <a:xfrm>
            <a:off x="0" y="1583461"/>
            <a:ext cx="2945692" cy="625251"/>
          </a:xfrm>
          <a:custGeom>
            <a:avLst/>
            <a:ahLst/>
            <a:rect l="l" t="t" r="r" b="b"/>
            <a:pathLst>
              <a:path w="2937510" h="622935">
                <a:moveTo>
                  <a:pt x="2937002" y="0"/>
                </a:moveTo>
                <a:lnTo>
                  <a:pt x="2642108" y="0"/>
                </a:lnTo>
                <a:lnTo>
                  <a:pt x="2642108" y="400812"/>
                </a:lnTo>
                <a:lnTo>
                  <a:pt x="0" y="400812"/>
                </a:lnTo>
                <a:lnTo>
                  <a:pt x="0" y="622554"/>
                </a:lnTo>
                <a:lnTo>
                  <a:pt x="2937002" y="622554"/>
                </a:lnTo>
                <a:lnTo>
                  <a:pt x="2937002" y="400812"/>
                </a:lnTo>
                <a:lnTo>
                  <a:pt x="2937002" y="0"/>
                </a:lnTo>
                <a:close/>
              </a:path>
            </a:pathLst>
          </a:custGeom>
          <a:solidFill>
            <a:srgbClr val="D2D2FF"/>
          </a:solidFill>
        </p:spPr>
        <p:txBody>
          <a:bodyPr bIns="0" lIns="0" rIns="0" rtlCol="0" tIns="0" wrap="square"/>
          <a:p>
            <a:pPr defTabSz="916932"/>
            <a:endParaRPr>
              <a:solidFill>
                <a:prstClr val="black"/>
              </a:solidFill>
            </a:endParaRPr>
          </a:p>
        </p:txBody>
      </p:sp>
      <p:sp>
        <p:nvSpPr>
          <p:cNvPr id="1049736" name="object 57"/>
          <p:cNvSpPr/>
          <p:nvPr/>
        </p:nvSpPr>
        <p:spPr>
          <a:xfrm>
            <a:off x="264947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2D2FF"/>
          </a:solidFill>
        </p:spPr>
        <p:txBody>
          <a:bodyPr bIns="0" lIns="0" rIns="0" rtlCol="0" tIns="0" wrap="square"/>
          <a:p>
            <a:pPr defTabSz="916932"/>
            <a:endParaRPr>
              <a:solidFill>
                <a:prstClr val="black"/>
              </a:solidFill>
            </a:endParaRPr>
          </a:p>
        </p:txBody>
      </p:sp>
      <p:sp>
        <p:nvSpPr>
          <p:cNvPr id="1049737" name="object 58"/>
          <p:cNvSpPr/>
          <p:nvPr/>
        </p:nvSpPr>
        <p:spPr>
          <a:xfrm>
            <a:off x="4" y="1583458"/>
            <a:ext cx="2649595" cy="402812"/>
          </a:xfrm>
          <a:custGeom>
            <a:avLst/>
            <a:ahLst/>
            <a:rect l="l" t="t" r="r" b="b"/>
            <a:pathLst>
              <a:path w="2642235" h="401319">
                <a:moveTo>
                  <a:pt x="2642108" y="0"/>
                </a:moveTo>
                <a:lnTo>
                  <a:pt x="2347214" y="0"/>
                </a:lnTo>
                <a:lnTo>
                  <a:pt x="2347214" y="179832"/>
                </a:lnTo>
                <a:lnTo>
                  <a:pt x="0" y="179832"/>
                </a:lnTo>
                <a:lnTo>
                  <a:pt x="0" y="400812"/>
                </a:lnTo>
                <a:lnTo>
                  <a:pt x="2642108" y="400812"/>
                </a:lnTo>
                <a:lnTo>
                  <a:pt x="2642108" y="179832"/>
                </a:lnTo>
                <a:lnTo>
                  <a:pt x="2642108" y="0"/>
                </a:lnTo>
                <a:close/>
              </a:path>
            </a:pathLst>
          </a:custGeom>
          <a:solidFill>
            <a:srgbClr val="D1D1FF"/>
          </a:solidFill>
        </p:spPr>
        <p:txBody>
          <a:bodyPr bIns="0" lIns="0" rIns="0" rtlCol="0" tIns="0" wrap="square"/>
          <a:p>
            <a:pPr defTabSz="916932"/>
            <a:endParaRPr>
              <a:solidFill>
                <a:prstClr val="black"/>
              </a:solidFill>
            </a:endParaRPr>
          </a:p>
        </p:txBody>
      </p:sp>
      <p:sp>
        <p:nvSpPr>
          <p:cNvPr id="1049738" name="object 59"/>
          <p:cNvSpPr/>
          <p:nvPr/>
        </p:nvSpPr>
        <p:spPr>
          <a:xfrm>
            <a:off x="235375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1D1FF"/>
          </a:solidFill>
        </p:spPr>
        <p:txBody>
          <a:bodyPr bIns="0" lIns="0" rIns="0" rtlCol="0" tIns="0" wrap="square"/>
          <a:p>
            <a:pPr defTabSz="916932"/>
            <a:endParaRPr>
              <a:solidFill>
                <a:prstClr val="black"/>
              </a:solidFill>
            </a:endParaRPr>
          </a:p>
        </p:txBody>
      </p:sp>
      <p:sp>
        <p:nvSpPr>
          <p:cNvPr id="1049739" name="object 60"/>
          <p:cNvSpPr/>
          <p:nvPr/>
        </p:nvSpPr>
        <p:spPr>
          <a:xfrm>
            <a:off x="4" y="1542157"/>
            <a:ext cx="2354134" cy="221800"/>
          </a:xfrm>
          <a:custGeom>
            <a:avLst/>
            <a:ahLst/>
            <a:rect l="l" t="t" r="r" b="b"/>
            <a:pathLst>
              <a:path w="2347595" h="220980">
                <a:moveTo>
                  <a:pt x="2347214" y="0"/>
                </a:moveTo>
                <a:lnTo>
                  <a:pt x="0" y="0"/>
                </a:lnTo>
                <a:lnTo>
                  <a:pt x="0" y="41148"/>
                </a:lnTo>
                <a:lnTo>
                  <a:pt x="0" y="220980"/>
                </a:lnTo>
                <a:lnTo>
                  <a:pt x="2347214" y="220980"/>
                </a:lnTo>
                <a:lnTo>
                  <a:pt x="2347214" y="41148"/>
                </a:lnTo>
                <a:lnTo>
                  <a:pt x="2347214" y="0"/>
                </a:lnTo>
                <a:close/>
              </a:path>
            </a:pathLst>
          </a:custGeom>
          <a:solidFill>
            <a:srgbClr val="D0D0FF"/>
          </a:solidFill>
        </p:spPr>
        <p:txBody>
          <a:bodyPr bIns="0" lIns="0" rIns="0" rtlCol="0" tIns="0" wrap="square"/>
          <a:p>
            <a:pPr defTabSz="916932"/>
            <a:endParaRPr>
              <a:solidFill>
                <a:prstClr val="black"/>
              </a:solidFill>
            </a:endParaRPr>
          </a:p>
        </p:txBody>
      </p:sp>
      <p:sp>
        <p:nvSpPr>
          <p:cNvPr id="1049740" name="object 61"/>
          <p:cNvSpPr/>
          <p:nvPr/>
        </p:nvSpPr>
        <p:spPr>
          <a:xfrm>
            <a:off x="205804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0D0FF"/>
          </a:solidFill>
        </p:spPr>
        <p:txBody>
          <a:bodyPr bIns="0" lIns="0" rIns="0" rtlCol="0" tIns="0" wrap="square"/>
          <a:p>
            <a:pPr defTabSz="916932"/>
            <a:endParaRPr>
              <a:solidFill>
                <a:prstClr val="black"/>
              </a:solidFill>
            </a:endParaRPr>
          </a:p>
        </p:txBody>
      </p:sp>
      <p:sp>
        <p:nvSpPr>
          <p:cNvPr id="1049741" name="object 62"/>
          <p:cNvSpPr/>
          <p:nvPr/>
        </p:nvSpPr>
        <p:spPr>
          <a:xfrm>
            <a:off x="0" y="1319590"/>
            <a:ext cx="791504" cy="223076"/>
          </a:xfrm>
          <a:custGeom>
            <a:avLst/>
            <a:ahLst/>
            <a:rect l="l" t="t" r="r" b="b"/>
            <a:pathLst>
              <a:path w="789305" h="222250">
                <a:moveTo>
                  <a:pt x="0" y="221742"/>
                </a:moveTo>
                <a:lnTo>
                  <a:pt x="788923" y="221742"/>
                </a:lnTo>
                <a:lnTo>
                  <a:pt x="788923" y="0"/>
                </a:lnTo>
                <a:lnTo>
                  <a:pt x="0" y="0"/>
                </a:lnTo>
                <a:lnTo>
                  <a:pt x="0" y="221742"/>
                </a:lnTo>
                <a:close/>
              </a:path>
            </a:pathLst>
          </a:custGeom>
          <a:solidFill>
            <a:srgbClr val="CFCFFF"/>
          </a:solidFill>
        </p:spPr>
        <p:txBody>
          <a:bodyPr bIns="0" lIns="0" rIns="0" rtlCol="0" tIns="0" wrap="square"/>
          <a:p>
            <a:pPr defTabSz="916932"/>
            <a:endParaRPr>
              <a:solidFill>
                <a:prstClr val="black"/>
              </a:solidFill>
            </a:endParaRPr>
          </a:p>
        </p:txBody>
      </p:sp>
      <p:sp>
        <p:nvSpPr>
          <p:cNvPr id="1049742" name="object 63"/>
          <p:cNvSpPr/>
          <p:nvPr/>
        </p:nvSpPr>
        <p:spPr>
          <a:xfrm>
            <a:off x="176232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FCFFF"/>
          </a:solidFill>
        </p:spPr>
        <p:txBody>
          <a:bodyPr bIns="0" lIns="0" rIns="0" rtlCol="0" tIns="0" wrap="square"/>
          <a:p>
            <a:pPr defTabSz="916932"/>
            <a:endParaRPr>
              <a:solidFill>
                <a:prstClr val="black"/>
              </a:solidFill>
            </a:endParaRPr>
          </a:p>
        </p:txBody>
      </p:sp>
      <p:sp>
        <p:nvSpPr>
          <p:cNvPr id="1049743" name="object 64"/>
          <p:cNvSpPr/>
          <p:nvPr/>
        </p:nvSpPr>
        <p:spPr>
          <a:xfrm>
            <a:off x="0" y="1097794"/>
            <a:ext cx="791504" cy="221800"/>
          </a:xfrm>
          <a:custGeom>
            <a:avLst/>
            <a:ahLst/>
            <a:rect l="l" t="t" r="r" b="b"/>
            <a:pathLst>
              <a:path w="789305" h="220980">
                <a:moveTo>
                  <a:pt x="0" y="220979"/>
                </a:moveTo>
                <a:lnTo>
                  <a:pt x="788923" y="220979"/>
                </a:lnTo>
                <a:lnTo>
                  <a:pt x="788923" y="0"/>
                </a:lnTo>
                <a:lnTo>
                  <a:pt x="0" y="0"/>
                </a:lnTo>
                <a:lnTo>
                  <a:pt x="0" y="220979"/>
                </a:lnTo>
                <a:close/>
              </a:path>
            </a:pathLst>
          </a:custGeom>
          <a:solidFill>
            <a:srgbClr val="CECEFF"/>
          </a:solidFill>
        </p:spPr>
        <p:txBody>
          <a:bodyPr bIns="0" lIns="0" rIns="0" rtlCol="0" tIns="0" wrap="square"/>
          <a:p>
            <a:pPr defTabSz="916932"/>
            <a:endParaRPr>
              <a:solidFill>
                <a:prstClr val="black"/>
              </a:solidFill>
            </a:endParaRPr>
          </a:p>
        </p:txBody>
      </p:sp>
      <p:sp>
        <p:nvSpPr>
          <p:cNvPr id="1049744" name="object 65"/>
          <p:cNvSpPr/>
          <p:nvPr/>
        </p:nvSpPr>
        <p:spPr>
          <a:xfrm>
            <a:off x="146661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ECEFF"/>
          </a:solidFill>
        </p:spPr>
        <p:txBody>
          <a:bodyPr bIns="0" lIns="0" rIns="0" rtlCol="0" tIns="0" wrap="square"/>
          <a:p>
            <a:pPr defTabSz="916932"/>
            <a:endParaRPr>
              <a:solidFill>
                <a:prstClr val="black"/>
              </a:solidFill>
            </a:endParaRPr>
          </a:p>
        </p:txBody>
      </p:sp>
      <p:sp>
        <p:nvSpPr>
          <p:cNvPr id="1049745" name="object 66"/>
          <p:cNvSpPr/>
          <p:nvPr/>
        </p:nvSpPr>
        <p:spPr>
          <a:xfrm>
            <a:off x="0" y="875989"/>
            <a:ext cx="791504" cy="221800"/>
          </a:xfrm>
          <a:custGeom>
            <a:avLst/>
            <a:ahLst/>
            <a:rect l="l" t="t" r="r" b="b"/>
            <a:pathLst>
              <a:path w="789305" h="220980">
                <a:moveTo>
                  <a:pt x="0" y="220980"/>
                </a:moveTo>
                <a:lnTo>
                  <a:pt x="788923" y="220980"/>
                </a:lnTo>
                <a:lnTo>
                  <a:pt x="788923" y="0"/>
                </a:lnTo>
                <a:lnTo>
                  <a:pt x="0" y="0"/>
                </a:lnTo>
                <a:lnTo>
                  <a:pt x="0" y="220980"/>
                </a:lnTo>
                <a:close/>
              </a:path>
            </a:pathLst>
          </a:custGeom>
          <a:solidFill>
            <a:srgbClr val="CDCDFF"/>
          </a:solidFill>
        </p:spPr>
        <p:txBody>
          <a:bodyPr bIns="0" lIns="0" rIns="0" rtlCol="0" tIns="0" wrap="square"/>
          <a:p>
            <a:pPr defTabSz="916932"/>
            <a:endParaRPr>
              <a:solidFill>
                <a:prstClr val="black"/>
              </a:solidFill>
            </a:endParaRPr>
          </a:p>
        </p:txBody>
      </p:sp>
      <p:sp>
        <p:nvSpPr>
          <p:cNvPr id="1049746" name="object 67"/>
          <p:cNvSpPr/>
          <p:nvPr/>
        </p:nvSpPr>
        <p:spPr>
          <a:xfrm>
            <a:off x="117089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49747" name="object 68"/>
          <p:cNvSpPr/>
          <p:nvPr/>
        </p:nvSpPr>
        <p:spPr>
          <a:xfrm>
            <a:off x="0" y="653421"/>
            <a:ext cx="791504" cy="223076"/>
          </a:xfrm>
          <a:custGeom>
            <a:avLst/>
            <a:ahLst/>
            <a:rect l="l" t="t" r="r" b="b"/>
            <a:pathLst>
              <a:path w="789305" h="222250">
                <a:moveTo>
                  <a:pt x="0" y="221742"/>
                </a:moveTo>
                <a:lnTo>
                  <a:pt x="788923" y="221742"/>
                </a:lnTo>
                <a:lnTo>
                  <a:pt x="788923" y="0"/>
                </a:lnTo>
                <a:lnTo>
                  <a:pt x="0" y="0"/>
                </a:lnTo>
                <a:lnTo>
                  <a:pt x="0" y="221742"/>
                </a:lnTo>
                <a:close/>
              </a:path>
            </a:pathLst>
          </a:custGeom>
          <a:solidFill>
            <a:srgbClr val="CDCDFF"/>
          </a:solidFill>
        </p:spPr>
        <p:txBody>
          <a:bodyPr bIns="0" lIns="0" rIns="0" rtlCol="0" tIns="0" wrap="square"/>
          <a:p>
            <a:pPr defTabSz="916932"/>
            <a:endParaRPr>
              <a:solidFill>
                <a:prstClr val="black"/>
              </a:solidFill>
            </a:endParaRPr>
          </a:p>
        </p:txBody>
      </p:sp>
      <p:grpSp>
        <p:nvGrpSpPr>
          <p:cNvPr id="378" name="object 69"/>
          <p:cNvGrpSpPr/>
          <p:nvPr/>
        </p:nvGrpSpPr>
        <p:grpSpPr>
          <a:xfrm>
            <a:off x="0" y="0"/>
            <a:ext cx="1171018" cy="653932"/>
            <a:chOff x="0" y="0"/>
            <a:chExt cx="1167765" cy="651510"/>
          </a:xfrm>
        </p:grpSpPr>
        <p:sp>
          <p:nvSpPr>
            <p:cNvPr id="1049748" name="object 70"/>
            <p:cNvSpPr/>
            <p:nvPr/>
          </p:nvSpPr>
          <p:spPr>
            <a:xfrm>
              <a:off x="872744" y="0"/>
              <a:ext cx="295275" cy="434975"/>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49749" name="object 71"/>
            <p:cNvSpPr/>
            <p:nvPr/>
          </p:nvSpPr>
          <p:spPr>
            <a:xfrm>
              <a:off x="0" y="0"/>
              <a:ext cx="873125" cy="651510"/>
            </a:xfrm>
            <a:custGeom>
              <a:avLst/>
              <a:ahLst/>
              <a:rect l="l" t="t" r="r" b="b"/>
              <a:pathLst>
                <a:path w="873125" h="651510">
                  <a:moveTo>
                    <a:pt x="872744" y="0"/>
                  </a:moveTo>
                  <a:lnTo>
                    <a:pt x="577850" y="0"/>
                  </a:lnTo>
                  <a:lnTo>
                    <a:pt x="0" y="0"/>
                  </a:lnTo>
                  <a:lnTo>
                    <a:pt x="0" y="209042"/>
                  </a:lnTo>
                  <a:lnTo>
                    <a:pt x="0" y="430022"/>
                  </a:lnTo>
                  <a:lnTo>
                    <a:pt x="0" y="434594"/>
                  </a:lnTo>
                  <a:lnTo>
                    <a:pt x="0" y="651002"/>
                  </a:lnTo>
                  <a:lnTo>
                    <a:pt x="872744" y="651002"/>
                  </a:lnTo>
                  <a:lnTo>
                    <a:pt x="872744" y="434594"/>
                  </a:lnTo>
                  <a:lnTo>
                    <a:pt x="872744" y="430022"/>
                  </a:lnTo>
                  <a:lnTo>
                    <a:pt x="872744" y="0"/>
                  </a:lnTo>
                  <a:close/>
                </a:path>
              </a:pathLst>
            </a:custGeom>
            <a:solidFill>
              <a:srgbClr val="CCCCFF"/>
            </a:solidFill>
          </p:spPr>
          <p:txBody>
            <a:bodyPr bIns="0" lIns="0" rIns="0" rtlCol="0" tIns="0" wrap="square"/>
            <a:p>
              <a:pPr defTabSz="916932"/>
              <a:endParaRPr>
                <a:solidFill>
                  <a:prstClr val="black"/>
                </a:solidFill>
              </a:endParaRPr>
            </a:p>
          </p:txBody>
        </p:sp>
        <p:sp>
          <p:nvSpPr>
            <p:cNvPr id="1049750" name="object 72"/>
            <p:cNvSpPr/>
            <p:nvPr/>
          </p:nvSpPr>
          <p:spPr>
            <a:xfrm>
              <a:off x="0" y="0"/>
              <a:ext cx="115930" cy="114553"/>
            </a:xfrm>
            <a:prstGeom prst="rect"/>
            <a:blipFill>
              <a:blip xmlns:r="http://schemas.openxmlformats.org/officeDocument/2006/relationships" r:embed="rId1" cstate="print"/>
              <a:stretch>
                <a:fillRect/>
              </a:stretch>
            </a:blipFill>
          </p:spPr>
          <p:txBody>
            <a:bodyPr bIns="0" lIns="0" rIns="0" rtlCol="0" tIns="0" wrap="square"/>
            <a:p>
              <a:pPr defTabSz="916932"/>
              <a:endParaRPr>
                <a:solidFill>
                  <a:prstClr val="black"/>
                </a:solidFill>
              </a:endParaRPr>
            </a:p>
          </p:txBody>
        </p:sp>
      </p:grpSp>
      <p:sp>
        <p:nvSpPr>
          <p:cNvPr id="1049751" name="object 73"/>
          <p:cNvSpPr txBox="1"/>
          <p:nvPr/>
        </p:nvSpPr>
        <p:spPr>
          <a:xfrm>
            <a:off x="2119169" y="440656"/>
            <a:ext cx="5136177" cy="1174018"/>
          </a:xfrm>
          <a:prstGeom prst="rect"/>
        </p:spPr>
        <p:txBody>
          <a:bodyPr bIns="0" lIns="0" rIns="0" rtlCol="0" tIns="0" vert="horz" wrap="square">
            <a:spAutoFit/>
          </a:bodyPr>
          <a:p>
            <a:pPr algn="ctr" defTabSz="916932">
              <a:lnSpc>
                <a:spcPts val="4815"/>
              </a:lnSpc>
            </a:pPr>
            <a:r>
              <a:rPr dirty="0" sz="4400" spc="-5">
                <a:solidFill>
                  <a:srgbClr val="808080"/>
                </a:solidFill>
                <a:latin typeface="Times New Roman"/>
                <a:cs typeface="Times New Roman"/>
              </a:rPr>
              <a:t>PSYCHOANALYSIS:</a:t>
            </a:r>
            <a:endParaRPr sz="4400">
              <a:solidFill>
                <a:prstClr val="black"/>
              </a:solidFill>
              <a:latin typeface="Times New Roman"/>
              <a:cs typeface="Times New Roman"/>
            </a:endParaRPr>
          </a:p>
          <a:p>
            <a:pPr algn="ctr" defTabSz="916932">
              <a:spcBef>
                <a:spcPts val="30"/>
              </a:spcBef>
            </a:pPr>
            <a:r>
              <a:rPr dirty="0" sz="3600" spc="-5">
                <a:solidFill>
                  <a:srgbClr val="808080"/>
                </a:solidFill>
                <a:latin typeface="Times New Roman"/>
                <a:cs typeface="Times New Roman"/>
              </a:rPr>
              <a:t>Sigmund</a:t>
            </a:r>
            <a:r>
              <a:rPr dirty="0" sz="3600" spc="-15">
                <a:solidFill>
                  <a:srgbClr val="808080"/>
                </a:solidFill>
                <a:latin typeface="Times New Roman"/>
                <a:cs typeface="Times New Roman"/>
              </a:rPr>
              <a:t> </a:t>
            </a:r>
            <a:r>
              <a:rPr dirty="0" sz="3600" spc="-5">
                <a:solidFill>
                  <a:srgbClr val="808080"/>
                </a:solidFill>
                <a:latin typeface="Times New Roman"/>
                <a:cs typeface="Times New Roman"/>
              </a:rPr>
              <a:t>Freud</a:t>
            </a:r>
            <a:endParaRPr sz="3600">
              <a:solidFill>
                <a:prstClr val="black"/>
              </a:solidFill>
              <a:latin typeface="Times New Roman"/>
              <a:cs typeface="Times New Roman"/>
            </a:endParaRPr>
          </a:p>
        </p:txBody>
      </p:sp>
      <p:grpSp>
        <p:nvGrpSpPr>
          <p:cNvPr id="379" name="object 74"/>
          <p:cNvGrpSpPr/>
          <p:nvPr/>
        </p:nvGrpSpPr>
        <p:grpSpPr>
          <a:xfrm>
            <a:off x="714708" y="359725"/>
            <a:ext cx="7870462" cy="1223732"/>
            <a:chOff x="712723" y="358393"/>
            <a:chExt cx="7848600" cy="1219200"/>
          </a:xfrm>
        </p:grpSpPr>
        <p:sp>
          <p:nvSpPr>
            <p:cNvPr id="1049752" name="object 75"/>
            <p:cNvSpPr/>
            <p:nvPr/>
          </p:nvSpPr>
          <p:spPr>
            <a:xfrm>
              <a:off x="788923" y="434593"/>
              <a:ext cx="7772400" cy="1143000"/>
            </a:xfrm>
            <a:custGeom>
              <a:avLst/>
              <a:ahLst/>
              <a:rect l="l" t="t" r="r" b="b"/>
              <a:pathLst>
                <a:path w="7772400" h="1143000">
                  <a:moveTo>
                    <a:pt x="7772400" y="1142999"/>
                  </a:moveTo>
                  <a:lnTo>
                    <a:pt x="7772400" y="0"/>
                  </a:lnTo>
                  <a:lnTo>
                    <a:pt x="0" y="0"/>
                  </a:lnTo>
                  <a:lnTo>
                    <a:pt x="0" y="1143000"/>
                  </a:lnTo>
                  <a:lnTo>
                    <a:pt x="7772400" y="1142999"/>
                  </a:lnTo>
                  <a:close/>
                </a:path>
              </a:pathLst>
            </a:custGeom>
            <a:solidFill>
              <a:srgbClr val="808080"/>
            </a:solidFill>
          </p:spPr>
          <p:txBody>
            <a:bodyPr bIns="0" lIns="0" rIns="0" rtlCol="0" tIns="0" wrap="square"/>
            <a:p>
              <a:pPr defTabSz="916932"/>
              <a:endParaRPr>
                <a:solidFill>
                  <a:prstClr val="black"/>
                </a:solidFill>
              </a:endParaRPr>
            </a:p>
          </p:txBody>
        </p:sp>
        <p:sp>
          <p:nvSpPr>
            <p:cNvPr id="1049753" name="object 76"/>
            <p:cNvSpPr/>
            <p:nvPr/>
          </p:nvSpPr>
          <p:spPr>
            <a:xfrm>
              <a:off x="712723" y="358393"/>
              <a:ext cx="7772400" cy="1143000"/>
            </a:xfrm>
            <a:prstGeom prst="rect"/>
            <a:blipFill>
              <a:blip xmlns:r="http://schemas.openxmlformats.org/officeDocument/2006/relationships" r:embed="rId2" cstate="print"/>
              <a:stretch>
                <a:fillRect/>
              </a:stretch>
            </a:blipFill>
          </p:spPr>
          <p:txBody>
            <a:bodyPr bIns="0" lIns="0" rIns="0" rtlCol="0" tIns="0" wrap="square"/>
            <a:p>
              <a:pPr defTabSz="916932"/>
              <a:endParaRPr>
                <a:solidFill>
                  <a:prstClr val="black"/>
                </a:solidFill>
              </a:endParaRPr>
            </a:p>
          </p:txBody>
        </p:sp>
      </p:grpSp>
      <p:graphicFrame>
        <p:nvGraphicFramePr>
          <p:cNvPr id="4194304" name="object 77"/>
          <p:cNvGraphicFramePr>
            <a:graphicFrameLocks noGrp="1"/>
          </p:cNvGraphicFramePr>
          <p:nvPr/>
        </p:nvGraphicFramePr>
        <p:xfrm>
          <a:off x="3835004" y="1583459"/>
          <a:ext cx="4909487" cy="3980952"/>
        </p:xfrm>
        <a:graphic>
          <a:graphicData uri="http://schemas.openxmlformats.org/drawingml/2006/table">
            <a:tbl>
              <a:tblPr firstRow="1" bandRow="1">
                <a:tableStyleId>{2D5ABB26-0587-4C30-8999-92F81FD0307C}</a:tableStyleId>
              </a:tblPr>
              <a:tblGrid>
                <a:gridCol w="2055490"/>
                <a:gridCol w="2662330"/>
                <a:gridCol w="191667"/>
              </a:tblGrid>
              <a:tr h="1139600">
                <a:tc>
                  <a:txBody>
                    <a:bodyPr/>
                    <a:p>
                      <a:pPr>
                        <a:lnSpc>
                          <a:spcPct val="100000"/>
                        </a:lnSpc>
                      </a:pPr>
                      <a:endParaRPr sz="2300">
                        <a:latin typeface="Times New Roman"/>
                        <a:cs typeface="Times New Roman"/>
                      </a:endParaRPr>
                    </a:p>
                  </a:txBody>
                  <a:tcPr marL="0" marR="0" marT="0" marB="0">
                    <a:lnB w="28575">
                      <a:solidFill>
                        <a:srgbClr val="9A0065"/>
                      </a:solidFill>
                      <a:prstDash val="solid"/>
                    </a:lnB>
                  </a:tcPr>
                </a:tc>
                <a:tc>
                  <a:txBody>
                    <a:bodyPr/>
                    <a:p>
                      <a:pPr>
                        <a:lnSpc>
                          <a:spcPct val="100000"/>
                        </a:lnSpc>
                      </a:pPr>
                      <a:endParaRPr sz="2300">
                        <a:latin typeface="Times New Roman"/>
                        <a:cs typeface="Times New Roman"/>
                      </a:endParaRPr>
                    </a:p>
                  </a:txBody>
                  <a:tcPr marL="0" marR="0" marT="0" marB="0">
                    <a:lnB w="28575">
                      <a:solidFill>
                        <a:srgbClr val="9A0065"/>
                      </a:solidFill>
                      <a:prstDash val="solid"/>
                    </a:lnB>
                  </a:tcPr>
                </a:tc>
                <a:tc>
                  <a:txBody>
                    <a:bodyPr/>
                    <a:p>
                      <a:pPr>
                        <a:lnSpc>
                          <a:spcPct val="100000"/>
                        </a:lnSpc>
                      </a:pPr>
                      <a:endParaRPr sz="2300">
                        <a:latin typeface="Times New Roman"/>
                        <a:cs typeface="Times New Roman"/>
                      </a:endParaRPr>
                    </a:p>
                  </a:txBody>
                  <a:tcPr marL="0" marR="0" marT="0" marB="0">
                    <a:lnB w="28575">
                      <a:solidFill>
                        <a:srgbClr val="9A0065"/>
                      </a:solidFill>
                      <a:prstDash val="solid"/>
                    </a:lnB>
                  </a:tcPr>
                </a:tc>
              </a:tr>
              <a:tr h="76482">
                <a:tc>
                  <a:txBody>
                    <a:bodyPr/>
                    <a:p>
                      <a:pPr>
                        <a:lnSpc>
                          <a:spcPct val="100000"/>
                        </a:lnSpc>
                      </a:pPr>
                      <a:endParaRPr sz="300">
                        <a:latin typeface="Times New Roman"/>
                        <a:cs typeface="Times New Roman"/>
                      </a:endParaRPr>
                    </a:p>
                  </a:txBody>
                  <a:tcPr marL="0" marR="0" marT="0" marB="0">
                    <a:lnL w="28575">
                      <a:solidFill>
                        <a:srgbClr val="9A0065"/>
                      </a:solidFill>
                      <a:prstDash val="solid"/>
                    </a:lnL>
                    <a:lnT w="28575">
                      <a:solidFill>
                        <a:srgbClr val="9A0065"/>
                      </a:solidFill>
                      <a:prstDash val="solid"/>
                    </a:lnT>
                  </a:tcPr>
                </a:tc>
                <a:tc>
                  <a:txBody>
                    <a:bodyPr/>
                    <a:p>
                      <a:pPr>
                        <a:lnSpc>
                          <a:spcPct val="100000"/>
                        </a:lnSpc>
                      </a:pPr>
                      <a:endParaRPr sz="300">
                        <a:latin typeface="Times New Roman"/>
                        <a:cs typeface="Times New Roman"/>
                      </a:endParaRPr>
                    </a:p>
                  </a:txBody>
                  <a:tcPr marL="0" marR="0" marT="0" marB="0">
                    <a:lnT w="28575">
                      <a:solidFill>
                        <a:srgbClr val="9A0065"/>
                      </a:solidFill>
                      <a:prstDash val="solid"/>
                    </a:lnT>
                  </a:tcPr>
                </a:tc>
                <a:tc rowSpan="2">
                  <a:txBody>
                    <a:bodyPr/>
                    <a:p>
                      <a:pPr>
                        <a:lnSpc>
                          <a:spcPct val="100000"/>
                        </a:lnSpc>
                      </a:pPr>
                      <a:endParaRPr sz="2300">
                        <a:latin typeface="Times New Roman"/>
                        <a:cs typeface="Times New Roman"/>
                      </a:endParaRPr>
                    </a:p>
                  </a:txBody>
                  <a:tcPr marL="0" marR="0" marT="0" marB="0">
                    <a:lnR w="28575">
                      <a:solidFill>
                        <a:srgbClr val="9A0065"/>
                      </a:solidFill>
                      <a:prstDash val="solid"/>
                    </a:lnR>
                    <a:lnT w="28575">
                      <a:solidFill>
                        <a:srgbClr val="9A0065"/>
                      </a:solidFill>
                      <a:prstDash val="solid"/>
                    </a:lnT>
                    <a:lnB w="28575">
                      <a:solidFill>
                        <a:srgbClr val="9A0065"/>
                      </a:solidFill>
                      <a:prstDash val="solid"/>
                    </a:lnB>
                  </a:tcPr>
                </a:tc>
              </a:tr>
              <a:tr h="2764870">
                <a:tc gridSpan="2">
                  <a:txBody>
                    <a:bodyPr/>
                    <a:p>
                      <a:pPr>
                        <a:lnSpc>
                          <a:spcPct val="100000"/>
                        </a:lnSpc>
                      </a:pPr>
                      <a:endParaRPr sz="2300">
                        <a:latin typeface="Times New Roman"/>
                        <a:cs typeface="Times New Roman"/>
                      </a:endParaRPr>
                    </a:p>
                  </a:txBody>
                  <a:tcPr marL="0" marR="0" marT="0" marB="0">
                    <a:lnL w="28575">
                      <a:solidFill>
                        <a:srgbClr val="9A0065"/>
                      </a:solidFill>
                      <a:prstDash val="solid"/>
                    </a:lnL>
                    <a:lnB w="28575">
                      <a:solidFill>
                        <a:srgbClr val="9A0065"/>
                      </a:solidFill>
                      <a:prstDash val="solid"/>
                    </a:lnB>
                  </a:tcPr>
                </a:tc>
                <a:tc hMerge="1">
                  <a:txBody>
                    <a:bodyPr/>
                    <a:p/>
                  </a:txBody>
                  <a:tcPr marL="0" marR="0" marT="0" marB="0"/>
                </a:tc>
                <a:tc vMerge="1">
                  <a:txBody>
                    <a:bodyPr/>
                    <a:p/>
                  </a:txBody>
                  <a:tcPr marL="0" marR="0" marT="0" marB="0">
                    <a:lnR w="28575">
                      <a:solidFill>
                        <a:srgbClr val="9A0065"/>
                      </a:solidFill>
                      <a:prstDash val="solid"/>
                    </a:lnR>
                    <a:lnT w="28575">
                      <a:solidFill>
                        <a:srgbClr val="9A0065"/>
                      </a:solidFill>
                      <a:prstDash val="solid"/>
                    </a:lnT>
                    <a:lnB w="28575">
                      <a:solidFill>
                        <a:srgbClr val="9A0065"/>
                      </a:solidFill>
                      <a:prstDash val="solid"/>
                    </a:lnB>
                  </a:tcPr>
                </a:tc>
              </a:tr>
            </a:tbl>
          </a:graphicData>
        </a:graphic>
      </p:graphicFrame>
      <p:sp>
        <p:nvSpPr>
          <p:cNvPr id="1049754" name="object 78"/>
          <p:cNvSpPr txBox="1">
            <a:spLocks noGrp="1"/>
          </p:cNvSpPr>
          <p:nvPr>
            <p:ph type="title"/>
          </p:nvPr>
        </p:nvSpPr>
        <p:spPr>
          <a:xfrm>
            <a:off x="2030038" y="290404"/>
            <a:ext cx="5161648" cy="1253051"/>
          </a:xfrm>
          <a:prstGeom prst="rect"/>
        </p:spPr>
        <p:txBody>
          <a:bodyPr bIns="0" lIns="0" rIns="0" rtlCol="0" tIns="12096" vert="horz" wrap="square">
            <a:spAutoFit/>
          </a:bodyPr>
          <a:p>
            <a:pPr algn="ctr">
              <a:spcBef>
                <a:spcPts val="95"/>
              </a:spcBef>
            </a:pPr>
            <a:r>
              <a:rPr dirty="0" sz="4400" spc="-5">
                <a:solidFill>
                  <a:srgbClr val="A50021"/>
                </a:solidFill>
              </a:rPr>
              <a:t>PSYCHOANALYSIS:</a:t>
            </a:r>
            <a:endParaRPr sz="4400"/>
          </a:p>
          <a:p>
            <a:pPr algn="ctr">
              <a:spcBef>
                <a:spcPts val="35"/>
              </a:spcBef>
            </a:pPr>
            <a:r>
              <a:rPr dirty="0" sz="3600" spc="-5"/>
              <a:t>Sigmund</a:t>
            </a:r>
            <a:r>
              <a:rPr dirty="0" sz="3600" spc="-15"/>
              <a:t> </a:t>
            </a:r>
            <a:r>
              <a:rPr dirty="0" sz="3600" spc="-5"/>
              <a:t>Freud</a:t>
            </a:r>
            <a:endParaRPr sz="3600"/>
          </a:p>
        </p:txBody>
      </p:sp>
      <p:sp>
        <p:nvSpPr>
          <p:cNvPr id="1049755" name="object 79"/>
          <p:cNvSpPr txBox="1"/>
          <p:nvPr/>
        </p:nvSpPr>
        <p:spPr>
          <a:xfrm>
            <a:off x="4029475" y="2886622"/>
            <a:ext cx="4349131" cy="2690299"/>
          </a:xfrm>
          <a:prstGeom prst="rect"/>
        </p:spPr>
        <p:txBody>
          <a:bodyPr bIns="0" lIns="0" rIns="0" rtlCol="0" tIns="0" vert="horz" wrap="square">
            <a:spAutoFit/>
          </a:bodyPr>
          <a:p>
            <a:pPr defTabSz="916932">
              <a:lnSpc>
                <a:spcPts val="3061"/>
              </a:lnSpc>
            </a:pPr>
            <a:r>
              <a:rPr b="1" dirty="0" sz="2800" spc="-5">
                <a:solidFill>
                  <a:srgbClr val="808080"/>
                </a:solidFill>
                <a:latin typeface="Times New Roman"/>
                <a:cs typeface="Times New Roman"/>
              </a:rPr>
              <a:t>Sigmund </a:t>
            </a:r>
            <a:r>
              <a:rPr b="1" dirty="0" sz="2800">
                <a:solidFill>
                  <a:srgbClr val="808080"/>
                </a:solidFill>
                <a:latin typeface="Times New Roman"/>
                <a:cs typeface="Times New Roman"/>
              </a:rPr>
              <a:t>Freud</a:t>
            </a:r>
            <a:r>
              <a:rPr b="1" dirty="0" sz="2800" spc="-65">
                <a:solidFill>
                  <a:srgbClr val="808080"/>
                </a:solidFill>
                <a:latin typeface="Times New Roman"/>
                <a:cs typeface="Times New Roman"/>
              </a:rPr>
              <a:t> </a:t>
            </a:r>
            <a:r>
              <a:rPr b="1" dirty="0" sz="2800">
                <a:solidFill>
                  <a:srgbClr val="808080"/>
                </a:solidFill>
                <a:latin typeface="Times New Roman"/>
                <a:cs typeface="Times New Roman"/>
              </a:rPr>
              <a:t>(1856-1939)</a:t>
            </a:r>
            <a:endParaRPr sz="2800">
              <a:solidFill>
                <a:prstClr val="black"/>
              </a:solidFill>
              <a:latin typeface="Times New Roman"/>
              <a:cs typeface="Times New Roman"/>
            </a:endParaRPr>
          </a:p>
          <a:p>
            <a:pPr defTabSz="916932">
              <a:spcBef>
                <a:spcPts val="1214"/>
              </a:spcBef>
            </a:pPr>
            <a:r>
              <a:rPr dirty="0" sz="2000" spc="-10">
                <a:solidFill>
                  <a:srgbClr val="808080"/>
                </a:solidFill>
                <a:latin typeface="Times New Roman"/>
                <a:cs typeface="Times New Roman"/>
              </a:rPr>
              <a:t>•Founder </a:t>
            </a:r>
            <a:r>
              <a:rPr dirty="0" sz="2000" spc="-5">
                <a:solidFill>
                  <a:srgbClr val="808080"/>
                </a:solidFill>
                <a:latin typeface="Times New Roman"/>
                <a:cs typeface="Times New Roman"/>
              </a:rPr>
              <a:t>of </a:t>
            </a:r>
            <a:r>
              <a:rPr dirty="0" sz="2000" spc="-10">
                <a:solidFill>
                  <a:srgbClr val="808080"/>
                </a:solidFill>
                <a:latin typeface="Times New Roman"/>
                <a:cs typeface="Times New Roman"/>
              </a:rPr>
              <a:t>Psychoanalysis </a:t>
            </a:r>
            <a:r>
              <a:rPr dirty="0" sz="2000" spc="-5">
                <a:solidFill>
                  <a:srgbClr val="808080"/>
                </a:solidFill>
                <a:latin typeface="Times New Roman"/>
                <a:cs typeface="Times New Roman"/>
              </a:rPr>
              <a:t>- a personality  theory and an approach to</a:t>
            </a:r>
            <a:r>
              <a:rPr dirty="0" sz="2000" spc="25">
                <a:solidFill>
                  <a:srgbClr val="808080"/>
                </a:solidFill>
                <a:latin typeface="Times New Roman"/>
                <a:cs typeface="Times New Roman"/>
              </a:rPr>
              <a:t> </a:t>
            </a:r>
            <a:r>
              <a:rPr dirty="0" sz="2000" spc="-5">
                <a:solidFill>
                  <a:srgbClr val="808080"/>
                </a:solidFill>
                <a:latin typeface="Times New Roman"/>
                <a:cs typeface="Times New Roman"/>
              </a:rPr>
              <a:t>psychotherapy.</a:t>
            </a:r>
            <a:endParaRPr sz="2000">
              <a:solidFill>
                <a:prstClr val="black"/>
              </a:solidFill>
              <a:latin typeface="Times New Roman"/>
              <a:cs typeface="Times New Roman"/>
            </a:endParaRPr>
          </a:p>
          <a:p>
            <a:pPr defTabSz="916932" marR="224776">
              <a:spcBef>
                <a:spcPts val="1204"/>
              </a:spcBef>
            </a:pPr>
            <a:r>
              <a:rPr dirty="0" sz="2000" spc="-10">
                <a:solidFill>
                  <a:srgbClr val="808080"/>
                </a:solidFill>
                <a:latin typeface="Times New Roman"/>
                <a:cs typeface="Times New Roman"/>
              </a:rPr>
              <a:t>•Stressed </a:t>
            </a:r>
            <a:r>
              <a:rPr dirty="0" sz="2000" spc="-5">
                <a:solidFill>
                  <a:srgbClr val="808080"/>
                </a:solidFill>
                <a:latin typeface="Times New Roman"/>
                <a:cs typeface="Times New Roman"/>
              </a:rPr>
              <a:t>the importance of unconscious  </a:t>
            </a:r>
            <a:r>
              <a:rPr dirty="0" sz="2000" spc="-10">
                <a:solidFill>
                  <a:srgbClr val="808080"/>
                </a:solidFill>
                <a:latin typeface="Times New Roman"/>
                <a:cs typeface="Times New Roman"/>
              </a:rPr>
              <a:t>motives.</a:t>
            </a:r>
            <a:endParaRPr sz="2000">
              <a:solidFill>
                <a:prstClr val="black"/>
              </a:solidFill>
              <a:latin typeface="Times New Roman"/>
              <a:cs typeface="Times New Roman"/>
            </a:endParaRPr>
          </a:p>
          <a:p>
            <a:pPr defTabSz="916932" marR="146455">
              <a:spcBef>
                <a:spcPts val="1209"/>
              </a:spcBef>
            </a:pPr>
            <a:r>
              <a:rPr dirty="0" sz="2000" spc="-10">
                <a:solidFill>
                  <a:srgbClr val="808080"/>
                </a:solidFill>
                <a:latin typeface="Times New Roman"/>
                <a:cs typeface="Times New Roman"/>
              </a:rPr>
              <a:t>•Emphasized </a:t>
            </a:r>
            <a:r>
              <a:rPr dirty="0" sz="2000" spc="-5">
                <a:solidFill>
                  <a:srgbClr val="808080"/>
                </a:solidFill>
                <a:latin typeface="Times New Roman"/>
                <a:cs typeface="Times New Roman"/>
              </a:rPr>
              <a:t>the roles of early childhood  experience (psychosexual</a:t>
            </a:r>
            <a:r>
              <a:rPr dirty="0" sz="2000" spc="-10">
                <a:solidFill>
                  <a:srgbClr val="808080"/>
                </a:solidFill>
                <a:latin typeface="Times New Roman"/>
                <a:cs typeface="Times New Roman"/>
              </a:rPr>
              <a:t> stages).</a:t>
            </a:r>
            <a:endParaRPr sz="2000">
              <a:solidFill>
                <a:prstClr val="black"/>
              </a:solidFill>
              <a:latin typeface="Times New Roman"/>
              <a:cs typeface="Times New Roman"/>
            </a:endParaRPr>
          </a:p>
        </p:txBody>
      </p:sp>
      <p:sp>
        <p:nvSpPr>
          <p:cNvPr id="1049756" name="object 80"/>
          <p:cNvSpPr/>
          <p:nvPr/>
        </p:nvSpPr>
        <p:spPr>
          <a:xfrm>
            <a:off x="3924023" y="2799541"/>
            <a:ext cx="4909487" cy="2841354"/>
          </a:xfrm>
          <a:custGeom>
            <a:avLst/>
            <a:ahLst/>
            <a:rect l="l" t="t" r="r" b="b"/>
            <a:pathLst>
              <a:path w="4895850" h="2830829">
                <a:moveTo>
                  <a:pt x="4895850" y="2830829"/>
                </a:moveTo>
                <a:lnTo>
                  <a:pt x="4895850" y="0"/>
                </a:lnTo>
                <a:lnTo>
                  <a:pt x="0" y="0"/>
                </a:lnTo>
                <a:lnTo>
                  <a:pt x="0" y="2830830"/>
                </a:lnTo>
                <a:lnTo>
                  <a:pt x="4895850" y="2830829"/>
                </a:lnTo>
                <a:close/>
              </a:path>
            </a:pathLst>
          </a:custGeom>
          <a:solidFill>
            <a:srgbClr val="808080"/>
          </a:solidFill>
        </p:spPr>
        <p:txBody>
          <a:bodyPr bIns="0" lIns="0" rIns="0" rtlCol="0" tIns="0" wrap="square"/>
          <a:p>
            <a:pPr defTabSz="916932"/>
            <a:endParaRPr>
              <a:solidFill>
                <a:prstClr val="black"/>
              </a:solidFill>
            </a:endParaRPr>
          </a:p>
        </p:txBody>
      </p:sp>
      <p:grpSp>
        <p:nvGrpSpPr>
          <p:cNvPr id="380" name="object 81"/>
          <p:cNvGrpSpPr/>
          <p:nvPr/>
        </p:nvGrpSpPr>
        <p:grpSpPr>
          <a:xfrm>
            <a:off x="3835004" y="2710440"/>
            <a:ext cx="4934958" cy="2866848"/>
            <a:chOff x="3824351" y="2700401"/>
            <a:chExt cx="4921250" cy="2856230"/>
          </a:xfrm>
        </p:grpSpPr>
        <p:sp>
          <p:nvSpPr>
            <p:cNvPr id="1049757" name="object 82"/>
            <p:cNvSpPr/>
            <p:nvPr/>
          </p:nvSpPr>
          <p:spPr>
            <a:xfrm>
              <a:off x="3836924" y="2712974"/>
              <a:ext cx="229307" cy="132588"/>
            </a:xfrm>
            <a:prstGeom prst="rect"/>
            <a:blipFill>
              <a:blip xmlns:r="http://schemas.openxmlformats.org/officeDocument/2006/relationships" r:embed="rId3" cstate="print"/>
              <a:stretch>
                <a:fillRect/>
              </a:stretch>
            </a:blipFill>
          </p:spPr>
          <p:txBody>
            <a:bodyPr bIns="0" lIns="0" rIns="0" rtlCol="0" tIns="0" wrap="square"/>
            <a:p>
              <a:pPr defTabSz="916932"/>
              <a:endParaRPr>
                <a:solidFill>
                  <a:prstClr val="black"/>
                </a:solidFill>
              </a:endParaRPr>
            </a:p>
          </p:txBody>
        </p:sp>
        <p:sp>
          <p:nvSpPr>
            <p:cNvPr id="1049758" name="object 83"/>
            <p:cNvSpPr/>
            <p:nvPr/>
          </p:nvSpPr>
          <p:spPr>
            <a:xfrm>
              <a:off x="3836924" y="2712973"/>
              <a:ext cx="306070" cy="177165"/>
            </a:xfrm>
            <a:custGeom>
              <a:avLst/>
              <a:ahLst/>
              <a:rect l="l" t="t" r="r" b="b"/>
              <a:pathLst>
                <a:path w="306070" h="177164">
                  <a:moveTo>
                    <a:pt x="305739" y="0"/>
                  </a:moveTo>
                  <a:lnTo>
                    <a:pt x="267525" y="0"/>
                  </a:lnTo>
                  <a:lnTo>
                    <a:pt x="229298" y="0"/>
                  </a:lnTo>
                  <a:lnTo>
                    <a:pt x="0" y="132588"/>
                  </a:lnTo>
                  <a:lnTo>
                    <a:pt x="0" y="154686"/>
                  </a:lnTo>
                  <a:lnTo>
                    <a:pt x="0" y="176784"/>
                  </a:lnTo>
                  <a:lnTo>
                    <a:pt x="305739" y="0"/>
                  </a:lnTo>
                  <a:close/>
                </a:path>
              </a:pathLst>
            </a:custGeom>
            <a:solidFill>
              <a:srgbClr val="FEFEFE"/>
            </a:solidFill>
          </p:spPr>
          <p:txBody>
            <a:bodyPr bIns="0" lIns="0" rIns="0" rtlCol="0" tIns="0" wrap="square"/>
            <a:p>
              <a:pPr defTabSz="916932"/>
              <a:endParaRPr>
                <a:solidFill>
                  <a:prstClr val="black"/>
                </a:solidFill>
              </a:endParaRPr>
            </a:p>
          </p:txBody>
        </p:sp>
        <p:sp>
          <p:nvSpPr>
            <p:cNvPr id="1049759" name="object 84"/>
            <p:cNvSpPr/>
            <p:nvPr/>
          </p:nvSpPr>
          <p:spPr>
            <a:xfrm>
              <a:off x="3836924" y="2712973"/>
              <a:ext cx="459105" cy="265430"/>
            </a:xfrm>
            <a:custGeom>
              <a:avLst/>
              <a:ahLst/>
              <a:rect l="l" t="t" r="r" b="b"/>
              <a:pathLst>
                <a:path w="459104" h="265430">
                  <a:moveTo>
                    <a:pt x="458609" y="0"/>
                  </a:moveTo>
                  <a:lnTo>
                    <a:pt x="420395" y="0"/>
                  </a:lnTo>
                  <a:lnTo>
                    <a:pt x="382168" y="0"/>
                  </a:lnTo>
                  <a:lnTo>
                    <a:pt x="343954" y="0"/>
                  </a:lnTo>
                  <a:lnTo>
                    <a:pt x="305739" y="0"/>
                  </a:lnTo>
                  <a:lnTo>
                    <a:pt x="0" y="176784"/>
                  </a:lnTo>
                  <a:lnTo>
                    <a:pt x="0" y="198882"/>
                  </a:lnTo>
                  <a:lnTo>
                    <a:pt x="0" y="220980"/>
                  </a:lnTo>
                  <a:lnTo>
                    <a:pt x="0" y="243078"/>
                  </a:lnTo>
                  <a:lnTo>
                    <a:pt x="0" y="265176"/>
                  </a:lnTo>
                  <a:lnTo>
                    <a:pt x="458609" y="0"/>
                  </a:lnTo>
                  <a:close/>
                </a:path>
              </a:pathLst>
            </a:custGeom>
            <a:solidFill>
              <a:srgbClr val="FDFEFE"/>
            </a:solidFill>
          </p:spPr>
          <p:txBody>
            <a:bodyPr bIns="0" lIns="0" rIns="0" rtlCol="0" tIns="0" wrap="square"/>
            <a:p>
              <a:pPr defTabSz="916932"/>
              <a:endParaRPr>
                <a:solidFill>
                  <a:prstClr val="black"/>
                </a:solidFill>
              </a:endParaRPr>
            </a:p>
          </p:txBody>
        </p:sp>
        <p:sp>
          <p:nvSpPr>
            <p:cNvPr id="1049760" name="object 85"/>
            <p:cNvSpPr/>
            <p:nvPr/>
          </p:nvSpPr>
          <p:spPr>
            <a:xfrm>
              <a:off x="3836924" y="2712973"/>
              <a:ext cx="573405" cy="331470"/>
            </a:xfrm>
            <a:custGeom>
              <a:avLst/>
              <a:ahLst/>
              <a:rect l="l" t="t" r="r" b="b"/>
              <a:pathLst>
                <a:path w="573404" h="331469">
                  <a:moveTo>
                    <a:pt x="573265" y="0"/>
                  </a:moveTo>
                  <a:lnTo>
                    <a:pt x="535051" y="0"/>
                  </a:lnTo>
                  <a:lnTo>
                    <a:pt x="496824" y="0"/>
                  </a:lnTo>
                  <a:lnTo>
                    <a:pt x="458609" y="0"/>
                  </a:lnTo>
                  <a:lnTo>
                    <a:pt x="0" y="265176"/>
                  </a:lnTo>
                  <a:lnTo>
                    <a:pt x="0" y="287274"/>
                  </a:lnTo>
                  <a:lnTo>
                    <a:pt x="0" y="309372"/>
                  </a:lnTo>
                  <a:lnTo>
                    <a:pt x="0" y="331470"/>
                  </a:lnTo>
                  <a:lnTo>
                    <a:pt x="573265" y="0"/>
                  </a:lnTo>
                  <a:close/>
                </a:path>
              </a:pathLst>
            </a:custGeom>
            <a:solidFill>
              <a:srgbClr val="FDFDFD"/>
            </a:solidFill>
          </p:spPr>
          <p:txBody>
            <a:bodyPr bIns="0" lIns="0" rIns="0" rtlCol="0" tIns="0" wrap="square"/>
            <a:p>
              <a:pPr defTabSz="916932"/>
              <a:endParaRPr>
                <a:solidFill>
                  <a:prstClr val="black"/>
                </a:solidFill>
              </a:endParaRPr>
            </a:p>
          </p:txBody>
        </p:sp>
        <p:sp>
          <p:nvSpPr>
            <p:cNvPr id="1049761" name="object 86"/>
            <p:cNvSpPr/>
            <p:nvPr/>
          </p:nvSpPr>
          <p:spPr>
            <a:xfrm>
              <a:off x="3836924" y="2712973"/>
              <a:ext cx="764540" cy="441959"/>
            </a:xfrm>
            <a:custGeom>
              <a:avLst/>
              <a:ahLst/>
              <a:rect l="l" t="t" r="r" b="b"/>
              <a:pathLst>
                <a:path w="764539" h="441960">
                  <a:moveTo>
                    <a:pt x="764349" y="0"/>
                  </a:moveTo>
                  <a:lnTo>
                    <a:pt x="764349" y="0"/>
                  </a:lnTo>
                  <a:lnTo>
                    <a:pt x="573265" y="0"/>
                  </a:lnTo>
                  <a:lnTo>
                    <a:pt x="0" y="331470"/>
                  </a:lnTo>
                  <a:lnTo>
                    <a:pt x="0" y="441960"/>
                  </a:lnTo>
                  <a:lnTo>
                    <a:pt x="764349" y="0"/>
                  </a:lnTo>
                  <a:close/>
                </a:path>
              </a:pathLst>
            </a:custGeom>
            <a:solidFill>
              <a:srgbClr val="FCFDFD"/>
            </a:solidFill>
          </p:spPr>
          <p:txBody>
            <a:bodyPr bIns="0" lIns="0" rIns="0" rtlCol="0" tIns="0" wrap="square"/>
            <a:p>
              <a:pPr defTabSz="916932"/>
              <a:endParaRPr>
                <a:solidFill>
                  <a:prstClr val="black"/>
                </a:solidFill>
              </a:endParaRPr>
            </a:p>
          </p:txBody>
        </p:sp>
        <p:sp>
          <p:nvSpPr>
            <p:cNvPr id="1049762" name="object 87"/>
            <p:cNvSpPr/>
            <p:nvPr/>
          </p:nvSpPr>
          <p:spPr>
            <a:xfrm>
              <a:off x="3836924" y="2712974"/>
              <a:ext cx="802640" cy="464184"/>
            </a:xfrm>
            <a:custGeom>
              <a:avLst/>
              <a:ahLst/>
              <a:rect l="l" t="t" r="r" b="b"/>
              <a:pathLst>
                <a:path w="802639" h="464185">
                  <a:moveTo>
                    <a:pt x="802576" y="0"/>
                  </a:moveTo>
                  <a:lnTo>
                    <a:pt x="764358" y="0"/>
                  </a:lnTo>
                  <a:lnTo>
                    <a:pt x="0" y="441960"/>
                  </a:lnTo>
                  <a:lnTo>
                    <a:pt x="0" y="464058"/>
                  </a:lnTo>
                  <a:lnTo>
                    <a:pt x="802576" y="0"/>
                  </a:lnTo>
                  <a:close/>
                </a:path>
              </a:pathLst>
            </a:custGeom>
            <a:solidFill>
              <a:srgbClr val="FBFDFD"/>
            </a:solidFill>
          </p:spPr>
          <p:txBody>
            <a:bodyPr bIns="0" lIns="0" rIns="0" rtlCol="0" tIns="0" wrap="square"/>
            <a:p>
              <a:pPr defTabSz="916932"/>
              <a:endParaRPr>
                <a:solidFill>
                  <a:prstClr val="black"/>
                </a:solidFill>
              </a:endParaRPr>
            </a:p>
          </p:txBody>
        </p:sp>
        <p:sp>
          <p:nvSpPr>
            <p:cNvPr id="1049763" name="object 88"/>
            <p:cNvSpPr/>
            <p:nvPr/>
          </p:nvSpPr>
          <p:spPr>
            <a:xfrm>
              <a:off x="3836924" y="2712973"/>
              <a:ext cx="956944" cy="553720"/>
            </a:xfrm>
            <a:custGeom>
              <a:avLst/>
              <a:ahLst/>
              <a:rect l="l" t="t" r="r" b="b"/>
              <a:pathLst>
                <a:path w="956945" h="553720">
                  <a:moveTo>
                    <a:pt x="956754" y="0"/>
                  </a:moveTo>
                  <a:lnTo>
                    <a:pt x="918540" y="0"/>
                  </a:lnTo>
                  <a:lnTo>
                    <a:pt x="880325" y="0"/>
                  </a:lnTo>
                  <a:lnTo>
                    <a:pt x="842111" y="0"/>
                  </a:lnTo>
                  <a:lnTo>
                    <a:pt x="802576" y="0"/>
                  </a:lnTo>
                  <a:lnTo>
                    <a:pt x="0" y="464058"/>
                  </a:lnTo>
                  <a:lnTo>
                    <a:pt x="0" y="486918"/>
                  </a:lnTo>
                  <a:lnTo>
                    <a:pt x="0" y="509016"/>
                  </a:lnTo>
                  <a:lnTo>
                    <a:pt x="0" y="531114"/>
                  </a:lnTo>
                  <a:lnTo>
                    <a:pt x="0" y="553212"/>
                  </a:lnTo>
                  <a:lnTo>
                    <a:pt x="956754" y="0"/>
                  </a:lnTo>
                  <a:close/>
                </a:path>
              </a:pathLst>
            </a:custGeom>
            <a:solidFill>
              <a:srgbClr val="FBFCFC"/>
            </a:solidFill>
          </p:spPr>
          <p:txBody>
            <a:bodyPr bIns="0" lIns="0" rIns="0" rtlCol="0" tIns="0" wrap="square"/>
            <a:p>
              <a:pPr defTabSz="916932"/>
              <a:endParaRPr>
                <a:solidFill>
                  <a:prstClr val="black"/>
                </a:solidFill>
              </a:endParaRPr>
            </a:p>
          </p:txBody>
        </p:sp>
        <p:sp>
          <p:nvSpPr>
            <p:cNvPr id="1049764" name="object 89"/>
            <p:cNvSpPr/>
            <p:nvPr/>
          </p:nvSpPr>
          <p:spPr>
            <a:xfrm>
              <a:off x="3836924" y="2712973"/>
              <a:ext cx="1071880" cy="619760"/>
            </a:xfrm>
            <a:custGeom>
              <a:avLst/>
              <a:ahLst/>
              <a:rect l="l" t="t" r="r" b="b"/>
              <a:pathLst>
                <a:path w="1071879" h="619760">
                  <a:moveTo>
                    <a:pt x="1071410" y="0"/>
                  </a:moveTo>
                  <a:lnTo>
                    <a:pt x="1033195" y="0"/>
                  </a:lnTo>
                  <a:lnTo>
                    <a:pt x="994981" y="0"/>
                  </a:lnTo>
                  <a:lnTo>
                    <a:pt x="956754" y="0"/>
                  </a:lnTo>
                  <a:lnTo>
                    <a:pt x="0" y="553212"/>
                  </a:lnTo>
                  <a:lnTo>
                    <a:pt x="0" y="575310"/>
                  </a:lnTo>
                  <a:lnTo>
                    <a:pt x="0" y="597408"/>
                  </a:lnTo>
                  <a:lnTo>
                    <a:pt x="0" y="619506"/>
                  </a:lnTo>
                  <a:lnTo>
                    <a:pt x="1071410" y="0"/>
                  </a:lnTo>
                  <a:close/>
                </a:path>
              </a:pathLst>
            </a:custGeom>
            <a:solidFill>
              <a:srgbClr val="FAFCFC"/>
            </a:solidFill>
          </p:spPr>
          <p:txBody>
            <a:bodyPr bIns="0" lIns="0" rIns="0" rtlCol="0" tIns="0" wrap="square"/>
            <a:p>
              <a:pPr defTabSz="916932"/>
              <a:endParaRPr>
                <a:solidFill>
                  <a:prstClr val="black"/>
                </a:solidFill>
              </a:endParaRPr>
            </a:p>
          </p:txBody>
        </p:sp>
        <p:sp>
          <p:nvSpPr>
            <p:cNvPr id="1049765" name="object 90"/>
            <p:cNvSpPr/>
            <p:nvPr/>
          </p:nvSpPr>
          <p:spPr>
            <a:xfrm>
              <a:off x="3836924" y="2712974"/>
              <a:ext cx="1109980" cy="641985"/>
            </a:xfrm>
            <a:custGeom>
              <a:avLst/>
              <a:ahLst/>
              <a:rect l="l" t="t" r="r" b="b"/>
              <a:pathLst>
                <a:path w="1109979" h="641985">
                  <a:moveTo>
                    <a:pt x="1109638" y="0"/>
                  </a:moveTo>
                  <a:lnTo>
                    <a:pt x="1071420" y="0"/>
                  </a:lnTo>
                  <a:lnTo>
                    <a:pt x="0" y="619505"/>
                  </a:lnTo>
                  <a:lnTo>
                    <a:pt x="0" y="641603"/>
                  </a:lnTo>
                  <a:lnTo>
                    <a:pt x="1109638" y="0"/>
                  </a:lnTo>
                  <a:close/>
                </a:path>
              </a:pathLst>
            </a:custGeom>
            <a:solidFill>
              <a:srgbClr val="FAFBFB"/>
            </a:solidFill>
          </p:spPr>
          <p:txBody>
            <a:bodyPr bIns="0" lIns="0" rIns="0" rtlCol="0" tIns="0" wrap="square"/>
            <a:p>
              <a:pPr defTabSz="916932"/>
              <a:endParaRPr>
                <a:solidFill>
                  <a:prstClr val="black"/>
                </a:solidFill>
              </a:endParaRPr>
            </a:p>
          </p:txBody>
        </p:sp>
        <p:sp>
          <p:nvSpPr>
            <p:cNvPr id="1049766" name="object 91"/>
            <p:cNvSpPr/>
            <p:nvPr/>
          </p:nvSpPr>
          <p:spPr>
            <a:xfrm>
              <a:off x="3836924" y="2712973"/>
              <a:ext cx="1263015" cy="730250"/>
            </a:xfrm>
            <a:custGeom>
              <a:avLst/>
              <a:ahLst/>
              <a:rect l="l" t="t" r="r" b="b"/>
              <a:pathLst>
                <a:path w="1263014" h="730250">
                  <a:moveTo>
                    <a:pt x="1262507" y="0"/>
                  </a:moveTo>
                  <a:lnTo>
                    <a:pt x="1224280" y="0"/>
                  </a:lnTo>
                  <a:lnTo>
                    <a:pt x="1186065" y="0"/>
                  </a:lnTo>
                  <a:lnTo>
                    <a:pt x="1147851" y="0"/>
                  </a:lnTo>
                  <a:lnTo>
                    <a:pt x="1109637" y="0"/>
                  </a:lnTo>
                  <a:lnTo>
                    <a:pt x="0" y="641604"/>
                  </a:lnTo>
                  <a:lnTo>
                    <a:pt x="0" y="663702"/>
                  </a:lnTo>
                  <a:lnTo>
                    <a:pt x="0" y="685800"/>
                  </a:lnTo>
                  <a:lnTo>
                    <a:pt x="0" y="707898"/>
                  </a:lnTo>
                  <a:lnTo>
                    <a:pt x="0" y="729996"/>
                  </a:lnTo>
                  <a:lnTo>
                    <a:pt x="1262507" y="0"/>
                  </a:lnTo>
                  <a:close/>
                </a:path>
              </a:pathLst>
            </a:custGeom>
            <a:solidFill>
              <a:srgbClr val="F9FBFB"/>
            </a:solidFill>
          </p:spPr>
          <p:txBody>
            <a:bodyPr bIns="0" lIns="0" rIns="0" rtlCol="0" tIns="0" wrap="square"/>
            <a:p>
              <a:pPr defTabSz="916932"/>
              <a:endParaRPr>
                <a:solidFill>
                  <a:prstClr val="black"/>
                </a:solidFill>
              </a:endParaRPr>
            </a:p>
          </p:txBody>
        </p:sp>
        <p:sp>
          <p:nvSpPr>
            <p:cNvPr id="1049767" name="object 92"/>
            <p:cNvSpPr/>
            <p:nvPr/>
          </p:nvSpPr>
          <p:spPr>
            <a:xfrm>
              <a:off x="3836924" y="2712974"/>
              <a:ext cx="1301115" cy="752475"/>
            </a:xfrm>
            <a:custGeom>
              <a:avLst/>
              <a:ahLst/>
              <a:rect l="l" t="t" r="r" b="b"/>
              <a:pathLst>
                <a:path w="1301114" h="752475">
                  <a:moveTo>
                    <a:pt x="1300727" y="0"/>
                  </a:moveTo>
                  <a:lnTo>
                    <a:pt x="1262509" y="0"/>
                  </a:lnTo>
                  <a:lnTo>
                    <a:pt x="0" y="729996"/>
                  </a:lnTo>
                  <a:lnTo>
                    <a:pt x="0" y="752094"/>
                  </a:lnTo>
                  <a:lnTo>
                    <a:pt x="1300727" y="0"/>
                  </a:lnTo>
                  <a:close/>
                </a:path>
              </a:pathLst>
            </a:custGeom>
            <a:solidFill>
              <a:srgbClr val="F8FBFB"/>
            </a:solidFill>
          </p:spPr>
          <p:txBody>
            <a:bodyPr bIns="0" lIns="0" rIns="0" rtlCol="0" tIns="0" wrap="square"/>
            <a:p>
              <a:pPr defTabSz="916932"/>
              <a:endParaRPr>
                <a:solidFill>
                  <a:prstClr val="black"/>
                </a:solidFill>
              </a:endParaRPr>
            </a:p>
          </p:txBody>
        </p:sp>
        <p:sp>
          <p:nvSpPr>
            <p:cNvPr id="1049768" name="object 93"/>
            <p:cNvSpPr/>
            <p:nvPr/>
          </p:nvSpPr>
          <p:spPr>
            <a:xfrm>
              <a:off x="3836924" y="2712973"/>
              <a:ext cx="1377315" cy="796290"/>
            </a:xfrm>
            <a:custGeom>
              <a:avLst/>
              <a:ahLst/>
              <a:rect l="l" t="t" r="r" b="b"/>
              <a:pathLst>
                <a:path w="1377314" h="796289">
                  <a:moveTo>
                    <a:pt x="1377162" y="0"/>
                  </a:moveTo>
                  <a:lnTo>
                    <a:pt x="1338935" y="0"/>
                  </a:lnTo>
                  <a:lnTo>
                    <a:pt x="1300721" y="0"/>
                  </a:lnTo>
                  <a:lnTo>
                    <a:pt x="0" y="752094"/>
                  </a:lnTo>
                  <a:lnTo>
                    <a:pt x="0" y="774192"/>
                  </a:lnTo>
                  <a:lnTo>
                    <a:pt x="0" y="796290"/>
                  </a:lnTo>
                  <a:lnTo>
                    <a:pt x="1377162" y="0"/>
                  </a:lnTo>
                  <a:close/>
                </a:path>
              </a:pathLst>
            </a:custGeom>
            <a:solidFill>
              <a:srgbClr val="F8FAFA"/>
            </a:solidFill>
          </p:spPr>
          <p:txBody>
            <a:bodyPr bIns="0" lIns="0" rIns="0" rtlCol="0" tIns="0" wrap="square"/>
            <a:p>
              <a:pPr defTabSz="916932"/>
              <a:endParaRPr>
                <a:solidFill>
                  <a:prstClr val="black"/>
                </a:solidFill>
              </a:endParaRPr>
            </a:p>
          </p:txBody>
        </p:sp>
        <p:sp>
          <p:nvSpPr>
            <p:cNvPr id="1049769" name="object 94"/>
            <p:cNvSpPr/>
            <p:nvPr/>
          </p:nvSpPr>
          <p:spPr>
            <a:xfrm>
              <a:off x="3836924" y="2712973"/>
              <a:ext cx="1492250" cy="862965"/>
            </a:xfrm>
            <a:custGeom>
              <a:avLst/>
              <a:ahLst/>
              <a:rect l="l" t="t" r="r" b="b"/>
              <a:pathLst>
                <a:path w="1492250" h="862964">
                  <a:moveTo>
                    <a:pt x="1491805" y="0"/>
                  </a:moveTo>
                  <a:lnTo>
                    <a:pt x="1453591" y="0"/>
                  </a:lnTo>
                  <a:lnTo>
                    <a:pt x="1415376" y="0"/>
                  </a:lnTo>
                  <a:lnTo>
                    <a:pt x="1377162" y="0"/>
                  </a:lnTo>
                  <a:lnTo>
                    <a:pt x="0" y="796290"/>
                  </a:lnTo>
                  <a:lnTo>
                    <a:pt x="0" y="818388"/>
                  </a:lnTo>
                  <a:lnTo>
                    <a:pt x="0" y="840486"/>
                  </a:lnTo>
                  <a:lnTo>
                    <a:pt x="0" y="862584"/>
                  </a:lnTo>
                  <a:lnTo>
                    <a:pt x="1491805" y="0"/>
                  </a:lnTo>
                  <a:close/>
                </a:path>
              </a:pathLst>
            </a:custGeom>
            <a:solidFill>
              <a:srgbClr val="F7FAFA"/>
            </a:solidFill>
          </p:spPr>
          <p:txBody>
            <a:bodyPr bIns="0" lIns="0" rIns="0" rtlCol="0" tIns="0" wrap="square"/>
            <a:p>
              <a:pPr defTabSz="916932"/>
              <a:endParaRPr>
                <a:solidFill>
                  <a:prstClr val="black"/>
                </a:solidFill>
              </a:endParaRPr>
            </a:p>
          </p:txBody>
        </p:sp>
        <p:sp>
          <p:nvSpPr>
            <p:cNvPr id="1049770" name="object 95"/>
            <p:cNvSpPr/>
            <p:nvPr/>
          </p:nvSpPr>
          <p:spPr>
            <a:xfrm>
              <a:off x="3836924" y="2712973"/>
              <a:ext cx="1606550" cy="929005"/>
            </a:xfrm>
            <a:custGeom>
              <a:avLst/>
              <a:ahLst/>
              <a:rect l="l" t="t" r="r" b="b"/>
              <a:pathLst>
                <a:path w="1606550" h="929004">
                  <a:moveTo>
                    <a:pt x="1606461" y="0"/>
                  </a:moveTo>
                  <a:lnTo>
                    <a:pt x="1568246" y="0"/>
                  </a:lnTo>
                  <a:lnTo>
                    <a:pt x="1530032" y="0"/>
                  </a:lnTo>
                  <a:lnTo>
                    <a:pt x="1491805" y="0"/>
                  </a:lnTo>
                  <a:lnTo>
                    <a:pt x="0" y="862584"/>
                  </a:lnTo>
                  <a:lnTo>
                    <a:pt x="0" y="884682"/>
                  </a:lnTo>
                  <a:lnTo>
                    <a:pt x="0" y="906780"/>
                  </a:lnTo>
                  <a:lnTo>
                    <a:pt x="0" y="928878"/>
                  </a:lnTo>
                  <a:lnTo>
                    <a:pt x="1606461" y="0"/>
                  </a:lnTo>
                  <a:close/>
                </a:path>
              </a:pathLst>
            </a:custGeom>
            <a:solidFill>
              <a:srgbClr val="F6F9F9"/>
            </a:solidFill>
          </p:spPr>
          <p:txBody>
            <a:bodyPr bIns="0" lIns="0" rIns="0" rtlCol="0" tIns="0" wrap="square"/>
            <a:p>
              <a:pPr defTabSz="916932"/>
              <a:endParaRPr>
                <a:solidFill>
                  <a:prstClr val="black"/>
                </a:solidFill>
              </a:endParaRPr>
            </a:p>
          </p:txBody>
        </p:sp>
        <p:sp>
          <p:nvSpPr>
            <p:cNvPr id="1049771" name="object 96"/>
            <p:cNvSpPr/>
            <p:nvPr/>
          </p:nvSpPr>
          <p:spPr>
            <a:xfrm>
              <a:off x="3836924" y="2712974"/>
              <a:ext cx="1645285" cy="951230"/>
            </a:xfrm>
            <a:custGeom>
              <a:avLst/>
              <a:ahLst/>
              <a:rect l="l" t="t" r="r" b="b"/>
              <a:pathLst>
                <a:path w="1645285" h="951229">
                  <a:moveTo>
                    <a:pt x="1644689" y="0"/>
                  </a:moveTo>
                  <a:lnTo>
                    <a:pt x="1606471" y="0"/>
                  </a:lnTo>
                  <a:lnTo>
                    <a:pt x="0" y="928877"/>
                  </a:lnTo>
                  <a:lnTo>
                    <a:pt x="0" y="950976"/>
                  </a:lnTo>
                  <a:lnTo>
                    <a:pt x="1644689" y="0"/>
                  </a:lnTo>
                  <a:close/>
                </a:path>
              </a:pathLst>
            </a:custGeom>
            <a:solidFill>
              <a:srgbClr val="F5F9F9"/>
            </a:solidFill>
          </p:spPr>
          <p:txBody>
            <a:bodyPr bIns="0" lIns="0" rIns="0" rtlCol="0" tIns="0" wrap="square"/>
            <a:p>
              <a:pPr defTabSz="916932"/>
              <a:endParaRPr>
                <a:solidFill>
                  <a:prstClr val="black"/>
                </a:solidFill>
              </a:endParaRPr>
            </a:p>
          </p:txBody>
        </p:sp>
        <p:sp>
          <p:nvSpPr>
            <p:cNvPr id="1049772" name="object 97"/>
            <p:cNvSpPr/>
            <p:nvPr/>
          </p:nvSpPr>
          <p:spPr>
            <a:xfrm>
              <a:off x="3836924" y="2712973"/>
              <a:ext cx="1721485" cy="995680"/>
            </a:xfrm>
            <a:custGeom>
              <a:avLst/>
              <a:ahLst/>
              <a:rect l="l" t="t" r="r" b="b"/>
              <a:pathLst>
                <a:path w="1721485" h="995679">
                  <a:moveTo>
                    <a:pt x="1721116" y="0"/>
                  </a:moveTo>
                  <a:lnTo>
                    <a:pt x="1682902" y="0"/>
                  </a:lnTo>
                  <a:lnTo>
                    <a:pt x="1644688" y="0"/>
                  </a:lnTo>
                  <a:lnTo>
                    <a:pt x="0" y="950976"/>
                  </a:lnTo>
                  <a:lnTo>
                    <a:pt x="0" y="973074"/>
                  </a:lnTo>
                  <a:lnTo>
                    <a:pt x="0" y="995172"/>
                  </a:lnTo>
                  <a:lnTo>
                    <a:pt x="1721116" y="0"/>
                  </a:lnTo>
                  <a:close/>
                </a:path>
              </a:pathLst>
            </a:custGeom>
            <a:solidFill>
              <a:srgbClr val="F5F8F8"/>
            </a:solidFill>
          </p:spPr>
          <p:txBody>
            <a:bodyPr bIns="0" lIns="0" rIns="0" rtlCol="0" tIns="0" wrap="square"/>
            <a:p>
              <a:pPr defTabSz="916932"/>
              <a:endParaRPr>
                <a:solidFill>
                  <a:prstClr val="black"/>
                </a:solidFill>
              </a:endParaRPr>
            </a:p>
          </p:txBody>
        </p:sp>
        <p:sp>
          <p:nvSpPr>
            <p:cNvPr id="1049773" name="object 98"/>
            <p:cNvSpPr/>
            <p:nvPr/>
          </p:nvSpPr>
          <p:spPr>
            <a:xfrm>
              <a:off x="3836924" y="2712973"/>
              <a:ext cx="1797685" cy="1039494"/>
            </a:xfrm>
            <a:custGeom>
              <a:avLst/>
              <a:ahLst/>
              <a:rect l="l" t="t" r="r" b="b"/>
              <a:pathLst>
                <a:path w="1797685" h="1039495">
                  <a:moveTo>
                    <a:pt x="1797558" y="0"/>
                  </a:moveTo>
                  <a:lnTo>
                    <a:pt x="1759331" y="0"/>
                  </a:lnTo>
                  <a:lnTo>
                    <a:pt x="1721116" y="0"/>
                  </a:lnTo>
                  <a:lnTo>
                    <a:pt x="0" y="995172"/>
                  </a:lnTo>
                  <a:lnTo>
                    <a:pt x="0" y="1017270"/>
                  </a:lnTo>
                  <a:lnTo>
                    <a:pt x="0" y="1039368"/>
                  </a:lnTo>
                  <a:lnTo>
                    <a:pt x="1797558" y="0"/>
                  </a:lnTo>
                  <a:close/>
                </a:path>
              </a:pathLst>
            </a:custGeom>
            <a:solidFill>
              <a:srgbClr val="F4F8F8"/>
            </a:solidFill>
          </p:spPr>
          <p:txBody>
            <a:bodyPr bIns="0" lIns="0" rIns="0" rtlCol="0" tIns="0" wrap="square"/>
            <a:p>
              <a:pPr defTabSz="916932"/>
              <a:endParaRPr>
                <a:solidFill>
                  <a:prstClr val="black"/>
                </a:solidFill>
              </a:endParaRPr>
            </a:p>
          </p:txBody>
        </p:sp>
        <p:sp>
          <p:nvSpPr>
            <p:cNvPr id="1049774" name="object 99"/>
            <p:cNvSpPr/>
            <p:nvPr/>
          </p:nvSpPr>
          <p:spPr>
            <a:xfrm>
              <a:off x="3836924" y="2712974"/>
              <a:ext cx="1835785" cy="1061720"/>
            </a:xfrm>
            <a:custGeom>
              <a:avLst/>
              <a:ahLst/>
              <a:rect l="l" t="t" r="r" b="b"/>
              <a:pathLst>
                <a:path w="1835785" h="1061720">
                  <a:moveTo>
                    <a:pt x="1835779" y="0"/>
                  </a:moveTo>
                  <a:lnTo>
                    <a:pt x="1797561" y="0"/>
                  </a:lnTo>
                  <a:lnTo>
                    <a:pt x="0" y="1039367"/>
                  </a:lnTo>
                  <a:lnTo>
                    <a:pt x="0" y="1061465"/>
                  </a:lnTo>
                  <a:lnTo>
                    <a:pt x="1835779" y="0"/>
                  </a:lnTo>
                  <a:close/>
                </a:path>
              </a:pathLst>
            </a:custGeom>
            <a:solidFill>
              <a:srgbClr val="F3F8F8"/>
            </a:solidFill>
          </p:spPr>
          <p:txBody>
            <a:bodyPr bIns="0" lIns="0" rIns="0" rtlCol="0" tIns="0" wrap="square"/>
            <a:p>
              <a:pPr defTabSz="916932"/>
              <a:endParaRPr>
                <a:solidFill>
                  <a:prstClr val="black"/>
                </a:solidFill>
              </a:endParaRPr>
            </a:p>
          </p:txBody>
        </p:sp>
        <p:sp>
          <p:nvSpPr>
            <p:cNvPr id="1049775" name="object 100"/>
            <p:cNvSpPr/>
            <p:nvPr/>
          </p:nvSpPr>
          <p:spPr>
            <a:xfrm>
              <a:off x="3836924" y="2712973"/>
              <a:ext cx="1912620" cy="1106170"/>
            </a:xfrm>
            <a:custGeom>
              <a:avLst/>
              <a:ahLst/>
              <a:rect l="l" t="t" r="r" b="b"/>
              <a:pathLst>
                <a:path w="1912620" h="1106170">
                  <a:moveTo>
                    <a:pt x="1912213" y="0"/>
                  </a:moveTo>
                  <a:lnTo>
                    <a:pt x="1873986" y="0"/>
                  </a:lnTo>
                  <a:lnTo>
                    <a:pt x="1835772" y="0"/>
                  </a:lnTo>
                  <a:lnTo>
                    <a:pt x="0" y="1061466"/>
                  </a:lnTo>
                  <a:lnTo>
                    <a:pt x="0" y="1083564"/>
                  </a:lnTo>
                  <a:lnTo>
                    <a:pt x="0" y="1105662"/>
                  </a:lnTo>
                  <a:lnTo>
                    <a:pt x="1912213" y="0"/>
                  </a:lnTo>
                  <a:close/>
                </a:path>
              </a:pathLst>
            </a:custGeom>
            <a:solidFill>
              <a:srgbClr val="F3F7F7"/>
            </a:solidFill>
          </p:spPr>
          <p:txBody>
            <a:bodyPr bIns="0" lIns="0" rIns="0" rtlCol="0" tIns="0" wrap="square"/>
            <a:p>
              <a:pPr defTabSz="916932"/>
              <a:endParaRPr>
                <a:solidFill>
                  <a:prstClr val="black"/>
                </a:solidFill>
              </a:endParaRPr>
            </a:p>
          </p:txBody>
        </p:sp>
        <p:sp>
          <p:nvSpPr>
            <p:cNvPr id="1049776" name="object 101"/>
            <p:cNvSpPr/>
            <p:nvPr/>
          </p:nvSpPr>
          <p:spPr>
            <a:xfrm>
              <a:off x="3836924" y="2712974"/>
              <a:ext cx="1950720" cy="1127760"/>
            </a:xfrm>
            <a:custGeom>
              <a:avLst/>
              <a:ahLst/>
              <a:rect l="l" t="t" r="r" b="b"/>
              <a:pathLst>
                <a:path w="1950720" h="1127760">
                  <a:moveTo>
                    <a:pt x="1950432" y="0"/>
                  </a:moveTo>
                  <a:lnTo>
                    <a:pt x="1912214" y="0"/>
                  </a:lnTo>
                  <a:lnTo>
                    <a:pt x="0" y="1105662"/>
                  </a:lnTo>
                  <a:lnTo>
                    <a:pt x="0" y="1127760"/>
                  </a:lnTo>
                  <a:lnTo>
                    <a:pt x="1950432" y="0"/>
                  </a:lnTo>
                  <a:close/>
                </a:path>
              </a:pathLst>
            </a:custGeom>
            <a:solidFill>
              <a:srgbClr val="F2F7F7"/>
            </a:solidFill>
          </p:spPr>
          <p:txBody>
            <a:bodyPr bIns="0" lIns="0" rIns="0" rtlCol="0" tIns="0" wrap="square"/>
            <a:p>
              <a:pPr defTabSz="916932"/>
              <a:endParaRPr>
                <a:solidFill>
                  <a:prstClr val="black"/>
                </a:solidFill>
              </a:endParaRPr>
            </a:p>
          </p:txBody>
        </p:sp>
        <p:sp>
          <p:nvSpPr>
            <p:cNvPr id="1049777" name="object 102"/>
            <p:cNvSpPr/>
            <p:nvPr/>
          </p:nvSpPr>
          <p:spPr>
            <a:xfrm>
              <a:off x="3836924" y="2712974"/>
              <a:ext cx="1988820" cy="1149985"/>
            </a:xfrm>
            <a:custGeom>
              <a:avLst/>
              <a:ahLst/>
              <a:rect l="l" t="t" r="r" b="b"/>
              <a:pathLst>
                <a:path w="1988820" h="1149985">
                  <a:moveTo>
                    <a:pt x="1988650" y="0"/>
                  </a:moveTo>
                  <a:lnTo>
                    <a:pt x="1950432" y="0"/>
                  </a:lnTo>
                  <a:lnTo>
                    <a:pt x="0" y="1127760"/>
                  </a:lnTo>
                  <a:lnTo>
                    <a:pt x="0" y="1149858"/>
                  </a:lnTo>
                  <a:lnTo>
                    <a:pt x="1988650" y="0"/>
                  </a:lnTo>
                  <a:close/>
                </a:path>
              </a:pathLst>
            </a:custGeom>
            <a:solidFill>
              <a:srgbClr val="F2F6F6"/>
            </a:solidFill>
          </p:spPr>
          <p:txBody>
            <a:bodyPr bIns="0" lIns="0" rIns="0" rtlCol="0" tIns="0" wrap="square"/>
            <a:p>
              <a:pPr defTabSz="916932"/>
              <a:endParaRPr>
                <a:solidFill>
                  <a:prstClr val="black"/>
                </a:solidFill>
              </a:endParaRPr>
            </a:p>
          </p:txBody>
        </p:sp>
        <p:sp>
          <p:nvSpPr>
            <p:cNvPr id="1049778" name="object 103"/>
            <p:cNvSpPr/>
            <p:nvPr/>
          </p:nvSpPr>
          <p:spPr>
            <a:xfrm>
              <a:off x="3836924" y="2712973"/>
              <a:ext cx="2103755" cy="1216660"/>
            </a:xfrm>
            <a:custGeom>
              <a:avLst/>
              <a:ahLst/>
              <a:rect l="l" t="t" r="r" b="b"/>
              <a:pathLst>
                <a:path w="2103754" h="1216660">
                  <a:moveTo>
                    <a:pt x="2103297" y="0"/>
                  </a:moveTo>
                  <a:lnTo>
                    <a:pt x="2065083" y="0"/>
                  </a:lnTo>
                  <a:lnTo>
                    <a:pt x="2026856" y="0"/>
                  </a:lnTo>
                  <a:lnTo>
                    <a:pt x="1988642" y="0"/>
                  </a:lnTo>
                  <a:lnTo>
                    <a:pt x="0" y="1149858"/>
                  </a:lnTo>
                  <a:lnTo>
                    <a:pt x="0" y="1171956"/>
                  </a:lnTo>
                  <a:lnTo>
                    <a:pt x="0" y="1194054"/>
                  </a:lnTo>
                  <a:lnTo>
                    <a:pt x="0" y="1216152"/>
                  </a:lnTo>
                  <a:lnTo>
                    <a:pt x="2103297" y="0"/>
                  </a:lnTo>
                  <a:close/>
                </a:path>
              </a:pathLst>
            </a:custGeom>
            <a:solidFill>
              <a:srgbClr val="F1F6F6"/>
            </a:solidFill>
          </p:spPr>
          <p:txBody>
            <a:bodyPr bIns="0" lIns="0" rIns="0" rtlCol="0" tIns="0" wrap="square"/>
            <a:p>
              <a:pPr defTabSz="916932"/>
              <a:endParaRPr>
                <a:solidFill>
                  <a:prstClr val="black"/>
                </a:solidFill>
              </a:endParaRPr>
            </a:p>
          </p:txBody>
        </p:sp>
        <p:sp>
          <p:nvSpPr>
            <p:cNvPr id="1049779" name="object 104"/>
            <p:cNvSpPr/>
            <p:nvPr/>
          </p:nvSpPr>
          <p:spPr>
            <a:xfrm>
              <a:off x="3836924" y="2712973"/>
              <a:ext cx="2179955" cy="1260475"/>
            </a:xfrm>
            <a:custGeom>
              <a:avLst/>
              <a:ahLst/>
              <a:rect l="l" t="t" r="r" b="b"/>
              <a:pathLst>
                <a:path w="2179954" h="1260475">
                  <a:moveTo>
                    <a:pt x="2179739" y="0"/>
                  </a:moveTo>
                  <a:lnTo>
                    <a:pt x="2141512" y="0"/>
                  </a:lnTo>
                  <a:lnTo>
                    <a:pt x="2103297" y="0"/>
                  </a:lnTo>
                  <a:lnTo>
                    <a:pt x="0" y="1216152"/>
                  </a:lnTo>
                  <a:lnTo>
                    <a:pt x="0" y="1238250"/>
                  </a:lnTo>
                  <a:lnTo>
                    <a:pt x="0" y="1260348"/>
                  </a:lnTo>
                  <a:lnTo>
                    <a:pt x="2179739" y="0"/>
                  </a:lnTo>
                  <a:close/>
                </a:path>
              </a:pathLst>
            </a:custGeom>
            <a:solidFill>
              <a:srgbClr val="F0F5F5"/>
            </a:solidFill>
          </p:spPr>
          <p:txBody>
            <a:bodyPr bIns="0" lIns="0" rIns="0" rtlCol="0" tIns="0" wrap="square"/>
            <a:p>
              <a:pPr defTabSz="916932"/>
              <a:endParaRPr>
                <a:solidFill>
                  <a:prstClr val="black"/>
                </a:solidFill>
              </a:endParaRPr>
            </a:p>
          </p:txBody>
        </p:sp>
        <p:sp>
          <p:nvSpPr>
            <p:cNvPr id="1049780" name="object 105"/>
            <p:cNvSpPr/>
            <p:nvPr/>
          </p:nvSpPr>
          <p:spPr>
            <a:xfrm>
              <a:off x="3836924" y="2712974"/>
              <a:ext cx="2218055" cy="1282700"/>
            </a:xfrm>
            <a:custGeom>
              <a:avLst/>
              <a:ahLst/>
              <a:rect l="l" t="t" r="r" b="b"/>
              <a:pathLst>
                <a:path w="2218054" h="1282700">
                  <a:moveTo>
                    <a:pt x="2217958" y="0"/>
                  </a:moveTo>
                  <a:lnTo>
                    <a:pt x="2179740" y="0"/>
                  </a:lnTo>
                  <a:lnTo>
                    <a:pt x="0" y="1260348"/>
                  </a:lnTo>
                  <a:lnTo>
                    <a:pt x="0" y="1282446"/>
                  </a:lnTo>
                  <a:lnTo>
                    <a:pt x="2217958" y="0"/>
                  </a:lnTo>
                  <a:close/>
                </a:path>
              </a:pathLst>
            </a:custGeom>
            <a:solidFill>
              <a:srgbClr val="EFF5F5"/>
            </a:solidFill>
          </p:spPr>
          <p:txBody>
            <a:bodyPr bIns="0" lIns="0" rIns="0" rtlCol="0" tIns="0" wrap="square"/>
            <a:p>
              <a:pPr defTabSz="916932"/>
              <a:endParaRPr>
                <a:solidFill>
                  <a:prstClr val="black"/>
                </a:solidFill>
              </a:endParaRPr>
            </a:p>
          </p:txBody>
        </p:sp>
        <p:sp>
          <p:nvSpPr>
            <p:cNvPr id="1049781" name="object 106"/>
            <p:cNvSpPr/>
            <p:nvPr/>
          </p:nvSpPr>
          <p:spPr>
            <a:xfrm>
              <a:off x="3836924" y="2712974"/>
              <a:ext cx="2256790" cy="1304925"/>
            </a:xfrm>
            <a:custGeom>
              <a:avLst/>
              <a:ahLst/>
              <a:rect l="l" t="t" r="r" b="b"/>
              <a:pathLst>
                <a:path w="2256790" h="1304925">
                  <a:moveTo>
                    <a:pt x="2256176" y="0"/>
                  </a:moveTo>
                  <a:lnTo>
                    <a:pt x="2217958" y="0"/>
                  </a:lnTo>
                  <a:lnTo>
                    <a:pt x="0" y="1282446"/>
                  </a:lnTo>
                  <a:lnTo>
                    <a:pt x="0" y="1304544"/>
                  </a:lnTo>
                  <a:lnTo>
                    <a:pt x="2256176" y="0"/>
                  </a:lnTo>
                  <a:close/>
                </a:path>
              </a:pathLst>
            </a:custGeom>
            <a:solidFill>
              <a:srgbClr val="EFF4F4"/>
            </a:solidFill>
          </p:spPr>
          <p:txBody>
            <a:bodyPr bIns="0" lIns="0" rIns="0" rtlCol="0" tIns="0" wrap="square"/>
            <a:p>
              <a:pPr defTabSz="916932"/>
              <a:endParaRPr>
                <a:solidFill>
                  <a:prstClr val="black"/>
                </a:solidFill>
              </a:endParaRPr>
            </a:p>
          </p:txBody>
        </p:sp>
        <p:sp>
          <p:nvSpPr>
            <p:cNvPr id="1049782" name="object 107"/>
            <p:cNvSpPr/>
            <p:nvPr/>
          </p:nvSpPr>
          <p:spPr>
            <a:xfrm>
              <a:off x="3836924" y="2712973"/>
              <a:ext cx="2332990" cy="1348740"/>
            </a:xfrm>
            <a:custGeom>
              <a:avLst/>
              <a:ahLst/>
              <a:rect l="l" t="t" r="r" b="b"/>
              <a:pathLst>
                <a:path w="2332990" h="1348739">
                  <a:moveTo>
                    <a:pt x="2332609" y="0"/>
                  </a:moveTo>
                  <a:lnTo>
                    <a:pt x="2294382" y="0"/>
                  </a:lnTo>
                  <a:lnTo>
                    <a:pt x="2256167" y="0"/>
                  </a:lnTo>
                  <a:lnTo>
                    <a:pt x="0" y="1304544"/>
                  </a:lnTo>
                  <a:lnTo>
                    <a:pt x="0" y="1326642"/>
                  </a:lnTo>
                  <a:lnTo>
                    <a:pt x="0" y="1348740"/>
                  </a:lnTo>
                  <a:lnTo>
                    <a:pt x="2332609" y="0"/>
                  </a:lnTo>
                  <a:close/>
                </a:path>
              </a:pathLst>
            </a:custGeom>
            <a:solidFill>
              <a:srgbClr val="EEF4F4"/>
            </a:solidFill>
          </p:spPr>
          <p:txBody>
            <a:bodyPr bIns="0" lIns="0" rIns="0" rtlCol="0" tIns="0" wrap="square"/>
            <a:p>
              <a:pPr defTabSz="916932"/>
              <a:endParaRPr>
                <a:solidFill>
                  <a:prstClr val="black"/>
                </a:solidFill>
              </a:endParaRPr>
            </a:p>
          </p:txBody>
        </p:sp>
        <p:sp>
          <p:nvSpPr>
            <p:cNvPr id="1049783" name="object 108"/>
            <p:cNvSpPr/>
            <p:nvPr/>
          </p:nvSpPr>
          <p:spPr>
            <a:xfrm>
              <a:off x="3836924" y="2712974"/>
              <a:ext cx="2371090" cy="1370965"/>
            </a:xfrm>
            <a:custGeom>
              <a:avLst/>
              <a:ahLst/>
              <a:rect l="l" t="t" r="r" b="b"/>
              <a:pathLst>
                <a:path w="2371090" h="1370964">
                  <a:moveTo>
                    <a:pt x="2370830" y="0"/>
                  </a:moveTo>
                  <a:lnTo>
                    <a:pt x="2332612" y="0"/>
                  </a:lnTo>
                  <a:lnTo>
                    <a:pt x="0" y="1348739"/>
                  </a:lnTo>
                  <a:lnTo>
                    <a:pt x="0" y="1370838"/>
                  </a:lnTo>
                  <a:lnTo>
                    <a:pt x="2370830" y="0"/>
                  </a:lnTo>
                  <a:close/>
                </a:path>
              </a:pathLst>
            </a:custGeom>
            <a:solidFill>
              <a:srgbClr val="EDF4F4"/>
            </a:solidFill>
          </p:spPr>
          <p:txBody>
            <a:bodyPr bIns="0" lIns="0" rIns="0" rtlCol="0" tIns="0" wrap="square"/>
            <a:p>
              <a:pPr defTabSz="916932"/>
              <a:endParaRPr>
                <a:solidFill>
                  <a:prstClr val="black"/>
                </a:solidFill>
              </a:endParaRPr>
            </a:p>
          </p:txBody>
        </p:sp>
        <p:sp>
          <p:nvSpPr>
            <p:cNvPr id="1049784" name="object 109"/>
            <p:cNvSpPr/>
            <p:nvPr/>
          </p:nvSpPr>
          <p:spPr>
            <a:xfrm>
              <a:off x="3836924" y="2712974"/>
              <a:ext cx="2409190" cy="1393190"/>
            </a:xfrm>
            <a:custGeom>
              <a:avLst/>
              <a:ahLst/>
              <a:rect l="l" t="t" r="r" b="b"/>
              <a:pathLst>
                <a:path w="2409190" h="1393189">
                  <a:moveTo>
                    <a:pt x="2409048" y="0"/>
                  </a:moveTo>
                  <a:lnTo>
                    <a:pt x="2370830" y="0"/>
                  </a:lnTo>
                  <a:lnTo>
                    <a:pt x="0" y="1370838"/>
                  </a:lnTo>
                  <a:lnTo>
                    <a:pt x="0" y="1392936"/>
                  </a:lnTo>
                  <a:lnTo>
                    <a:pt x="2409048" y="0"/>
                  </a:lnTo>
                  <a:close/>
                </a:path>
              </a:pathLst>
            </a:custGeom>
            <a:solidFill>
              <a:srgbClr val="EDF3F3"/>
            </a:solidFill>
          </p:spPr>
          <p:txBody>
            <a:bodyPr bIns="0" lIns="0" rIns="0" rtlCol="0" tIns="0" wrap="square"/>
            <a:p>
              <a:pPr defTabSz="916932"/>
              <a:endParaRPr>
                <a:solidFill>
                  <a:prstClr val="black"/>
                </a:solidFill>
              </a:endParaRPr>
            </a:p>
          </p:txBody>
        </p:sp>
        <p:sp>
          <p:nvSpPr>
            <p:cNvPr id="1049785" name="object 110"/>
            <p:cNvSpPr/>
            <p:nvPr/>
          </p:nvSpPr>
          <p:spPr>
            <a:xfrm>
              <a:off x="3836924" y="2712973"/>
              <a:ext cx="2487295" cy="1438275"/>
            </a:xfrm>
            <a:custGeom>
              <a:avLst/>
              <a:ahLst/>
              <a:rect l="l" t="t" r="r" b="b"/>
              <a:pathLst>
                <a:path w="2487295" h="1438275">
                  <a:moveTo>
                    <a:pt x="2486799" y="0"/>
                  </a:moveTo>
                  <a:lnTo>
                    <a:pt x="2448572" y="0"/>
                  </a:lnTo>
                  <a:lnTo>
                    <a:pt x="2409037" y="0"/>
                  </a:lnTo>
                  <a:lnTo>
                    <a:pt x="0" y="1392936"/>
                  </a:lnTo>
                  <a:lnTo>
                    <a:pt x="0" y="1415796"/>
                  </a:lnTo>
                  <a:lnTo>
                    <a:pt x="0" y="1437894"/>
                  </a:lnTo>
                  <a:lnTo>
                    <a:pt x="2486799" y="0"/>
                  </a:lnTo>
                  <a:close/>
                </a:path>
              </a:pathLst>
            </a:custGeom>
            <a:solidFill>
              <a:srgbClr val="ECF3F3"/>
            </a:solidFill>
          </p:spPr>
          <p:txBody>
            <a:bodyPr bIns="0" lIns="0" rIns="0" rtlCol="0" tIns="0" wrap="square"/>
            <a:p>
              <a:pPr defTabSz="916932"/>
              <a:endParaRPr>
                <a:solidFill>
                  <a:prstClr val="black"/>
                </a:solidFill>
              </a:endParaRPr>
            </a:p>
          </p:txBody>
        </p:sp>
        <p:sp>
          <p:nvSpPr>
            <p:cNvPr id="1049786" name="object 111"/>
            <p:cNvSpPr/>
            <p:nvPr/>
          </p:nvSpPr>
          <p:spPr>
            <a:xfrm>
              <a:off x="3836924" y="2712974"/>
              <a:ext cx="2525395" cy="1460500"/>
            </a:xfrm>
            <a:custGeom>
              <a:avLst/>
              <a:ahLst/>
              <a:rect l="l" t="t" r="r" b="b"/>
              <a:pathLst>
                <a:path w="2525395" h="1460500">
                  <a:moveTo>
                    <a:pt x="2525019" y="0"/>
                  </a:moveTo>
                  <a:lnTo>
                    <a:pt x="2486801" y="0"/>
                  </a:lnTo>
                  <a:lnTo>
                    <a:pt x="0" y="1437893"/>
                  </a:lnTo>
                  <a:lnTo>
                    <a:pt x="0" y="1459991"/>
                  </a:lnTo>
                  <a:lnTo>
                    <a:pt x="2525019" y="0"/>
                  </a:lnTo>
                  <a:close/>
                </a:path>
              </a:pathLst>
            </a:custGeom>
            <a:solidFill>
              <a:srgbClr val="EBF2F2"/>
            </a:solidFill>
          </p:spPr>
          <p:txBody>
            <a:bodyPr bIns="0" lIns="0" rIns="0" rtlCol="0" tIns="0" wrap="square"/>
            <a:p>
              <a:pPr defTabSz="916932"/>
              <a:endParaRPr>
                <a:solidFill>
                  <a:prstClr val="black"/>
                </a:solidFill>
              </a:endParaRPr>
            </a:p>
          </p:txBody>
        </p:sp>
        <p:sp>
          <p:nvSpPr>
            <p:cNvPr id="1049787" name="object 112"/>
            <p:cNvSpPr/>
            <p:nvPr/>
          </p:nvSpPr>
          <p:spPr>
            <a:xfrm>
              <a:off x="3836924" y="2712974"/>
              <a:ext cx="2563495" cy="1482090"/>
            </a:xfrm>
            <a:custGeom>
              <a:avLst/>
              <a:ahLst/>
              <a:rect l="l" t="t" r="r" b="b"/>
              <a:pathLst>
                <a:path w="2563495" h="1482089">
                  <a:moveTo>
                    <a:pt x="2563237" y="0"/>
                  </a:moveTo>
                  <a:lnTo>
                    <a:pt x="2525019" y="0"/>
                  </a:lnTo>
                  <a:lnTo>
                    <a:pt x="0" y="1459991"/>
                  </a:lnTo>
                  <a:lnTo>
                    <a:pt x="0" y="1482089"/>
                  </a:lnTo>
                  <a:lnTo>
                    <a:pt x="2563237" y="0"/>
                  </a:lnTo>
                  <a:close/>
                </a:path>
              </a:pathLst>
            </a:custGeom>
            <a:solidFill>
              <a:srgbClr val="EAF2F2"/>
            </a:solidFill>
          </p:spPr>
          <p:txBody>
            <a:bodyPr bIns="0" lIns="0" rIns="0" rtlCol="0" tIns="0" wrap="square"/>
            <a:p>
              <a:pPr defTabSz="916932"/>
              <a:endParaRPr>
                <a:solidFill>
                  <a:prstClr val="black"/>
                </a:solidFill>
              </a:endParaRPr>
            </a:p>
          </p:txBody>
        </p:sp>
        <p:sp>
          <p:nvSpPr>
            <p:cNvPr id="1049788" name="object 113"/>
            <p:cNvSpPr/>
            <p:nvPr/>
          </p:nvSpPr>
          <p:spPr>
            <a:xfrm>
              <a:off x="3836924" y="2712974"/>
              <a:ext cx="2601595" cy="1504315"/>
            </a:xfrm>
            <a:custGeom>
              <a:avLst/>
              <a:ahLst/>
              <a:rect l="l" t="t" r="r" b="b"/>
              <a:pathLst>
                <a:path w="2601595" h="1504314">
                  <a:moveTo>
                    <a:pt x="2601455" y="0"/>
                  </a:moveTo>
                  <a:lnTo>
                    <a:pt x="2563237" y="0"/>
                  </a:lnTo>
                  <a:lnTo>
                    <a:pt x="0" y="1482089"/>
                  </a:lnTo>
                  <a:lnTo>
                    <a:pt x="0" y="1504188"/>
                  </a:lnTo>
                  <a:lnTo>
                    <a:pt x="2601455" y="0"/>
                  </a:lnTo>
                  <a:close/>
                </a:path>
              </a:pathLst>
            </a:custGeom>
            <a:solidFill>
              <a:srgbClr val="EAF1F1"/>
            </a:solidFill>
          </p:spPr>
          <p:txBody>
            <a:bodyPr bIns="0" lIns="0" rIns="0" rtlCol="0" tIns="0" wrap="square"/>
            <a:p>
              <a:pPr defTabSz="916932"/>
              <a:endParaRPr>
                <a:solidFill>
                  <a:prstClr val="black"/>
                </a:solidFill>
              </a:endParaRPr>
            </a:p>
          </p:txBody>
        </p:sp>
        <p:sp>
          <p:nvSpPr>
            <p:cNvPr id="1049789" name="object 114"/>
            <p:cNvSpPr/>
            <p:nvPr/>
          </p:nvSpPr>
          <p:spPr>
            <a:xfrm>
              <a:off x="3836924" y="2712973"/>
              <a:ext cx="2678430" cy="1548765"/>
            </a:xfrm>
            <a:custGeom>
              <a:avLst/>
              <a:ahLst/>
              <a:rect l="l" t="t" r="r" b="b"/>
              <a:pathLst>
                <a:path w="2678429" h="1548764">
                  <a:moveTo>
                    <a:pt x="2677884" y="0"/>
                  </a:moveTo>
                  <a:lnTo>
                    <a:pt x="2639669" y="0"/>
                  </a:lnTo>
                  <a:lnTo>
                    <a:pt x="2601455" y="0"/>
                  </a:lnTo>
                  <a:lnTo>
                    <a:pt x="0" y="1504188"/>
                  </a:lnTo>
                  <a:lnTo>
                    <a:pt x="0" y="1526286"/>
                  </a:lnTo>
                  <a:lnTo>
                    <a:pt x="0" y="1548384"/>
                  </a:lnTo>
                  <a:lnTo>
                    <a:pt x="2677884" y="0"/>
                  </a:lnTo>
                  <a:close/>
                </a:path>
              </a:pathLst>
            </a:custGeom>
            <a:solidFill>
              <a:srgbClr val="E9F1F1"/>
            </a:solidFill>
          </p:spPr>
          <p:txBody>
            <a:bodyPr bIns="0" lIns="0" rIns="0" rtlCol="0" tIns="0" wrap="square"/>
            <a:p>
              <a:pPr defTabSz="916932"/>
              <a:endParaRPr>
                <a:solidFill>
                  <a:prstClr val="black"/>
                </a:solidFill>
              </a:endParaRPr>
            </a:p>
          </p:txBody>
        </p:sp>
        <p:sp>
          <p:nvSpPr>
            <p:cNvPr id="1049790" name="object 115"/>
            <p:cNvSpPr/>
            <p:nvPr/>
          </p:nvSpPr>
          <p:spPr>
            <a:xfrm>
              <a:off x="3836924" y="2712974"/>
              <a:ext cx="2716530" cy="1570990"/>
            </a:xfrm>
            <a:custGeom>
              <a:avLst/>
              <a:ahLst/>
              <a:rect l="l" t="t" r="r" b="b"/>
              <a:pathLst>
                <a:path w="2716529" h="1570989">
                  <a:moveTo>
                    <a:pt x="2716109" y="0"/>
                  </a:moveTo>
                  <a:lnTo>
                    <a:pt x="2677891" y="0"/>
                  </a:lnTo>
                  <a:lnTo>
                    <a:pt x="0" y="1548384"/>
                  </a:lnTo>
                  <a:lnTo>
                    <a:pt x="0" y="1570481"/>
                  </a:lnTo>
                  <a:lnTo>
                    <a:pt x="2716109" y="0"/>
                  </a:lnTo>
                  <a:close/>
                </a:path>
              </a:pathLst>
            </a:custGeom>
            <a:solidFill>
              <a:srgbClr val="E8F0F0"/>
            </a:solidFill>
          </p:spPr>
          <p:txBody>
            <a:bodyPr bIns="0" lIns="0" rIns="0" rtlCol="0" tIns="0" wrap="square"/>
            <a:p>
              <a:pPr defTabSz="916932"/>
              <a:endParaRPr>
                <a:solidFill>
                  <a:prstClr val="black"/>
                </a:solidFill>
              </a:endParaRPr>
            </a:p>
          </p:txBody>
        </p:sp>
        <p:sp>
          <p:nvSpPr>
            <p:cNvPr id="1049791" name="object 116"/>
            <p:cNvSpPr/>
            <p:nvPr/>
          </p:nvSpPr>
          <p:spPr>
            <a:xfrm>
              <a:off x="3836924" y="2712973"/>
              <a:ext cx="2792730" cy="1614805"/>
            </a:xfrm>
            <a:custGeom>
              <a:avLst/>
              <a:ahLst/>
              <a:rect l="l" t="t" r="r" b="b"/>
              <a:pathLst>
                <a:path w="2792729" h="1614804">
                  <a:moveTo>
                    <a:pt x="2792539" y="0"/>
                  </a:moveTo>
                  <a:lnTo>
                    <a:pt x="2754325" y="0"/>
                  </a:lnTo>
                  <a:lnTo>
                    <a:pt x="2716098" y="0"/>
                  </a:lnTo>
                  <a:lnTo>
                    <a:pt x="0" y="1570482"/>
                  </a:lnTo>
                  <a:lnTo>
                    <a:pt x="0" y="1592580"/>
                  </a:lnTo>
                  <a:lnTo>
                    <a:pt x="0" y="1614678"/>
                  </a:lnTo>
                  <a:lnTo>
                    <a:pt x="2792539" y="0"/>
                  </a:lnTo>
                  <a:close/>
                </a:path>
              </a:pathLst>
            </a:custGeom>
            <a:solidFill>
              <a:srgbClr val="E7F0F0"/>
            </a:solidFill>
          </p:spPr>
          <p:txBody>
            <a:bodyPr bIns="0" lIns="0" rIns="0" rtlCol="0" tIns="0" wrap="square"/>
            <a:p>
              <a:pPr defTabSz="916932"/>
              <a:endParaRPr>
                <a:solidFill>
                  <a:prstClr val="black"/>
                </a:solidFill>
              </a:endParaRPr>
            </a:p>
          </p:txBody>
        </p:sp>
        <p:sp>
          <p:nvSpPr>
            <p:cNvPr id="1049792" name="object 117"/>
            <p:cNvSpPr/>
            <p:nvPr/>
          </p:nvSpPr>
          <p:spPr>
            <a:xfrm>
              <a:off x="3836924" y="2712973"/>
              <a:ext cx="2869565" cy="1659255"/>
            </a:xfrm>
            <a:custGeom>
              <a:avLst/>
              <a:ahLst/>
              <a:rect l="l" t="t" r="r" b="b"/>
              <a:pathLst>
                <a:path w="2869565" h="1659254">
                  <a:moveTo>
                    <a:pt x="2868980" y="0"/>
                  </a:moveTo>
                  <a:lnTo>
                    <a:pt x="2830753" y="0"/>
                  </a:lnTo>
                  <a:lnTo>
                    <a:pt x="2792539" y="0"/>
                  </a:lnTo>
                  <a:lnTo>
                    <a:pt x="0" y="1614678"/>
                  </a:lnTo>
                  <a:lnTo>
                    <a:pt x="0" y="1636776"/>
                  </a:lnTo>
                  <a:lnTo>
                    <a:pt x="0" y="1658874"/>
                  </a:lnTo>
                  <a:lnTo>
                    <a:pt x="2868980" y="0"/>
                  </a:lnTo>
                  <a:close/>
                </a:path>
              </a:pathLst>
            </a:custGeom>
            <a:solidFill>
              <a:srgbClr val="E6EFEF"/>
            </a:solidFill>
          </p:spPr>
          <p:txBody>
            <a:bodyPr bIns="0" lIns="0" rIns="0" rtlCol="0" tIns="0" wrap="square"/>
            <a:p>
              <a:pPr defTabSz="916932"/>
              <a:endParaRPr>
                <a:solidFill>
                  <a:prstClr val="black"/>
                </a:solidFill>
              </a:endParaRPr>
            </a:p>
          </p:txBody>
        </p:sp>
        <p:sp>
          <p:nvSpPr>
            <p:cNvPr id="1049793" name="object 118"/>
            <p:cNvSpPr/>
            <p:nvPr/>
          </p:nvSpPr>
          <p:spPr>
            <a:xfrm>
              <a:off x="3836924" y="2712974"/>
              <a:ext cx="2907665" cy="1681480"/>
            </a:xfrm>
            <a:custGeom>
              <a:avLst/>
              <a:ahLst/>
              <a:rect l="l" t="t" r="r" b="b"/>
              <a:pathLst>
                <a:path w="2907665" h="1681479">
                  <a:moveTo>
                    <a:pt x="2907199" y="0"/>
                  </a:moveTo>
                  <a:lnTo>
                    <a:pt x="2868981" y="0"/>
                  </a:lnTo>
                  <a:lnTo>
                    <a:pt x="0" y="1658874"/>
                  </a:lnTo>
                  <a:lnTo>
                    <a:pt x="0" y="1680972"/>
                  </a:lnTo>
                  <a:lnTo>
                    <a:pt x="2907199" y="0"/>
                  </a:lnTo>
                  <a:close/>
                </a:path>
              </a:pathLst>
            </a:custGeom>
            <a:solidFill>
              <a:srgbClr val="E5EEEE"/>
            </a:solidFill>
          </p:spPr>
          <p:txBody>
            <a:bodyPr bIns="0" lIns="0" rIns="0" rtlCol="0" tIns="0" wrap="square"/>
            <a:p>
              <a:pPr defTabSz="916932"/>
              <a:endParaRPr>
                <a:solidFill>
                  <a:prstClr val="black"/>
                </a:solidFill>
              </a:endParaRPr>
            </a:p>
          </p:txBody>
        </p:sp>
        <p:sp>
          <p:nvSpPr>
            <p:cNvPr id="1049794" name="object 119"/>
            <p:cNvSpPr/>
            <p:nvPr/>
          </p:nvSpPr>
          <p:spPr>
            <a:xfrm>
              <a:off x="3836924" y="2712973"/>
              <a:ext cx="2983865" cy="1725295"/>
            </a:xfrm>
            <a:custGeom>
              <a:avLst/>
              <a:ahLst/>
              <a:rect l="l" t="t" r="r" b="b"/>
              <a:pathLst>
                <a:path w="2983865" h="1725295">
                  <a:moveTo>
                    <a:pt x="2983623" y="0"/>
                  </a:moveTo>
                  <a:lnTo>
                    <a:pt x="2945409" y="0"/>
                  </a:lnTo>
                  <a:lnTo>
                    <a:pt x="2907195" y="0"/>
                  </a:lnTo>
                  <a:lnTo>
                    <a:pt x="0" y="1680972"/>
                  </a:lnTo>
                  <a:lnTo>
                    <a:pt x="0" y="1703070"/>
                  </a:lnTo>
                  <a:lnTo>
                    <a:pt x="0" y="1725168"/>
                  </a:lnTo>
                  <a:lnTo>
                    <a:pt x="2983623" y="0"/>
                  </a:lnTo>
                  <a:close/>
                </a:path>
              </a:pathLst>
            </a:custGeom>
            <a:solidFill>
              <a:srgbClr val="E4EEEE"/>
            </a:solidFill>
          </p:spPr>
          <p:txBody>
            <a:bodyPr bIns="0" lIns="0" rIns="0" rtlCol="0" tIns="0" wrap="square"/>
            <a:p>
              <a:pPr defTabSz="916932"/>
              <a:endParaRPr>
                <a:solidFill>
                  <a:prstClr val="black"/>
                </a:solidFill>
              </a:endParaRPr>
            </a:p>
          </p:txBody>
        </p:sp>
        <p:sp>
          <p:nvSpPr>
            <p:cNvPr id="1049795" name="object 120"/>
            <p:cNvSpPr/>
            <p:nvPr/>
          </p:nvSpPr>
          <p:spPr>
            <a:xfrm>
              <a:off x="3836924" y="2712974"/>
              <a:ext cx="3021965" cy="1747520"/>
            </a:xfrm>
            <a:custGeom>
              <a:avLst/>
              <a:ahLst/>
              <a:rect l="l" t="t" r="r" b="b"/>
              <a:pathLst>
                <a:path w="3021965" h="1747520">
                  <a:moveTo>
                    <a:pt x="3021853" y="0"/>
                  </a:moveTo>
                  <a:lnTo>
                    <a:pt x="2983635" y="0"/>
                  </a:lnTo>
                  <a:lnTo>
                    <a:pt x="0" y="1725167"/>
                  </a:lnTo>
                  <a:lnTo>
                    <a:pt x="0" y="1747265"/>
                  </a:lnTo>
                  <a:lnTo>
                    <a:pt x="3021853" y="0"/>
                  </a:lnTo>
                  <a:close/>
                </a:path>
              </a:pathLst>
            </a:custGeom>
            <a:solidFill>
              <a:srgbClr val="E3EDED"/>
            </a:solidFill>
          </p:spPr>
          <p:txBody>
            <a:bodyPr bIns="0" lIns="0" rIns="0" rtlCol="0" tIns="0" wrap="square"/>
            <a:p>
              <a:pPr defTabSz="916932"/>
              <a:endParaRPr>
                <a:solidFill>
                  <a:prstClr val="black"/>
                </a:solidFill>
              </a:endParaRPr>
            </a:p>
          </p:txBody>
        </p:sp>
        <p:sp>
          <p:nvSpPr>
            <p:cNvPr id="1049796" name="object 121"/>
            <p:cNvSpPr/>
            <p:nvPr/>
          </p:nvSpPr>
          <p:spPr>
            <a:xfrm>
              <a:off x="3836924" y="2712974"/>
              <a:ext cx="3060065" cy="1769745"/>
            </a:xfrm>
            <a:custGeom>
              <a:avLst/>
              <a:ahLst/>
              <a:rect l="l" t="t" r="r" b="b"/>
              <a:pathLst>
                <a:path w="3060065" h="1769745">
                  <a:moveTo>
                    <a:pt x="3060070" y="0"/>
                  </a:moveTo>
                  <a:lnTo>
                    <a:pt x="3021853" y="0"/>
                  </a:lnTo>
                  <a:lnTo>
                    <a:pt x="0" y="1747265"/>
                  </a:lnTo>
                  <a:lnTo>
                    <a:pt x="0" y="1769364"/>
                  </a:lnTo>
                  <a:lnTo>
                    <a:pt x="3060070" y="0"/>
                  </a:lnTo>
                  <a:close/>
                </a:path>
              </a:pathLst>
            </a:custGeom>
            <a:solidFill>
              <a:srgbClr val="E2EDED"/>
            </a:solidFill>
          </p:spPr>
          <p:txBody>
            <a:bodyPr bIns="0" lIns="0" rIns="0" rtlCol="0" tIns="0" wrap="square"/>
            <a:p>
              <a:pPr defTabSz="916932"/>
              <a:endParaRPr>
                <a:solidFill>
                  <a:prstClr val="black"/>
                </a:solidFill>
              </a:endParaRPr>
            </a:p>
          </p:txBody>
        </p:sp>
        <p:sp>
          <p:nvSpPr>
            <p:cNvPr id="1049797" name="object 122"/>
            <p:cNvSpPr/>
            <p:nvPr/>
          </p:nvSpPr>
          <p:spPr>
            <a:xfrm>
              <a:off x="3836924" y="2712973"/>
              <a:ext cx="3136900" cy="1813560"/>
            </a:xfrm>
            <a:custGeom>
              <a:avLst/>
              <a:ahLst/>
              <a:rect l="l" t="t" r="r" b="b"/>
              <a:pathLst>
                <a:path w="3136900" h="1813560">
                  <a:moveTo>
                    <a:pt x="3136506" y="0"/>
                  </a:moveTo>
                  <a:lnTo>
                    <a:pt x="3098279" y="0"/>
                  </a:lnTo>
                  <a:lnTo>
                    <a:pt x="3060065" y="0"/>
                  </a:lnTo>
                  <a:lnTo>
                    <a:pt x="0" y="1769364"/>
                  </a:lnTo>
                  <a:lnTo>
                    <a:pt x="0" y="1791462"/>
                  </a:lnTo>
                  <a:lnTo>
                    <a:pt x="0" y="1813560"/>
                  </a:lnTo>
                  <a:lnTo>
                    <a:pt x="3136506" y="0"/>
                  </a:lnTo>
                  <a:close/>
                </a:path>
              </a:pathLst>
            </a:custGeom>
            <a:solidFill>
              <a:srgbClr val="E1ECEC"/>
            </a:solidFill>
          </p:spPr>
          <p:txBody>
            <a:bodyPr bIns="0" lIns="0" rIns="0" rtlCol="0" tIns="0" wrap="square"/>
            <a:p>
              <a:pPr defTabSz="916932"/>
              <a:endParaRPr>
                <a:solidFill>
                  <a:prstClr val="black"/>
                </a:solidFill>
              </a:endParaRPr>
            </a:p>
          </p:txBody>
        </p:sp>
        <p:sp>
          <p:nvSpPr>
            <p:cNvPr id="1049798" name="object 123"/>
            <p:cNvSpPr/>
            <p:nvPr/>
          </p:nvSpPr>
          <p:spPr>
            <a:xfrm>
              <a:off x="3836924" y="2712974"/>
              <a:ext cx="3175000" cy="1835785"/>
            </a:xfrm>
            <a:custGeom>
              <a:avLst/>
              <a:ahLst/>
              <a:rect l="l" t="t" r="r" b="b"/>
              <a:pathLst>
                <a:path w="3175000" h="1835785">
                  <a:moveTo>
                    <a:pt x="3174724" y="0"/>
                  </a:moveTo>
                  <a:lnTo>
                    <a:pt x="3136506" y="0"/>
                  </a:lnTo>
                  <a:lnTo>
                    <a:pt x="0" y="1813560"/>
                  </a:lnTo>
                  <a:lnTo>
                    <a:pt x="0" y="1835658"/>
                  </a:lnTo>
                  <a:lnTo>
                    <a:pt x="3174724" y="0"/>
                  </a:lnTo>
                  <a:close/>
                </a:path>
              </a:pathLst>
            </a:custGeom>
            <a:solidFill>
              <a:srgbClr val="E0EBEB"/>
            </a:solidFill>
          </p:spPr>
          <p:txBody>
            <a:bodyPr bIns="0" lIns="0" rIns="0" rtlCol="0" tIns="0" wrap="square"/>
            <a:p>
              <a:pPr defTabSz="916932"/>
              <a:endParaRPr>
                <a:solidFill>
                  <a:prstClr val="black"/>
                </a:solidFill>
              </a:endParaRPr>
            </a:p>
          </p:txBody>
        </p:sp>
        <p:sp>
          <p:nvSpPr>
            <p:cNvPr id="1049799" name="object 124"/>
            <p:cNvSpPr/>
            <p:nvPr/>
          </p:nvSpPr>
          <p:spPr>
            <a:xfrm>
              <a:off x="3836924" y="2712974"/>
              <a:ext cx="3213100" cy="1858010"/>
            </a:xfrm>
            <a:custGeom>
              <a:avLst/>
              <a:ahLst/>
              <a:rect l="l" t="t" r="r" b="b"/>
              <a:pathLst>
                <a:path w="3213100" h="1858010">
                  <a:moveTo>
                    <a:pt x="3212942" y="0"/>
                  </a:moveTo>
                  <a:lnTo>
                    <a:pt x="3174724" y="0"/>
                  </a:lnTo>
                  <a:lnTo>
                    <a:pt x="0" y="1835658"/>
                  </a:lnTo>
                  <a:lnTo>
                    <a:pt x="0" y="1857755"/>
                  </a:lnTo>
                  <a:lnTo>
                    <a:pt x="3212942" y="0"/>
                  </a:lnTo>
                  <a:close/>
                </a:path>
              </a:pathLst>
            </a:custGeom>
            <a:solidFill>
              <a:srgbClr val="DFEBEB"/>
            </a:solidFill>
          </p:spPr>
          <p:txBody>
            <a:bodyPr bIns="0" lIns="0" rIns="0" rtlCol="0" tIns="0" wrap="square"/>
            <a:p>
              <a:pPr defTabSz="916932"/>
              <a:endParaRPr>
                <a:solidFill>
                  <a:prstClr val="black"/>
                </a:solidFill>
              </a:endParaRPr>
            </a:p>
          </p:txBody>
        </p:sp>
        <p:sp>
          <p:nvSpPr>
            <p:cNvPr id="1049800" name="object 125"/>
            <p:cNvSpPr/>
            <p:nvPr/>
          </p:nvSpPr>
          <p:spPr>
            <a:xfrm>
              <a:off x="3836924" y="2712974"/>
              <a:ext cx="3251200" cy="1880235"/>
            </a:xfrm>
            <a:custGeom>
              <a:avLst/>
              <a:ahLst/>
              <a:rect l="l" t="t" r="r" b="b"/>
              <a:pathLst>
                <a:path w="3251200" h="1880235">
                  <a:moveTo>
                    <a:pt x="3251160" y="0"/>
                  </a:moveTo>
                  <a:lnTo>
                    <a:pt x="3212942" y="0"/>
                  </a:lnTo>
                  <a:lnTo>
                    <a:pt x="0" y="1857755"/>
                  </a:lnTo>
                  <a:lnTo>
                    <a:pt x="0" y="1879853"/>
                  </a:lnTo>
                  <a:lnTo>
                    <a:pt x="3251160" y="0"/>
                  </a:lnTo>
                  <a:close/>
                </a:path>
              </a:pathLst>
            </a:custGeom>
            <a:solidFill>
              <a:srgbClr val="DEEBEB"/>
            </a:solidFill>
          </p:spPr>
          <p:txBody>
            <a:bodyPr bIns="0" lIns="0" rIns="0" rtlCol="0" tIns="0" wrap="square"/>
            <a:p>
              <a:pPr defTabSz="916932"/>
              <a:endParaRPr>
                <a:solidFill>
                  <a:prstClr val="black"/>
                </a:solidFill>
              </a:endParaRPr>
            </a:p>
          </p:txBody>
        </p:sp>
        <p:sp>
          <p:nvSpPr>
            <p:cNvPr id="1049801" name="object 126"/>
            <p:cNvSpPr/>
            <p:nvPr/>
          </p:nvSpPr>
          <p:spPr>
            <a:xfrm>
              <a:off x="3836924" y="2712974"/>
              <a:ext cx="3289935" cy="1902460"/>
            </a:xfrm>
            <a:custGeom>
              <a:avLst/>
              <a:ahLst/>
              <a:rect l="l" t="t" r="r" b="b"/>
              <a:pathLst>
                <a:path w="3289934" h="1902460">
                  <a:moveTo>
                    <a:pt x="3289378" y="0"/>
                  </a:moveTo>
                  <a:lnTo>
                    <a:pt x="3251160" y="0"/>
                  </a:lnTo>
                  <a:lnTo>
                    <a:pt x="0" y="1879853"/>
                  </a:lnTo>
                  <a:lnTo>
                    <a:pt x="0" y="1901952"/>
                  </a:lnTo>
                  <a:lnTo>
                    <a:pt x="3289378" y="0"/>
                  </a:lnTo>
                  <a:close/>
                </a:path>
              </a:pathLst>
            </a:custGeom>
            <a:solidFill>
              <a:srgbClr val="DEEAEA"/>
            </a:solidFill>
          </p:spPr>
          <p:txBody>
            <a:bodyPr bIns="0" lIns="0" rIns="0" rtlCol="0" tIns="0" wrap="square"/>
            <a:p>
              <a:pPr defTabSz="916932"/>
              <a:endParaRPr>
                <a:solidFill>
                  <a:prstClr val="black"/>
                </a:solidFill>
              </a:endParaRPr>
            </a:p>
          </p:txBody>
        </p:sp>
        <p:sp>
          <p:nvSpPr>
            <p:cNvPr id="1049802" name="object 127"/>
            <p:cNvSpPr/>
            <p:nvPr/>
          </p:nvSpPr>
          <p:spPr>
            <a:xfrm>
              <a:off x="3836924" y="2712974"/>
              <a:ext cx="3328035" cy="1924050"/>
            </a:xfrm>
            <a:custGeom>
              <a:avLst/>
              <a:ahLst/>
              <a:rect l="l" t="t" r="r" b="b"/>
              <a:pathLst>
                <a:path w="3328034" h="1924050">
                  <a:moveTo>
                    <a:pt x="3327596" y="0"/>
                  </a:moveTo>
                  <a:lnTo>
                    <a:pt x="3289378" y="0"/>
                  </a:lnTo>
                  <a:lnTo>
                    <a:pt x="0" y="1901952"/>
                  </a:lnTo>
                  <a:lnTo>
                    <a:pt x="0" y="1924050"/>
                  </a:lnTo>
                  <a:lnTo>
                    <a:pt x="3327596" y="0"/>
                  </a:lnTo>
                  <a:close/>
                </a:path>
              </a:pathLst>
            </a:custGeom>
            <a:solidFill>
              <a:srgbClr val="DDEAEA"/>
            </a:solidFill>
          </p:spPr>
          <p:txBody>
            <a:bodyPr bIns="0" lIns="0" rIns="0" rtlCol="0" tIns="0" wrap="square"/>
            <a:p>
              <a:pPr defTabSz="916932"/>
              <a:endParaRPr>
                <a:solidFill>
                  <a:prstClr val="black"/>
                </a:solidFill>
              </a:endParaRPr>
            </a:p>
          </p:txBody>
        </p:sp>
        <p:sp>
          <p:nvSpPr>
            <p:cNvPr id="1049803" name="object 128"/>
            <p:cNvSpPr/>
            <p:nvPr/>
          </p:nvSpPr>
          <p:spPr>
            <a:xfrm>
              <a:off x="3836924" y="2712974"/>
              <a:ext cx="3366135" cy="1946275"/>
            </a:xfrm>
            <a:custGeom>
              <a:avLst/>
              <a:ahLst/>
              <a:rect l="l" t="t" r="r" b="b"/>
              <a:pathLst>
                <a:path w="3366134" h="1946275">
                  <a:moveTo>
                    <a:pt x="3365814" y="0"/>
                  </a:moveTo>
                  <a:lnTo>
                    <a:pt x="3327596" y="0"/>
                  </a:lnTo>
                  <a:lnTo>
                    <a:pt x="0" y="1924050"/>
                  </a:lnTo>
                  <a:lnTo>
                    <a:pt x="0" y="1946148"/>
                  </a:lnTo>
                  <a:lnTo>
                    <a:pt x="3365814" y="0"/>
                  </a:lnTo>
                  <a:close/>
                </a:path>
              </a:pathLst>
            </a:custGeom>
            <a:solidFill>
              <a:srgbClr val="DCE9E9"/>
            </a:solidFill>
          </p:spPr>
          <p:txBody>
            <a:bodyPr bIns="0" lIns="0" rIns="0" rtlCol="0" tIns="0" wrap="square"/>
            <a:p>
              <a:pPr defTabSz="916932"/>
              <a:endParaRPr>
                <a:solidFill>
                  <a:prstClr val="black"/>
                </a:solidFill>
              </a:endParaRPr>
            </a:p>
          </p:txBody>
        </p:sp>
        <p:sp>
          <p:nvSpPr>
            <p:cNvPr id="1049804" name="object 129"/>
            <p:cNvSpPr/>
            <p:nvPr/>
          </p:nvSpPr>
          <p:spPr>
            <a:xfrm>
              <a:off x="3836924" y="2712974"/>
              <a:ext cx="3404235" cy="1968500"/>
            </a:xfrm>
            <a:custGeom>
              <a:avLst/>
              <a:ahLst/>
              <a:rect l="l" t="t" r="r" b="b"/>
              <a:pathLst>
                <a:path w="3404234" h="1968500">
                  <a:moveTo>
                    <a:pt x="3404032" y="0"/>
                  </a:moveTo>
                  <a:lnTo>
                    <a:pt x="3365814" y="0"/>
                  </a:lnTo>
                  <a:lnTo>
                    <a:pt x="0" y="1946148"/>
                  </a:lnTo>
                  <a:lnTo>
                    <a:pt x="0" y="1968246"/>
                  </a:lnTo>
                  <a:lnTo>
                    <a:pt x="3404032" y="0"/>
                  </a:lnTo>
                  <a:close/>
                </a:path>
              </a:pathLst>
            </a:custGeom>
            <a:solidFill>
              <a:srgbClr val="DBE9E9"/>
            </a:solidFill>
          </p:spPr>
          <p:txBody>
            <a:bodyPr bIns="0" lIns="0" rIns="0" rtlCol="0" tIns="0" wrap="square"/>
            <a:p>
              <a:pPr defTabSz="916932"/>
              <a:endParaRPr>
                <a:solidFill>
                  <a:prstClr val="black"/>
                </a:solidFill>
              </a:endParaRPr>
            </a:p>
          </p:txBody>
        </p:sp>
        <p:sp>
          <p:nvSpPr>
            <p:cNvPr id="1049805" name="object 130"/>
            <p:cNvSpPr/>
            <p:nvPr/>
          </p:nvSpPr>
          <p:spPr>
            <a:xfrm>
              <a:off x="3836924" y="2712974"/>
              <a:ext cx="3442335" cy="1990725"/>
            </a:xfrm>
            <a:custGeom>
              <a:avLst/>
              <a:ahLst/>
              <a:rect l="l" t="t" r="r" b="b"/>
              <a:pathLst>
                <a:path w="3442334" h="1990725">
                  <a:moveTo>
                    <a:pt x="3442250" y="0"/>
                  </a:moveTo>
                  <a:lnTo>
                    <a:pt x="3404032" y="0"/>
                  </a:lnTo>
                  <a:lnTo>
                    <a:pt x="0" y="1968246"/>
                  </a:lnTo>
                  <a:lnTo>
                    <a:pt x="0" y="1990344"/>
                  </a:lnTo>
                  <a:lnTo>
                    <a:pt x="3442250" y="0"/>
                  </a:lnTo>
                  <a:close/>
                </a:path>
              </a:pathLst>
            </a:custGeom>
            <a:solidFill>
              <a:srgbClr val="DBE8E8"/>
            </a:solidFill>
          </p:spPr>
          <p:txBody>
            <a:bodyPr bIns="0" lIns="0" rIns="0" rtlCol="0" tIns="0" wrap="square"/>
            <a:p>
              <a:pPr defTabSz="916932"/>
              <a:endParaRPr>
                <a:solidFill>
                  <a:prstClr val="black"/>
                </a:solidFill>
              </a:endParaRPr>
            </a:p>
          </p:txBody>
        </p:sp>
        <p:sp>
          <p:nvSpPr>
            <p:cNvPr id="1049806" name="object 131"/>
            <p:cNvSpPr/>
            <p:nvPr/>
          </p:nvSpPr>
          <p:spPr>
            <a:xfrm>
              <a:off x="3836924" y="2712974"/>
              <a:ext cx="3481070" cy="2012950"/>
            </a:xfrm>
            <a:custGeom>
              <a:avLst/>
              <a:ahLst/>
              <a:rect l="l" t="t" r="r" b="b"/>
              <a:pathLst>
                <a:path w="3481070" h="2012950">
                  <a:moveTo>
                    <a:pt x="3480468" y="0"/>
                  </a:moveTo>
                  <a:lnTo>
                    <a:pt x="3442250" y="0"/>
                  </a:lnTo>
                  <a:lnTo>
                    <a:pt x="0" y="1990343"/>
                  </a:lnTo>
                  <a:lnTo>
                    <a:pt x="0" y="2012441"/>
                  </a:lnTo>
                  <a:lnTo>
                    <a:pt x="3480468" y="0"/>
                  </a:lnTo>
                  <a:close/>
                </a:path>
              </a:pathLst>
            </a:custGeom>
            <a:solidFill>
              <a:srgbClr val="DAE8E8"/>
            </a:solidFill>
          </p:spPr>
          <p:txBody>
            <a:bodyPr bIns="0" lIns="0" rIns="0" rtlCol="0" tIns="0" wrap="square"/>
            <a:p>
              <a:pPr defTabSz="916932"/>
              <a:endParaRPr>
                <a:solidFill>
                  <a:prstClr val="black"/>
                </a:solidFill>
              </a:endParaRPr>
            </a:p>
          </p:txBody>
        </p:sp>
        <p:sp>
          <p:nvSpPr>
            <p:cNvPr id="1049807" name="object 132"/>
            <p:cNvSpPr/>
            <p:nvPr/>
          </p:nvSpPr>
          <p:spPr>
            <a:xfrm>
              <a:off x="3836924" y="2712974"/>
              <a:ext cx="3519170" cy="2034539"/>
            </a:xfrm>
            <a:custGeom>
              <a:avLst/>
              <a:ahLst/>
              <a:rect l="l" t="t" r="r" b="b"/>
              <a:pathLst>
                <a:path w="3519170" h="2034539">
                  <a:moveTo>
                    <a:pt x="3518686" y="0"/>
                  </a:moveTo>
                  <a:lnTo>
                    <a:pt x="3480468" y="0"/>
                  </a:lnTo>
                  <a:lnTo>
                    <a:pt x="0" y="2012441"/>
                  </a:lnTo>
                  <a:lnTo>
                    <a:pt x="0" y="2034539"/>
                  </a:lnTo>
                  <a:lnTo>
                    <a:pt x="3518686" y="0"/>
                  </a:lnTo>
                  <a:close/>
                </a:path>
              </a:pathLst>
            </a:custGeom>
            <a:solidFill>
              <a:srgbClr val="D9E7E7"/>
            </a:solidFill>
          </p:spPr>
          <p:txBody>
            <a:bodyPr bIns="0" lIns="0" rIns="0" rtlCol="0" tIns="0" wrap="square"/>
            <a:p>
              <a:pPr defTabSz="916932"/>
              <a:endParaRPr>
                <a:solidFill>
                  <a:prstClr val="black"/>
                </a:solidFill>
              </a:endParaRPr>
            </a:p>
          </p:txBody>
        </p:sp>
        <p:sp>
          <p:nvSpPr>
            <p:cNvPr id="1049808" name="object 133"/>
            <p:cNvSpPr/>
            <p:nvPr/>
          </p:nvSpPr>
          <p:spPr>
            <a:xfrm>
              <a:off x="3836924" y="2712974"/>
              <a:ext cx="3557270" cy="2056764"/>
            </a:xfrm>
            <a:custGeom>
              <a:avLst/>
              <a:ahLst/>
              <a:rect l="l" t="t" r="r" b="b"/>
              <a:pathLst>
                <a:path w="3557270" h="2056764">
                  <a:moveTo>
                    <a:pt x="3556904" y="0"/>
                  </a:moveTo>
                  <a:lnTo>
                    <a:pt x="3518686" y="0"/>
                  </a:lnTo>
                  <a:lnTo>
                    <a:pt x="0" y="2034540"/>
                  </a:lnTo>
                  <a:lnTo>
                    <a:pt x="0" y="2056638"/>
                  </a:lnTo>
                  <a:lnTo>
                    <a:pt x="3556904" y="0"/>
                  </a:lnTo>
                  <a:close/>
                </a:path>
              </a:pathLst>
            </a:custGeom>
            <a:solidFill>
              <a:srgbClr val="D8E7E7"/>
            </a:solidFill>
          </p:spPr>
          <p:txBody>
            <a:bodyPr bIns="0" lIns="0" rIns="0" rtlCol="0" tIns="0" wrap="square"/>
            <a:p>
              <a:pPr defTabSz="916932"/>
              <a:endParaRPr>
                <a:solidFill>
                  <a:prstClr val="black"/>
                </a:solidFill>
              </a:endParaRPr>
            </a:p>
          </p:txBody>
        </p:sp>
        <p:sp>
          <p:nvSpPr>
            <p:cNvPr id="1049809" name="object 134"/>
            <p:cNvSpPr/>
            <p:nvPr/>
          </p:nvSpPr>
          <p:spPr>
            <a:xfrm>
              <a:off x="3836924" y="2712974"/>
              <a:ext cx="3595370" cy="2078989"/>
            </a:xfrm>
            <a:custGeom>
              <a:avLst/>
              <a:ahLst/>
              <a:rect l="l" t="t" r="r" b="b"/>
              <a:pathLst>
                <a:path w="3595370" h="2078989">
                  <a:moveTo>
                    <a:pt x="3595122" y="0"/>
                  </a:moveTo>
                  <a:lnTo>
                    <a:pt x="3556904" y="0"/>
                  </a:lnTo>
                  <a:lnTo>
                    <a:pt x="0" y="2056638"/>
                  </a:lnTo>
                  <a:lnTo>
                    <a:pt x="0" y="2078736"/>
                  </a:lnTo>
                  <a:lnTo>
                    <a:pt x="3595122" y="0"/>
                  </a:lnTo>
                  <a:close/>
                </a:path>
              </a:pathLst>
            </a:custGeom>
            <a:solidFill>
              <a:srgbClr val="D7E6E6"/>
            </a:solidFill>
          </p:spPr>
          <p:txBody>
            <a:bodyPr bIns="0" lIns="0" rIns="0" rtlCol="0" tIns="0" wrap="square"/>
            <a:p>
              <a:pPr defTabSz="916932"/>
              <a:endParaRPr>
                <a:solidFill>
                  <a:prstClr val="black"/>
                </a:solidFill>
              </a:endParaRPr>
            </a:p>
          </p:txBody>
        </p:sp>
        <p:sp>
          <p:nvSpPr>
            <p:cNvPr id="1049810" name="object 135"/>
            <p:cNvSpPr/>
            <p:nvPr/>
          </p:nvSpPr>
          <p:spPr>
            <a:xfrm>
              <a:off x="3836924" y="2712974"/>
              <a:ext cx="3633470" cy="2101215"/>
            </a:xfrm>
            <a:custGeom>
              <a:avLst/>
              <a:ahLst/>
              <a:rect l="l" t="t" r="r" b="b"/>
              <a:pathLst>
                <a:path w="3633470" h="2101215">
                  <a:moveTo>
                    <a:pt x="3633340" y="0"/>
                  </a:moveTo>
                  <a:lnTo>
                    <a:pt x="3595122" y="0"/>
                  </a:lnTo>
                  <a:lnTo>
                    <a:pt x="0" y="2078736"/>
                  </a:lnTo>
                  <a:lnTo>
                    <a:pt x="0" y="2100834"/>
                  </a:lnTo>
                  <a:lnTo>
                    <a:pt x="3633340" y="0"/>
                  </a:lnTo>
                  <a:close/>
                </a:path>
              </a:pathLst>
            </a:custGeom>
            <a:solidFill>
              <a:srgbClr val="D6E6E6"/>
            </a:solidFill>
          </p:spPr>
          <p:txBody>
            <a:bodyPr bIns="0" lIns="0" rIns="0" rtlCol="0" tIns="0" wrap="square"/>
            <a:p>
              <a:pPr defTabSz="916932"/>
              <a:endParaRPr>
                <a:solidFill>
                  <a:prstClr val="black"/>
                </a:solidFill>
              </a:endParaRPr>
            </a:p>
          </p:txBody>
        </p:sp>
        <p:sp>
          <p:nvSpPr>
            <p:cNvPr id="1049811" name="object 136"/>
            <p:cNvSpPr/>
            <p:nvPr/>
          </p:nvSpPr>
          <p:spPr>
            <a:xfrm>
              <a:off x="3836924" y="2712973"/>
              <a:ext cx="3710304" cy="2145030"/>
            </a:xfrm>
            <a:custGeom>
              <a:avLst/>
              <a:ahLst/>
              <a:rect l="l" t="t" r="r" b="b"/>
              <a:pathLst>
                <a:path w="3710304" h="2145029">
                  <a:moveTo>
                    <a:pt x="3709771" y="0"/>
                  </a:moveTo>
                  <a:lnTo>
                    <a:pt x="3671557" y="0"/>
                  </a:lnTo>
                  <a:lnTo>
                    <a:pt x="3633330" y="0"/>
                  </a:lnTo>
                  <a:lnTo>
                    <a:pt x="0" y="2100834"/>
                  </a:lnTo>
                  <a:lnTo>
                    <a:pt x="0" y="2122932"/>
                  </a:lnTo>
                  <a:lnTo>
                    <a:pt x="0" y="2145030"/>
                  </a:lnTo>
                  <a:lnTo>
                    <a:pt x="3709771" y="0"/>
                  </a:lnTo>
                  <a:close/>
                </a:path>
              </a:pathLst>
            </a:custGeom>
            <a:solidFill>
              <a:srgbClr val="D5E5E5"/>
            </a:solidFill>
          </p:spPr>
          <p:txBody>
            <a:bodyPr bIns="0" lIns="0" rIns="0" rtlCol="0" tIns="0" wrap="square"/>
            <a:p>
              <a:pPr defTabSz="916932"/>
              <a:endParaRPr>
                <a:solidFill>
                  <a:prstClr val="black"/>
                </a:solidFill>
              </a:endParaRPr>
            </a:p>
          </p:txBody>
        </p:sp>
        <p:sp>
          <p:nvSpPr>
            <p:cNvPr id="1049812" name="object 137"/>
            <p:cNvSpPr/>
            <p:nvPr/>
          </p:nvSpPr>
          <p:spPr>
            <a:xfrm>
              <a:off x="3836924" y="2712974"/>
              <a:ext cx="3748404" cy="2167255"/>
            </a:xfrm>
            <a:custGeom>
              <a:avLst/>
              <a:ahLst/>
              <a:rect l="l" t="t" r="r" b="b"/>
              <a:pathLst>
                <a:path w="3748404" h="2167254">
                  <a:moveTo>
                    <a:pt x="3747993" y="0"/>
                  </a:moveTo>
                  <a:lnTo>
                    <a:pt x="3709775" y="0"/>
                  </a:lnTo>
                  <a:lnTo>
                    <a:pt x="0" y="2145029"/>
                  </a:lnTo>
                  <a:lnTo>
                    <a:pt x="0" y="2167128"/>
                  </a:lnTo>
                  <a:lnTo>
                    <a:pt x="3747993" y="0"/>
                  </a:lnTo>
                  <a:close/>
                </a:path>
              </a:pathLst>
            </a:custGeom>
            <a:solidFill>
              <a:srgbClr val="D4E4E4"/>
            </a:solidFill>
          </p:spPr>
          <p:txBody>
            <a:bodyPr bIns="0" lIns="0" rIns="0" rtlCol="0" tIns="0" wrap="square"/>
            <a:p>
              <a:pPr defTabSz="916932"/>
              <a:endParaRPr>
                <a:solidFill>
                  <a:prstClr val="black"/>
                </a:solidFill>
              </a:endParaRPr>
            </a:p>
          </p:txBody>
        </p:sp>
        <p:sp>
          <p:nvSpPr>
            <p:cNvPr id="1049813" name="object 138"/>
            <p:cNvSpPr/>
            <p:nvPr/>
          </p:nvSpPr>
          <p:spPr>
            <a:xfrm>
              <a:off x="3836924" y="2712974"/>
              <a:ext cx="3786504" cy="2189480"/>
            </a:xfrm>
            <a:custGeom>
              <a:avLst/>
              <a:ahLst/>
              <a:rect l="l" t="t" r="r" b="b"/>
              <a:pathLst>
                <a:path w="3786504" h="2189479">
                  <a:moveTo>
                    <a:pt x="3786211" y="0"/>
                  </a:moveTo>
                  <a:lnTo>
                    <a:pt x="3747993" y="0"/>
                  </a:lnTo>
                  <a:lnTo>
                    <a:pt x="0" y="2167128"/>
                  </a:lnTo>
                  <a:lnTo>
                    <a:pt x="0" y="2189226"/>
                  </a:lnTo>
                  <a:lnTo>
                    <a:pt x="3786211" y="0"/>
                  </a:lnTo>
                  <a:close/>
                </a:path>
              </a:pathLst>
            </a:custGeom>
            <a:solidFill>
              <a:srgbClr val="D3E4E4"/>
            </a:solidFill>
          </p:spPr>
          <p:txBody>
            <a:bodyPr bIns="0" lIns="0" rIns="0" rtlCol="0" tIns="0" wrap="square"/>
            <a:p>
              <a:pPr defTabSz="916932"/>
              <a:endParaRPr>
                <a:solidFill>
                  <a:prstClr val="black"/>
                </a:solidFill>
              </a:endParaRPr>
            </a:p>
          </p:txBody>
        </p:sp>
        <p:sp>
          <p:nvSpPr>
            <p:cNvPr id="1049814" name="object 139"/>
            <p:cNvSpPr/>
            <p:nvPr/>
          </p:nvSpPr>
          <p:spPr>
            <a:xfrm>
              <a:off x="3836924" y="2712974"/>
              <a:ext cx="3824604" cy="2211705"/>
            </a:xfrm>
            <a:custGeom>
              <a:avLst/>
              <a:ahLst/>
              <a:rect l="l" t="t" r="r" b="b"/>
              <a:pathLst>
                <a:path w="3824604" h="2211704">
                  <a:moveTo>
                    <a:pt x="3824429" y="0"/>
                  </a:moveTo>
                  <a:lnTo>
                    <a:pt x="3786211" y="0"/>
                  </a:lnTo>
                  <a:lnTo>
                    <a:pt x="0" y="2189226"/>
                  </a:lnTo>
                  <a:lnTo>
                    <a:pt x="0" y="2211324"/>
                  </a:lnTo>
                  <a:lnTo>
                    <a:pt x="3824429" y="0"/>
                  </a:lnTo>
                  <a:close/>
                </a:path>
              </a:pathLst>
            </a:custGeom>
            <a:solidFill>
              <a:srgbClr val="D2E3E3"/>
            </a:solidFill>
          </p:spPr>
          <p:txBody>
            <a:bodyPr bIns="0" lIns="0" rIns="0" rtlCol="0" tIns="0" wrap="square"/>
            <a:p>
              <a:pPr defTabSz="916932"/>
              <a:endParaRPr>
                <a:solidFill>
                  <a:prstClr val="black"/>
                </a:solidFill>
              </a:endParaRPr>
            </a:p>
          </p:txBody>
        </p:sp>
        <p:sp>
          <p:nvSpPr>
            <p:cNvPr id="1049815" name="object 140"/>
            <p:cNvSpPr/>
            <p:nvPr/>
          </p:nvSpPr>
          <p:spPr>
            <a:xfrm>
              <a:off x="3836924" y="2712974"/>
              <a:ext cx="3862704" cy="2233930"/>
            </a:xfrm>
            <a:custGeom>
              <a:avLst/>
              <a:ahLst/>
              <a:rect l="l" t="t" r="r" b="b"/>
              <a:pathLst>
                <a:path w="3862704" h="2233929">
                  <a:moveTo>
                    <a:pt x="3862647" y="0"/>
                  </a:moveTo>
                  <a:lnTo>
                    <a:pt x="3824429" y="0"/>
                  </a:lnTo>
                  <a:lnTo>
                    <a:pt x="0" y="2211324"/>
                  </a:lnTo>
                  <a:lnTo>
                    <a:pt x="0" y="2233422"/>
                  </a:lnTo>
                  <a:lnTo>
                    <a:pt x="3862647" y="0"/>
                  </a:lnTo>
                  <a:close/>
                </a:path>
              </a:pathLst>
            </a:custGeom>
            <a:solidFill>
              <a:srgbClr val="D1E2E2"/>
            </a:solidFill>
          </p:spPr>
          <p:txBody>
            <a:bodyPr bIns="0" lIns="0" rIns="0" rtlCol="0" tIns="0" wrap="square"/>
            <a:p>
              <a:pPr defTabSz="916932"/>
              <a:endParaRPr>
                <a:solidFill>
                  <a:prstClr val="black"/>
                </a:solidFill>
              </a:endParaRPr>
            </a:p>
          </p:txBody>
        </p:sp>
        <p:sp>
          <p:nvSpPr>
            <p:cNvPr id="1049816" name="object 141"/>
            <p:cNvSpPr/>
            <p:nvPr/>
          </p:nvSpPr>
          <p:spPr>
            <a:xfrm>
              <a:off x="3836924" y="2712974"/>
              <a:ext cx="3901440" cy="2255520"/>
            </a:xfrm>
            <a:custGeom>
              <a:avLst/>
              <a:ahLst/>
              <a:rect l="l" t="t" r="r" b="b"/>
              <a:pathLst>
                <a:path w="3901440" h="2255520">
                  <a:moveTo>
                    <a:pt x="3900865" y="0"/>
                  </a:moveTo>
                  <a:lnTo>
                    <a:pt x="3862647" y="0"/>
                  </a:lnTo>
                  <a:lnTo>
                    <a:pt x="0" y="2233422"/>
                  </a:lnTo>
                  <a:lnTo>
                    <a:pt x="0" y="2255520"/>
                  </a:lnTo>
                  <a:lnTo>
                    <a:pt x="3900865" y="0"/>
                  </a:lnTo>
                  <a:close/>
                </a:path>
              </a:pathLst>
            </a:custGeom>
            <a:solidFill>
              <a:srgbClr val="D0E2E2"/>
            </a:solidFill>
          </p:spPr>
          <p:txBody>
            <a:bodyPr bIns="0" lIns="0" rIns="0" rtlCol="0" tIns="0" wrap="square"/>
            <a:p>
              <a:pPr defTabSz="916932"/>
              <a:endParaRPr>
                <a:solidFill>
                  <a:prstClr val="black"/>
                </a:solidFill>
              </a:endParaRPr>
            </a:p>
          </p:txBody>
        </p:sp>
        <p:sp>
          <p:nvSpPr>
            <p:cNvPr id="1049817" name="object 142"/>
            <p:cNvSpPr/>
            <p:nvPr/>
          </p:nvSpPr>
          <p:spPr>
            <a:xfrm>
              <a:off x="3836924" y="2712974"/>
              <a:ext cx="3939540" cy="2277745"/>
            </a:xfrm>
            <a:custGeom>
              <a:avLst/>
              <a:ahLst/>
              <a:rect l="l" t="t" r="r" b="b"/>
              <a:pathLst>
                <a:path w="3939540" h="2277745">
                  <a:moveTo>
                    <a:pt x="3939083" y="0"/>
                  </a:moveTo>
                  <a:lnTo>
                    <a:pt x="3900865" y="0"/>
                  </a:lnTo>
                  <a:lnTo>
                    <a:pt x="0" y="2255520"/>
                  </a:lnTo>
                  <a:lnTo>
                    <a:pt x="0" y="2277617"/>
                  </a:lnTo>
                  <a:lnTo>
                    <a:pt x="3939083" y="0"/>
                  </a:lnTo>
                  <a:close/>
                </a:path>
              </a:pathLst>
            </a:custGeom>
            <a:solidFill>
              <a:srgbClr val="CFE1E1"/>
            </a:solidFill>
          </p:spPr>
          <p:txBody>
            <a:bodyPr bIns="0" lIns="0" rIns="0" rtlCol="0" tIns="0" wrap="square"/>
            <a:p>
              <a:pPr defTabSz="916932"/>
              <a:endParaRPr>
                <a:solidFill>
                  <a:prstClr val="black"/>
                </a:solidFill>
              </a:endParaRPr>
            </a:p>
          </p:txBody>
        </p:sp>
        <p:sp>
          <p:nvSpPr>
            <p:cNvPr id="1049818" name="object 143"/>
            <p:cNvSpPr/>
            <p:nvPr/>
          </p:nvSpPr>
          <p:spPr>
            <a:xfrm>
              <a:off x="3836924" y="2712974"/>
              <a:ext cx="3977640" cy="2299970"/>
            </a:xfrm>
            <a:custGeom>
              <a:avLst/>
              <a:ahLst/>
              <a:rect l="l" t="t" r="r" b="b"/>
              <a:pathLst>
                <a:path w="3977640" h="2299970">
                  <a:moveTo>
                    <a:pt x="3977301" y="0"/>
                  </a:moveTo>
                  <a:lnTo>
                    <a:pt x="3939083" y="0"/>
                  </a:lnTo>
                  <a:lnTo>
                    <a:pt x="0" y="2277617"/>
                  </a:lnTo>
                  <a:lnTo>
                    <a:pt x="0" y="2299716"/>
                  </a:lnTo>
                  <a:lnTo>
                    <a:pt x="3977301" y="0"/>
                  </a:lnTo>
                  <a:close/>
                </a:path>
              </a:pathLst>
            </a:custGeom>
            <a:solidFill>
              <a:srgbClr val="CEE1E1"/>
            </a:solidFill>
          </p:spPr>
          <p:txBody>
            <a:bodyPr bIns="0" lIns="0" rIns="0" rtlCol="0" tIns="0" wrap="square"/>
            <a:p>
              <a:pPr defTabSz="916932"/>
              <a:endParaRPr>
                <a:solidFill>
                  <a:prstClr val="black"/>
                </a:solidFill>
              </a:endParaRPr>
            </a:p>
          </p:txBody>
        </p:sp>
        <p:sp>
          <p:nvSpPr>
            <p:cNvPr id="1049819" name="object 144"/>
            <p:cNvSpPr/>
            <p:nvPr/>
          </p:nvSpPr>
          <p:spPr>
            <a:xfrm>
              <a:off x="3836924" y="2712974"/>
              <a:ext cx="4015740" cy="2322195"/>
            </a:xfrm>
            <a:custGeom>
              <a:avLst/>
              <a:ahLst/>
              <a:rect l="l" t="t" r="r" b="b"/>
              <a:pathLst>
                <a:path w="4015740" h="2322195">
                  <a:moveTo>
                    <a:pt x="4015519" y="0"/>
                  </a:moveTo>
                  <a:lnTo>
                    <a:pt x="3977301" y="0"/>
                  </a:lnTo>
                  <a:lnTo>
                    <a:pt x="0" y="2299716"/>
                  </a:lnTo>
                  <a:lnTo>
                    <a:pt x="0" y="2321814"/>
                  </a:lnTo>
                  <a:lnTo>
                    <a:pt x="4015519" y="0"/>
                  </a:lnTo>
                  <a:close/>
                </a:path>
              </a:pathLst>
            </a:custGeom>
            <a:solidFill>
              <a:srgbClr val="CDE0E0"/>
            </a:solidFill>
          </p:spPr>
          <p:txBody>
            <a:bodyPr bIns="0" lIns="0" rIns="0" rtlCol="0" tIns="0" wrap="square"/>
            <a:p>
              <a:pPr defTabSz="916932"/>
              <a:endParaRPr>
                <a:solidFill>
                  <a:prstClr val="black"/>
                </a:solidFill>
              </a:endParaRPr>
            </a:p>
          </p:txBody>
        </p:sp>
        <p:sp>
          <p:nvSpPr>
            <p:cNvPr id="1049820" name="object 145"/>
            <p:cNvSpPr/>
            <p:nvPr/>
          </p:nvSpPr>
          <p:spPr>
            <a:xfrm>
              <a:off x="3836924" y="2712974"/>
              <a:ext cx="4053840" cy="2344420"/>
            </a:xfrm>
            <a:custGeom>
              <a:avLst/>
              <a:ahLst/>
              <a:rect l="l" t="t" r="r" b="b"/>
              <a:pathLst>
                <a:path w="4053840" h="2344420">
                  <a:moveTo>
                    <a:pt x="4053737" y="0"/>
                  </a:moveTo>
                  <a:lnTo>
                    <a:pt x="4015519" y="0"/>
                  </a:lnTo>
                  <a:lnTo>
                    <a:pt x="0" y="2321814"/>
                  </a:lnTo>
                  <a:lnTo>
                    <a:pt x="0" y="2343912"/>
                  </a:lnTo>
                  <a:lnTo>
                    <a:pt x="4053737" y="0"/>
                  </a:lnTo>
                  <a:close/>
                </a:path>
              </a:pathLst>
            </a:custGeom>
            <a:solidFill>
              <a:srgbClr val="CCE0E0"/>
            </a:solidFill>
          </p:spPr>
          <p:txBody>
            <a:bodyPr bIns="0" lIns="0" rIns="0" rtlCol="0" tIns="0" wrap="square"/>
            <a:p>
              <a:pPr defTabSz="916932"/>
              <a:endParaRPr>
                <a:solidFill>
                  <a:prstClr val="black"/>
                </a:solidFill>
              </a:endParaRPr>
            </a:p>
          </p:txBody>
        </p:sp>
        <p:sp>
          <p:nvSpPr>
            <p:cNvPr id="1049821" name="object 146"/>
            <p:cNvSpPr/>
            <p:nvPr/>
          </p:nvSpPr>
          <p:spPr>
            <a:xfrm>
              <a:off x="3836924" y="2712974"/>
              <a:ext cx="4093845" cy="2367280"/>
            </a:xfrm>
            <a:custGeom>
              <a:avLst/>
              <a:ahLst/>
              <a:rect l="l" t="t" r="r" b="b"/>
              <a:pathLst>
                <a:path w="4093845" h="2367279">
                  <a:moveTo>
                    <a:pt x="4093273" y="0"/>
                  </a:moveTo>
                  <a:lnTo>
                    <a:pt x="4053737" y="0"/>
                  </a:lnTo>
                  <a:lnTo>
                    <a:pt x="0" y="2343912"/>
                  </a:lnTo>
                  <a:lnTo>
                    <a:pt x="0" y="2366772"/>
                  </a:lnTo>
                  <a:lnTo>
                    <a:pt x="4093273" y="0"/>
                  </a:lnTo>
                  <a:close/>
                </a:path>
              </a:pathLst>
            </a:custGeom>
            <a:solidFill>
              <a:srgbClr val="CBDFDF"/>
            </a:solidFill>
          </p:spPr>
          <p:txBody>
            <a:bodyPr bIns="0" lIns="0" rIns="0" rtlCol="0" tIns="0" wrap="square"/>
            <a:p>
              <a:pPr defTabSz="916932"/>
              <a:endParaRPr>
                <a:solidFill>
                  <a:prstClr val="black"/>
                </a:solidFill>
              </a:endParaRPr>
            </a:p>
          </p:txBody>
        </p:sp>
        <p:sp>
          <p:nvSpPr>
            <p:cNvPr id="1049822" name="object 147"/>
            <p:cNvSpPr/>
            <p:nvPr/>
          </p:nvSpPr>
          <p:spPr>
            <a:xfrm>
              <a:off x="3836924" y="2712974"/>
              <a:ext cx="4131945" cy="2388870"/>
            </a:xfrm>
            <a:custGeom>
              <a:avLst/>
              <a:ahLst/>
              <a:rect l="l" t="t" r="r" b="b"/>
              <a:pathLst>
                <a:path w="4131945" h="2388870">
                  <a:moveTo>
                    <a:pt x="4131491" y="0"/>
                  </a:moveTo>
                  <a:lnTo>
                    <a:pt x="4093273" y="0"/>
                  </a:lnTo>
                  <a:lnTo>
                    <a:pt x="0" y="2366772"/>
                  </a:lnTo>
                  <a:lnTo>
                    <a:pt x="0" y="2388870"/>
                  </a:lnTo>
                  <a:lnTo>
                    <a:pt x="4131491" y="0"/>
                  </a:lnTo>
                  <a:close/>
                </a:path>
              </a:pathLst>
            </a:custGeom>
            <a:solidFill>
              <a:srgbClr val="CADEDE"/>
            </a:solidFill>
          </p:spPr>
          <p:txBody>
            <a:bodyPr bIns="0" lIns="0" rIns="0" rtlCol="0" tIns="0" wrap="square"/>
            <a:p>
              <a:pPr defTabSz="916932"/>
              <a:endParaRPr>
                <a:solidFill>
                  <a:prstClr val="black"/>
                </a:solidFill>
              </a:endParaRPr>
            </a:p>
          </p:txBody>
        </p:sp>
        <p:sp>
          <p:nvSpPr>
            <p:cNvPr id="1049823" name="object 148"/>
            <p:cNvSpPr/>
            <p:nvPr/>
          </p:nvSpPr>
          <p:spPr>
            <a:xfrm>
              <a:off x="3836924" y="2712974"/>
              <a:ext cx="4170045" cy="2411095"/>
            </a:xfrm>
            <a:custGeom>
              <a:avLst/>
              <a:ahLst/>
              <a:rect l="l" t="t" r="r" b="b"/>
              <a:pathLst>
                <a:path w="4170045" h="2411095">
                  <a:moveTo>
                    <a:pt x="4169709" y="0"/>
                  </a:moveTo>
                  <a:lnTo>
                    <a:pt x="4131491" y="0"/>
                  </a:lnTo>
                  <a:lnTo>
                    <a:pt x="0" y="2388870"/>
                  </a:lnTo>
                  <a:lnTo>
                    <a:pt x="0" y="2410967"/>
                  </a:lnTo>
                  <a:lnTo>
                    <a:pt x="4169709" y="0"/>
                  </a:lnTo>
                  <a:close/>
                </a:path>
              </a:pathLst>
            </a:custGeom>
            <a:solidFill>
              <a:srgbClr val="C9DEDE"/>
            </a:solidFill>
          </p:spPr>
          <p:txBody>
            <a:bodyPr bIns="0" lIns="0" rIns="0" rtlCol="0" tIns="0" wrap="square"/>
            <a:p>
              <a:pPr defTabSz="916932"/>
              <a:endParaRPr>
                <a:solidFill>
                  <a:prstClr val="black"/>
                </a:solidFill>
              </a:endParaRPr>
            </a:p>
          </p:txBody>
        </p:sp>
        <p:sp>
          <p:nvSpPr>
            <p:cNvPr id="1049824" name="object 149"/>
            <p:cNvSpPr/>
            <p:nvPr/>
          </p:nvSpPr>
          <p:spPr>
            <a:xfrm>
              <a:off x="3836924" y="2712974"/>
              <a:ext cx="4208145" cy="2433320"/>
            </a:xfrm>
            <a:custGeom>
              <a:avLst/>
              <a:ahLst/>
              <a:rect l="l" t="t" r="r" b="b"/>
              <a:pathLst>
                <a:path w="4208145" h="2433320">
                  <a:moveTo>
                    <a:pt x="4207927" y="0"/>
                  </a:moveTo>
                  <a:lnTo>
                    <a:pt x="4169709" y="0"/>
                  </a:lnTo>
                  <a:lnTo>
                    <a:pt x="0" y="2410967"/>
                  </a:lnTo>
                  <a:lnTo>
                    <a:pt x="0" y="2433066"/>
                  </a:lnTo>
                  <a:lnTo>
                    <a:pt x="4207927" y="0"/>
                  </a:lnTo>
                  <a:close/>
                </a:path>
              </a:pathLst>
            </a:custGeom>
            <a:solidFill>
              <a:srgbClr val="C8DDDD"/>
            </a:solidFill>
          </p:spPr>
          <p:txBody>
            <a:bodyPr bIns="0" lIns="0" rIns="0" rtlCol="0" tIns="0" wrap="square"/>
            <a:p>
              <a:pPr defTabSz="916932"/>
              <a:endParaRPr>
                <a:solidFill>
                  <a:prstClr val="black"/>
                </a:solidFill>
              </a:endParaRPr>
            </a:p>
          </p:txBody>
        </p:sp>
        <p:sp>
          <p:nvSpPr>
            <p:cNvPr id="1049825" name="object 150"/>
            <p:cNvSpPr/>
            <p:nvPr/>
          </p:nvSpPr>
          <p:spPr>
            <a:xfrm>
              <a:off x="3836924" y="2712974"/>
              <a:ext cx="4246245" cy="2455545"/>
            </a:xfrm>
            <a:custGeom>
              <a:avLst/>
              <a:ahLst/>
              <a:rect l="l" t="t" r="r" b="b"/>
              <a:pathLst>
                <a:path w="4246245" h="2455545">
                  <a:moveTo>
                    <a:pt x="4246145" y="0"/>
                  </a:moveTo>
                  <a:lnTo>
                    <a:pt x="4207927" y="0"/>
                  </a:lnTo>
                  <a:lnTo>
                    <a:pt x="0" y="2433066"/>
                  </a:lnTo>
                  <a:lnTo>
                    <a:pt x="0" y="2455164"/>
                  </a:lnTo>
                  <a:lnTo>
                    <a:pt x="4246145" y="0"/>
                  </a:lnTo>
                  <a:close/>
                </a:path>
              </a:pathLst>
            </a:custGeom>
            <a:solidFill>
              <a:srgbClr val="C7DDDD"/>
            </a:solidFill>
          </p:spPr>
          <p:txBody>
            <a:bodyPr bIns="0" lIns="0" rIns="0" rtlCol="0" tIns="0" wrap="square"/>
            <a:p>
              <a:pPr defTabSz="916932"/>
              <a:endParaRPr>
                <a:solidFill>
                  <a:prstClr val="black"/>
                </a:solidFill>
              </a:endParaRPr>
            </a:p>
          </p:txBody>
        </p:sp>
        <p:sp>
          <p:nvSpPr>
            <p:cNvPr id="1049826" name="object 151"/>
            <p:cNvSpPr/>
            <p:nvPr/>
          </p:nvSpPr>
          <p:spPr>
            <a:xfrm>
              <a:off x="3836924" y="2712974"/>
              <a:ext cx="4284980" cy="2477770"/>
            </a:xfrm>
            <a:custGeom>
              <a:avLst/>
              <a:ahLst/>
              <a:rect l="l" t="t" r="r" b="b"/>
              <a:pathLst>
                <a:path w="4284980" h="2477770">
                  <a:moveTo>
                    <a:pt x="4284362" y="0"/>
                  </a:moveTo>
                  <a:lnTo>
                    <a:pt x="4246145" y="0"/>
                  </a:lnTo>
                  <a:lnTo>
                    <a:pt x="0" y="2455164"/>
                  </a:lnTo>
                  <a:lnTo>
                    <a:pt x="0" y="2477262"/>
                  </a:lnTo>
                  <a:lnTo>
                    <a:pt x="4284362" y="0"/>
                  </a:lnTo>
                  <a:close/>
                </a:path>
              </a:pathLst>
            </a:custGeom>
            <a:solidFill>
              <a:srgbClr val="C6DCDC"/>
            </a:solidFill>
          </p:spPr>
          <p:txBody>
            <a:bodyPr bIns="0" lIns="0" rIns="0" rtlCol="0" tIns="0" wrap="square"/>
            <a:p>
              <a:pPr defTabSz="916932"/>
              <a:endParaRPr>
                <a:solidFill>
                  <a:prstClr val="black"/>
                </a:solidFill>
              </a:endParaRPr>
            </a:p>
          </p:txBody>
        </p:sp>
        <p:sp>
          <p:nvSpPr>
            <p:cNvPr id="1049827" name="object 152"/>
            <p:cNvSpPr/>
            <p:nvPr/>
          </p:nvSpPr>
          <p:spPr>
            <a:xfrm>
              <a:off x="3836924" y="2712974"/>
              <a:ext cx="4323080" cy="2499360"/>
            </a:xfrm>
            <a:custGeom>
              <a:avLst/>
              <a:ahLst/>
              <a:rect l="l" t="t" r="r" b="b"/>
              <a:pathLst>
                <a:path w="4323080" h="2499360">
                  <a:moveTo>
                    <a:pt x="4322580" y="0"/>
                  </a:moveTo>
                  <a:lnTo>
                    <a:pt x="4284362" y="0"/>
                  </a:lnTo>
                  <a:lnTo>
                    <a:pt x="0" y="2477262"/>
                  </a:lnTo>
                  <a:lnTo>
                    <a:pt x="0" y="2499360"/>
                  </a:lnTo>
                  <a:lnTo>
                    <a:pt x="4322580" y="0"/>
                  </a:lnTo>
                  <a:close/>
                </a:path>
              </a:pathLst>
            </a:custGeom>
            <a:solidFill>
              <a:srgbClr val="C5DCDC"/>
            </a:solidFill>
          </p:spPr>
          <p:txBody>
            <a:bodyPr bIns="0" lIns="0" rIns="0" rtlCol="0" tIns="0" wrap="square"/>
            <a:p>
              <a:pPr defTabSz="916932"/>
              <a:endParaRPr>
                <a:solidFill>
                  <a:prstClr val="black"/>
                </a:solidFill>
              </a:endParaRPr>
            </a:p>
          </p:txBody>
        </p:sp>
        <p:sp>
          <p:nvSpPr>
            <p:cNvPr id="1049828" name="object 153"/>
            <p:cNvSpPr/>
            <p:nvPr/>
          </p:nvSpPr>
          <p:spPr>
            <a:xfrm>
              <a:off x="3836924" y="2712974"/>
              <a:ext cx="4361180" cy="2521585"/>
            </a:xfrm>
            <a:custGeom>
              <a:avLst/>
              <a:ahLst/>
              <a:rect l="l" t="t" r="r" b="b"/>
              <a:pathLst>
                <a:path w="4361180" h="2521585">
                  <a:moveTo>
                    <a:pt x="4360798" y="0"/>
                  </a:moveTo>
                  <a:lnTo>
                    <a:pt x="4322580" y="0"/>
                  </a:lnTo>
                  <a:lnTo>
                    <a:pt x="0" y="2499360"/>
                  </a:lnTo>
                  <a:lnTo>
                    <a:pt x="0" y="2521458"/>
                  </a:lnTo>
                  <a:lnTo>
                    <a:pt x="4360798" y="0"/>
                  </a:lnTo>
                  <a:close/>
                </a:path>
              </a:pathLst>
            </a:custGeom>
            <a:solidFill>
              <a:srgbClr val="C4DBDB"/>
            </a:solidFill>
          </p:spPr>
          <p:txBody>
            <a:bodyPr bIns="0" lIns="0" rIns="0" rtlCol="0" tIns="0" wrap="square"/>
            <a:p>
              <a:pPr defTabSz="916932"/>
              <a:endParaRPr>
                <a:solidFill>
                  <a:prstClr val="black"/>
                </a:solidFill>
              </a:endParaRPr>
            </a:p>
          </p:txBody>
        </p:sp>
        <p:sp>
          <p:nvSpPr>
            <p:cNvPr id="1049829" name="object 154"/>
            <p:cNvSpPr/>
            <p:nvPr/>
          </p:nvSpPr>
          <p:spPr>
            <a:xfrm>
              <a:off x="3836924" y="2712974"/>
              <a:ext cx="4399280" cy="2543810"/>
            </a:xfrm>
            <a:custGeom>
              <a:avLst/>
              <a:ahLst/>
              <a:rect l="l" t="t" r="r" b="b"/>
              <a:pathLst>
                <a:path w="4399280" h="2543810">
                  <a:moveTo>
                    <a:pt x="4399016" y="0"/>
                  </a:moveTo>
                  <a:lnTo>
                    <a:pt x="4360798" y="0"/>
                  </a:lnTo>
                  <a:lnTo>
                    <a:pt x="0" y="2521458"/>
                  </a:lnTo>
                  <a:lnTo>
                    <a:pt x="0" y="2543556"/>
                  </a:lnTo>
                  <a:lnTo>
                    <a:pt x="4399016" y="0"/>
                  </a:lnTo>
                  <a:close/>
                </a:path>
              </a:pathLst>
            </a:custGeom>
            <a:solidFill>
              <a:srgbClr val="C3DADA"/>
            </a:solidFill>
          </p:spPr>
          <p:txBody>
            <a:bodyPr bIns="0" lIns="0" rIns="0" rtlCol="0" tIns="0" wrap="square"/>
            <a:p>
              <a:pPr defTabSz="916932"/>
              <a:endParaRPr>
                <a:solidFill>
                  <a:prstClr val="black"/>
                </a:solidFill>
              </a:endParaRPr>
            </a:p>
          </p:txBody>
        </p:sp>
        <p:sp>
          <p:nvSpPr>
            <p:cNvPr id="1049830" name="object 155"/>
            <p:cNvSpPr/>
            <p:nvPr/>
          </p:nvSpPr>
          <p:spPr>
            <a:xfrm>
              <a:off x="3836924" y="2712974"/>
              <a:ext cx="4437380" cy="2566035"/>
            </a:xfrm>
            <a:custGeom>
              <a:avLst/>
              <a:ahLst/>
              <a:rect l="l" t="t" r="r" b="b"/>
              <a:pathLst>
                <a:path w="4437380" h="2566035">
                  <a:moveTo>
                    <a:pt x="4437234" y="0"/>
                  </a:moveTo>
                  <a:lnTo>
                    <a:pt x="4399016" y="0"/>
                  </a:lnTo>
                  <a:lnTo>
                    <a:pt x="0" y="2543555"/>
                  </a:lnTo>
                  <a:lnTo>
                    <a:pt x="0" y="2565654"/>
                  </a:lnTo>
                  <a:lnTo>
                    <a:pt x="4437234" y="0"/>
                  </a:lnTo>
                  <a:close/>
                </a:path>
              </a:pathLst>
            </a:custGeom>
            <a:solidFill>
              <a:srgbClr val="C2DADA"/>
            </a:solidFill>
          </p:spPr>
          <p:txBody>
            <a:bodyPr bIns="0" lIns="0" rIns="0" rtlCol="0" tIns="0" wrap="square"/>
            <a:p>
              <a:pPr defTabSz="916932"/>
              <a:endParaRPr>
                <a:solidFill>
                  <a:prstClr val="black"/>
                </a:solidFill>
              </a:endParaRPr>
            </a:p>
          </p:txBody>
        </p:sp>
        <p:sp>
          <p:nvSpPr>
            <p:cNvPr id="1049831" name="object 156"/>
            <p:cNvSpPr/>
            <p:nvPr/>
          </p:nvSpPr>
          <p:spPr>
            <a:xfrm>
              <a:off x="3836924" y="2712974"/>
              <a:ext cx="4475480" cy="2588260"/>
            </a:xfrm>
            <a:custGeom>
              <a:avLst/>
              <a:ahLst/>
              <a:rect l="l" t="t" r="r" b="b"/>
              <a:pathLst>
                <a:path w="4475480" h="2588260">
                  <a:moveTo>
                    <a:pt x="4475452" y="0"/>
                  </a:moveTo>
                  <a:lnTo>
                    <a:pt x="4437234" y="0"/>
                  </a:lnTo>
                  <a:lnTo>
                    <a:pt x="0" y="2565654"/>
                  </a:lnTo>
                  <a:lnTo>
                    <a:pt x="0" y="2587752"/>
                  </a:lnTo>
                  <a:lnTo>
                    <a:pt x="4475452" y="0"/>
                  </a:lnTo>
                  <a:close/>
                </a:path>
              </a:pathLst>
            </a:custGeom>
            <a:solidFill>
              <a:srgbClr val="C1D9D9"/>
            </a:solidFill>
          </p:spPr>
          <p:txBody>
            <a:bodyPr bIns="0" lIns="0" rIns="0" rtlCol="0" tIns="0" wrap="square"/>
            <a:p>
              <a:pPr defTabSz="916932"/>
              <a:endParaRPr>
                <a:solidFill>
                  <a:prstClr val="black"/>
                </a:solidFill>
              </a:endParaRPr>
            </a:p>
          </p:txBody>
        </p:sp>
        <p:sp>
          <p:nvSpPr>
            <p:cNvPr id="1049832" name="object 157"/>
            <p:cNvSpPr/>
            <p:nvPr/>
          </p:nvSpPr>
          <p:spPr>
            <a:xfrm>
              <a:off x="3836924" y="2712974"/>
              <a:ext cx="4514215" cy="2609850"/>
            </a:xfrm>
            <a:custGeom>
              <a:avLst/>
              <a:ahLst/>
              <a:rect l="l" t="t" r="r" b="b"/>
              <a:pathLst>
                <a:path w="4514215" h="2609850">
                  <a:moveTo>
                    <a:pt x="4513670" y="0"/>
                  </a:moveTo>
                  <a:lnTo>
                    <a:pt x="4475452" y="0"/>
                  </a:lnTo>
                  <a:lnTo>
                    <a:pt x="0" y="2587752"/>
                  </a:lnTo>
                  <a:lnTo>
                    <a:pt x="0" y="2609850"/>
                  </a:lnTo>
                  <a:lnTo>
                    <a:pt x="4513670" y="0"/>
                  </a:lnTo>
                  <a:close/>
                </a:path>
              </a:pathLst>
            </a:custGeom>
            <a:solidFill>
              <a:srgbClr val="C0D8D8"/>
            </a:solidFill>
          </p:spPr>
          <p:txBody>
            <a:bodyPr bIns="0" lIns="0" rIns="0" rtlCol="0" tIns="0" wrap="square"/>
            <a:p>
              <a:pPr defTabSz="916932"/>
              <a:endParaRPr>
                <a:solidFill>
                  <a:prstClr val="black"/>
                </a:solidFill>
              </a:endParaRPr>
            </a:p>
          </p:txBody>
        </p:sp>
        <p:sp>
          <p:nvSpPr>
            <p:cNvPr id="1049833" name="object 158"/>
            <p:cNvSpPr/>
            <p:nvPr/>
          </p:nvSpPr>
          <p:spPr>
            <a:xfrm>
              <a:off x="3836924" y="2712974"/>
              <a:ext cx="4552315" cy="2632075"/>
            </a:xfrm>
            <a:custGeom>
              <a:avLst/>
              <a:ahLst/>
              <a:rect l="l" t="t" r="r" b="b"/>
              <a:pathLst>
                <a:path w="4552315" h="2632075">
                  <a:moveTo>
                    <a:pt x="4551888" y="0"/>
                  </a:moveTo>
                  <a:lnTo>
                    <a:pt x="4513670" y="0"/>
                  </a:lnTo>
                  <a:lnTo>
                    <a:pt x="0" y="2609850"/>
                  </a:lnTo>
                  <a:lnTo>
                    <a:pt x="0" y="2631948"/>
                  </a:lnTo>
                  <a:lnTo>
                    <a:pt x="4551888" y="0"/>
                  </a:lnTo>
                  <a:close/>
                </a:path>
              </a:pathLst>
            </a:custGeom>
            <a:solidFill>
              <a:srgbClr val="BFD8D8"/>
            </a:solidFill>
          </p:spPr>
          <p:txBody>
            <a:bodyPr bIns="0" lIns="0" rIns="0" rtlCol="0" tIns="0" wrap="square"/>
            <a:p>
              <a:pPr defTabSz="916932"/>
              <a:endParaRPr>
                <a:solidFill>
                  <a:prstClr val="black"/>
                </a:solidFill>
              </a:endParaRPr>
            </a:p>
          </p:txBody>
        </p:sp>
        <p:sp>
          <p:nvSpPr>
            <p:cNvPr id="1049834" name="object 159"/>
            <p:cNvSpPr/>
            <p:nvPr/>
          </p:nvSpPr>
          <p:spPr>
            <a:xfrm>
              <a:off x="3836924" y="2712974"/>
              <a:ext cx="4590415" cy="2654300"/>
            </a:xfrm>
            <a:custGeom>
              <a:avLst/>
              <a:ahLst/>
              <a:rect l="l" t="t" r="r" b="b"/>
              <a:pathLst>
                <a:path w="4590415" h="2654300">
                  <a:moveTo>
                    <a:pt x="4590106" y="0"/>
                  </a:moveTo>
                  <a:lnTo>
                    <a:pt x="4551888" y="0"/>
                  </a:lnTo>
                  <a:lnTo>
                    <a:pt x="0" y="2631948"/>
                  </a:lnTo>
                  <a:lnTo>
                    <a:pt x="0" y="2654046"/>
                  </a:lnTo>
                  <a:lnTo>
                    <a:pt x="4590106" y="0"/>
                  </a:lnTo>
                  <a:close/>
                </a:path>
              </a:pathLst>
            </a:custGeom>
            <a:solidFill>
              <a:srgbClr val="BED7D7"/>
            </a:solidFill>
          </p:spPr>
          <p:txBody>
            <a:bodyPr bIns="0" lIns="0" rIns="0" rtlCol="0" tIns="0" wrap="square"/>
            <a:p>
              <a:pPr defTabSz="916932"/>
              <a:endParaRPr>
                <a:solidFill>
                  <a:prstClr val="black"/>
                </a:solidFill>
              </a:endParaRPr>
            </a:p>
          </p:txBody>
        </p:sp>
        <p:sp>
          <p:nvSpPr>
            <p:cNvPr id="1049835" name="object 160"/>
            <p:cNvSpPr/>
            <p:nvPr/>
          </p:nvSpPr>
          <p:spPr>
            <a:xfrm>
              <a:off x="3836924" y="2712974"/>
              <a:ext cx="4628515" cy="2676525"/>
            </a:xfrm>
            <a:custGeom>
              <a:avLst/>
              <a:ahLst/>
              <a:rect l="l" t="t" r="r" b="b"/>
              <a:pathLst>
                <a:path w="4628515" h="2676525">
                  <a:moveTo>
                    <a:pt x="4628324" y="0"/>
                  </a:moveTo>
                  <a:lnTo>
                    <a:pt x="4590106" y="0"/>
                  </a:lnTo>
                  <a:lnTo>
                    <a:pt x="0" y="2654046"/>
                  </a:lnTo>
                  <a:lnTo>
                    <a:pt x="0" y="2676144"/>
                  </a:lnTo>
                  <a:lnTo>
                    <a:pt x="4628324" y="0"/>
                  </a:lnTo>
                  <a:close/>
                </a:path>
              </a:pathLst>
            </a:custGeom>
            <a:solidFill>
              <a:srgbClr val="BCD7D7"/>
            </a:solidFill>
          </p:spPr>
          <p:txBody>
            <a:bodyPr bIns="0" lIns="0" rIns="0" rtlCol="0" tIns="0" wrap="square"/>
            <a:p>
              <a:pPr defTabSz="916932"/>
              <a:endParaRPr>
                <a:solidFill>
                  <a:prstClr val="black"/>
                </a:solidFill>
              </a:endParaRPr>
            </a:p>
          </p:txBody>
        </p:sp>
        <p:sp>
          <p:nvSpPr>
            <p:cNvPr id="1049836" name="object 161"/>
            <p:cNvSpPr/>
            <p:nvPr/>
          </p:nvSpPr>
          <p:spPr>
            <a:xfrm>
              <a:off x="3836924" y="2712974"/>
              <a:ext cx="4666615" cy="2698750"/>
            </a:xfrm>
            <a:custGeom>
              <a:avLst/>
              <a:ahLst/>
              <a:rect l="l" t="t" r="r" b="b"/>
              <a:pathLst>
                <a:path w="4666615" h="2698750">
                  <a:moveTo>
                    <a:pt x="4666542" y="0"/>
                  </a:moveTo>
                  <a:lnTo>
                    <a:pt x="4628324" y="0"/>
                  </a:lnTo>
                  <a:lnTo>
                    <a:pt x="0" y="2676144"/>
                  </a:lnTo>
                  <a:lnTo>
                    <a:pt x="0" y="2698242"/>
                  </a:lnTo>
                  <a:lnTo>
                    <a:pt x="4666542" y="0"/>
                  </a:lnTo>
                  <a:close/>
                </a:path>
              </a:pathLst>
            </a:custGeom>
            <a:solidFill>
              <a:srgbClr val="BBD6D6"/>
            </a:solidFill>
          </p:spPr>
          <p:txBody>
            <a:bodyPr bIns="0" lIns="0" rIns="0" rtlCol="0" tIns="0" wrap="square"/>
            <a:p>
              <a:pPr defTabSz="916932"/>
              <a:endParaRPr>
                <a:solidFill>
                  <a:prstClr val="black"/>
                </a:solidFill>
              </a:endParaRPr>
            </a:p>
          </p:txBody>
        </p:sp>
        <p:sp>
          <p:nvSpPr>
            <p:cNvPr id="1049837" name="object 162"/>
            <p:cNvSpPr/>
            <p:nvPr/>
          </p:nvSpPr>
          <p:spPr>
            <a:xfrm>
              <a:off x="3836924" y="2712974"/>
              <a:ext cx="4705350" cy="2720340"/>
            </a:xfrm>
            <a:custGeom>
              <a:avLst/>
              <a:ahLst/>
              <a:rect l="l" t="t" r="r" b="b"/>
              <a:pathLst>
                <a:path w="4705350" h="2720340">
                  <a:moveTo>
                    <a:pt x="4704760" y="0"/>
                  </a:moveTo>
                  <a:lnTo>
                    <a:pt x="4666542" y="0"/>
                  </a:lnTo>
                  <a:lnTo>
                    <a:pt x="0" y="2698241"/>
                  </a:lnTo>
                  <a:lnTo>
                    <a:pt x="0" y="2720340"/>
                  </a:lnTo>
                  <a:lnTo>
                    <a:pt x="4704760" y="0"/>
                  </a:lnTo>
                  <a:close/>
                </a:path>
              </a:pathLst>
            </a:custGeom>
            <a:solidFill>
              <a:srgbClr val="BAD5D5"/>
            </a:solidFill>
          </p:spPr>
          <p:txBody>
            <a:bodyPr bIns="0" lIns="0" rIns="0" rtlCol="0" tIns="0" wrap="square"/>
            <a:p>
              <a:pPr defTabSz="916932"/>
              <a:endParaRPr>
                <a:solidFill>
                  <a:prstClr val="black"/>
                </a:solidFill>
              </a:endParaRPr>
            </a:p>
          </p:txBody>
        </p:sp>
        <p:sp>
          <p:nvSpPr>
            <p:cNvPr id="1049838" name="object 163"/>
            <p:cNvSpPr/>
            <p:nvPr/>
          </p:nvSpPr>
          <p:spPr>
            <a:xfrm>
              <a:off x="3836924" y="2712974"/>
              <a:ext cx="4743450" cy="2742565"/>
            </a:xfrm>
            <a:custGeom>
              <a:avLst/>
              <a:ahLst/>
              <a:rect l="l" t="t" r="r" b="b"/>
              <a:pathLst>
                <a:path w="4743450" h="2742565">
                  <a:moveTo>
                    <a:pt x="4742978" y="0"/>
                  </a:moveTo>
                  <a:lnTo>
                    <a:pt x="4704760" y="0"/>
                  </a:lnTo>
                  <a:lnTo>
                    <a:pt x="0" y="2720340"/>
                  </a:lnTo>
                  <a:lnTo>
                    <a:pt x="0" y="2742438"/>
                  </a:lnTo>
                  <a:lnTo>
                    <a:pt x="4742978" y="0"/>
                  </a:lnTo>
                  <a:close/>
                </a:path>
              </a:pathLst>
            </a:custGeom>
            <a:solidFill>
              <a:srgbClr val="B9D5D5"/>
            </a:solidFill>
          </p:spPr>
          <p:txBody>
            <a:bodyPr bIns="0" lIns="0" rIns="0" rtlCol="0" tIns="0" wrap="square"/>
            <a:p>
              <a:pPr defTabSz="916932"/>
              <a:endParaRPr>
                <a:solidFill>
                  <a:prstClr val="black"/>
                </a:solidFill>
              </a:endParaRPr>
            </a:p>
          </p:txBody>
        </p:sp>
        <p:sp>
          <p:nvSpPr>
            <p:cNvPr id="1049839" name="object 164"/>
            <p:cNvSpPr/>
            <p:nvPr/>
          </p:nvSpPr>
          <p:spPr>
            <a:xfrm>
              <a:off x="3836924" y="2712974"/>
              <a:ext cx="4781550" cy="2764790"/>
            </a:xfrm>
            <a:custGeom>
              <a:avLst/>
              <a:ahLst/>
              <a:rect l="l" t="t" r="r" b="b"/>
              <a:pathLst>
                <a:path w="4781550" h="2764790">
                  <a:moveTo>
                    <a:pt x="4781196" y="0"/>
                  </a:moveTo>
                  <a:lnTo>
                    <a:pt x="4742978" y="0"/>
                  </a:lnTo>
                  <a:lnTo>
                    <a:pt x="0" y="2742438"/>
                  </a:lnTo>
                  <a:lnTo>
                    <a:pt x="0" y="2764536"/>
                  </a:lnTo>
                  <a:lnTo>
                    <a:pt x="4781196" y="0"/>
                  </a:lnTo>
                  <a:close/>
                </a:path>
              </a:pathLst>
            </a:custGeom>
            <a:solidFill>
              <a:srgbClr val="B8D4D4"/>
            </a:solidFill>
          </p:spPr>
          <p:txBody>
            <a:bodyPr bIns="0" lIns="0" rIns="0" rtlCol="0" tIns="0" wrap="square"/>
            <a:p>
              <a:pPr defTabSz="916932"/>
              <a:endParaRPr>
                <a:solidFill>
                  <a:prstClr val="black"/>
                </a:solidFill>
              </a:endParaRPr>
            </a:p>
          </p:txBody>
        </p:sp>
        <p:sp>
          <p:nvSpPr>
            <p:cNvPr id="1049840" name="object 165"/>
            <p:cNvSpPr/>
            <p:nvPr/>
          </p:nvSpPr>
          <p:spPr>
            <a:xfrm>
              <a:off x="3836924" y="2712974"/>
              <a:ext cx="4819650" cy="2787015"/>
            </a:xfrm>
            <a:custGeom>
              <a:avLst/>
              <a:ahLst/>
              <a:rect l="l" t="t" r="r" b="b"/>
              <a:pathLst>
                <a:path w="4819650" h="2787015">
                  <a:moveTo>
                    <a:pt x="4819414" y="0"/>
                  </a:moveTo>
                  <a:lnTo>
                    <a:pt x="4781196" y="0"/>
                  </a:lnTo>
                  <a:lnTo>
                    <a:pt x="0" y="2764536"/>
                  </a:lnTo>
                  <a:lnTo>
                    <a:pt x="0" y="2786634"/>
                  </a:lnTo>
                  <a:lnTo>
                    <a:pt x="4819414" y="0"/>
                  </a:lnTo>
                  <a:close/>
                </a:path>
              </a:pathLst>
            </a:custGeom>
            <a:solidFill>
              <a:srgbClr val="B7D3D3"/>
            </a:solidFill>
          </p:spPr>
          <p:txBody>
            <a:bodyPr bIns="0" lIns="0" rIns="0" rtlCol="0" tIns="0" wrap="square"/>
            <a:p>
              <a:pPr defTabSz="916932"/>
              <a:endParaRPr>
                <a:solidFill>
                  <a:prstClr val="black"/>
                </a:solidFill>
              </a:endParaRPr>
            </a:p>
          </p:txBody>
        </p:sp>
        <p:sp>
          <p:nvSpPr>
            <p:cNvPr id="1049841" name="object 166"/>
            <p:cNvSpPr/>
            <p:nvPr/>
          </p:nvSpPr>
          <p:spPr>
            <a:xfrm>
              <a:off x="3836924" y="2712974"/>
              <a:ext cx="4857750" cy="2809240"/>
            </a:xfrm>
            <a:custGeom>
              <a:avLst/>
              <a:ahLst/>
              <a:rect l="l" t="t" r="r" b="b"/>
              <a:pathLst>
                <a:path w="4857750" h="2809240">
                  <a:moveTo>
                    <a:pt x="4857632" y="0"/>
                  </a:moveTo>
                  <a:lnTo>
                    <a:pt x="4819414" y="0"/>
                  </a:lnTo>
                  <a:lnTo>
                    <a:pt x="0" y="2786634"/>
                  </a:lnTo>
                  <a:lnTo>
                    <a:pt x="0" y="2808732"/>
                  </a:lnTo>
                  <a:lnTo>
                    <a:pt x="4857632" y="0"/>
                  </a:lnTo>
                  <a:close/>
                </a:path>
              </a:pathLst>
            </a:custGeom>
            <a:solidFill>
              <a:srgbClr val="B6D3D3"/>
            </a:solidFill>
          </p:spPr>
          <p:txBody>
            <a:bodyPr bIns="0" lIns="0" rIns="0" rtlCol="0" tIns="0" wrap="square"/>
            <a:p>
              <a:pPr defTabSz="916932"/>
              <a:endParaRPr>
                <a:solidFill>
                  <a:prstClr val="black"/>
                </a:solidFill>
              </a:endParaRPr>
            </a:p>
          </p:txBody>
        </p:sp>
        <p:sp>
          <p:nvSpPr>
            <p:cNvPr id="1049842" name="object 167"/>
            <p:cNvSpPr/>
            <p:nvPr/>
          </p:nvSpPr>
          <p:spPr>
            <a:xfrm>
              <a:off x="3836924" y="2712974"/>
              <a:ext cx="4895850" cy="2830830"/>
            </a:xfrm>
            <a:custGeom>
              <a:avLst/>
              <a:ahLst/>
              <a:rect l="l" t="t" r="r" b="b"/>
              <a:pathLst>
                <a:path w="4895850" h="2830829">
                  <a:moveTo>
                    <a:pt x="4895849" y="0"/>
                  </a:moveTo>
                  <a:lnTo>
                    <a:pt x="4857632" y="0"/>
                  </a:lnTo>
                  <a:lnTo>
                    <a:pt x="0" y="2808731"/>
                  </a:lnTo>
                  <a:lnTo>
                    <a:pt x="0" y="2830830"/>
                  </a:lnTo>
                  <a:lnTo>
                    <a:pt x="4895849" y="0"/>
                  </a:lnTo>
                  <a:close/>
                </a:path>
              </a:pathLst>
            </a:custGeom>
            <a:solidFill>
              <a:srgbClr val="B4D2D2"/>
            </a:solidFill>
          </p:spPr>
          <p:txBody>
            <a:bodyPr bIns="0" lIns="0" rIns="0" rtlCol="0" tIns="0" wrap="square"/>
            <a:p>
              <a:pPr defTabSz="916932"/>
              <a:endParaRPr>
                <a:solidFill>
                  <a:prstClr val="black"/>
                </a:solidFill>
              </a:endParaRPr>
            </a:p>
          </p:txBody>
        </p:sp>
        <p:sp>
          <p:nvSpPr>
            <p:cNvPr id="1049843" name="object 168"/>
            <p:cNvSpPr/>
            <p:nvPr/>
          </p:nvSpPr>
          <p:spPr>
            <a:xfrm>
              <a:off x="3836924" y="2712974"/>
              <a:ext cx="4895850" cy="2830830"/>
            </a:xfrm>
            <a:custGeom>
              <a:avLst/>
              <a:ahLst/>
              <a:rect l="l" t="t" r="r" b="b"/>
              <a:pathLst>
                <a:path w="4895850" h="2830829">
                  <a:moveTo>
                    <a:pt x="4895849" y="22098"/>
                  </a:moveTo>
                  <a:lnTo>
                    <a:pt x="4895849" y="0"/>
                  </a:lnTo>
                  <a:lnTo>
                    <a:pt x="0" y="2830829"/>
                  </a:lnTo>
                  <a:lnTo>
                    <a:pt x="38217" y="2830830"/>
                  </a:lnTo>
                  <a:lnTo>
                    <a:pt x="4895849" y="22098"/>
                  </a:lnTo>
                  <a:close/>
                </a:path>
              </a:pathLst>
            </a:custGeom>
            <a:solidFill>
              <a:srgbClr val="B3D1D1"/>
            </a:solidFill>
          </p:spPr>
          <p:txBody>
            <a:bodyPr bIns="0" lIns="0" rIns="0" rtlCol="0" tIns="0" wrap="square"/>
            <a:p>
              <a:pPr defTabSz="916932"/>
              <a:endParaRPr>
                <a:solidFill>
                  <a:prstClr val="black"/>
                </a:solidFill>
              </a:endParaRPr>
            </a:p>
          </p:txBody>
        </p:sp>
        <p:sp>
          <p:nvSpPr>
            <p:cNvPr id="1049844" name="object 169"/>
            <p:cNvSpPr/>
            <p:nvPr/>
          </p:nvSpPr>
          <p:spPr>
            <a:xfrm>
              <a:off x="3875142" y="2735072"/>
              <a:ext cx="4857750" cy="2809240"/>
            </a:xfrm>
            <a:custGeom>
              <a:avLst/>
              <a:ahLst/>
              <a:rect l="l" t="t" r="r" b="b"/>
              <a:pathLst>
                <a:path w="4857750" h="2809240">
                  <a:moveTo>
                    <a:pt x="4857632" y="22097"/>
                  </a:moveTo>
                  <a:lnTo>
                    <a:pt x="4857632" y="0"/>
                  </a:lnTo>
                  <a:lnTo>
                    <a:pt x="0" y="2808732"/>
                  </a:lnTo>
                  <a:lnTo>
                    <a:pt x="38217" y="2808732"/>
                  </a:lnTo>
                  <a:lnTo>
                    <a:pt x="4857632" y="22097"/>
                  </a:lnTo>
                  <a:close/>
                </a:path>
              </a:pathLst>
            </a:custGeom>
            <a:solidFill>
              <a:srgbClr val="B2D1D1"/>
            </a:solidFill>
          </p:spPr>
          <p:txBody>
            <a:bodyPr bIns="0" lIns="0" rIns="0" rtlCol="0" tIns="0" wrap="square"/>
            <a:p>
              <a:pPr defTabSz="916932"/>
              <a:endParaRPr>
                <a:solidFill>
                  <a:prstClr val="black"/>
                </a:solidFill>
              </a:endParaRPr>
            </a:p>
          </p:txBody>
        </p:sp>
        <p:sp>
          <p:nvSpPr>
            <p:cNvPr id="1049845" name="object 170"/>
            <p:cNvSpPr/>
            <p:nvPr/>
          </p:nvSpPr>
          <p:spPr>
            <a:xfrm>
              <a:off x="3913359" y="2757170"/>
              <a:ext cx="4819650" cy="2787015"/>
            </a:xfrm>
            <a:custGeom>
              <a:avLst/>
              <a:ahLst/>
              <a:rect l="l" t="t" r="r" b="b"/>
              <a:pathLst>
                <a:path w="4819650" h="2787015">
                  <a:moveTo>
                    <a:pt x="4819414" y="22098"/>
                  </a:moveTo>
                  <a:lnTo>
                    <a:pt x="4819414" y="0"/>
                  </a:lnTo>
                  <a:lnTo>
                    <a:pt x="0" y="2786634"/>
                  </a:lnTo>
                  <a:lnTo>
                    <a:pt x="38217" y="2786634"/>
                  </a:lnTo>
                  <a:lnTo>
                    <a:pt x="4819414" y="22098"/>
                  </a:lnTo>
                  <a:close/>
                </a:path>
              </a:pathLst>
            </a:custGeom>
            <a:solidFill>
              <a:srgbClr val="B1D0D0"/>
            </a:solidFill>
          </p:spPr>
          <p:txBody>
            <a:bodyPr bIns="0" lIns="0" rIns="0" rtlCol="0" tIns="0" wrap="square"/>
            <a:p>
              <a:pPr defTabSz="916932"/>
              <a:endParaRPr>
                <a:solidFill>
                  <a:prstClr val="black"/>
                </a:solidFill>
              </a:endParaRPr>
            </a:p>
          </p:txBody>
        </p:sp>
        <p:sp>
          <p:nvSpPr>
            <p:cNvPr id="1049846" name="object 171"/>
            <p:cNvSpPr/>
            <p:nvPr/>
          </p:nvSpPr>
          <p:spPr>
            <a:xfrm>
              <a:off x="3951577" y="2779268"/>
              <a:ext cx="4781550" cy="2764790"/>
            </a:xfrm>
            <a:custGeom>
              <a:avLst/>
              <a:ahLst/>
              <a:rect l="l" t="t" r="r" b="b"/>
              <a:pathLst>
                <a:path w="4781550" h="2764790">
                  <a:moveTo>
                    <a:pt x="4781196" y="22098"/>
                  </a:moveTo>
                  <a:lnTo>
                    <a:pt x="4781196" y="0"/>
                  </a:lnTo>
                  <a:lnTo>
                    <a:pt x="0" y="2764536"/>
                  </a:lnTo>
                  <a:lnTo>
                    <a:pt x="38217" y="2764536"/>
                  </a:lnTo>
                  <a:lnTo>
                    <a:pt x="4781196" y="22098"/>
                  </a:lnTo>
                  <a:close/>
                </a:path>
              </a:pathLst>
            </a:custGeom>
            <a:solidFill>
              <a:srgbClr val="B0CFCF"/>
            </a:solidFill>
          </p:spPr>
          <p:txBody>
            <a:bodyPr bIns="0" lIns="0" rIns="0" rtlCol="0" tIns="0" wrap="square"/>
            <a:p>
              <a:pPr defTabSz="916932"/>
              <a:endParaRPr>
                <a:solidFill>
                  <a:prstClr val="black"/>
                </a:solidFill>
              </a:endParaRPr>
            </a:p>
          </p:txBody>
        </p:sp>
        <p:sp>
          <p:nvSpPr>
            <p:cNvPr id="1049847" name="object 172"/>
            <p:cNvSpPr/>
            <p:nvPr/>
          </p:nvSpPr>
          <p:spPr>
            <a:xfrm>
              <a:off x="3989795" y="2801366"/>
              <a:ext cx="4743450" cy="2742565"/>
            </a:xfrm>
            <a:custGeom>
              <a:avLst/>
              <a:ahLst/>
              <a:rect l="l" t="t" r="r" b="b"/>
              <a:pathLst>
                <a:path w="4743450" h="2742565">
                  <a:moveTo>
                    <a:pt x="4742978" y="22098"/>
                  </a:moveTo>
                  <a:lnTo>
                    <a:pt x="4742978" y="0"/>
                  </a:lnTo>
                  <a:lnTo>
                    <a:pt x="0" y="2742438"/>
                  </a:lnTo>
                  <a:lnTo>
                    <a:pt x="38217" y="2742438"/>
                  </a:lnTo>
                  <a:lnTo>
                    <a:pt x="4742978" y="22098"/>
                  </a:lnTo>
                  <a:close/>
                </a:path>
              </a:pathLst>
            </a:custGeom>
            <a:solidFill>
              <a:srgbClr val="AECFCF"/>
            </a:solidFill>
          </p:spPr>
          <p:txBody>
            <a:bodyPr bIns="0" lIns="0" rIns="0" rtlCol="0" tIns="0" wrap="square"/>
            <a:p>
              <a:pPr defTabSz="916932"/>
              <a:endParaRPr>
                <a:solidFill>
                  <a:prstClr val="black"/>
                </a:solidFill>
              </a:endParaRPr>
            </a:p>
          </p:txBody>
        </p:sp>
        <p:sp>
          <p:nvSpPr>
            <p:cNvPr id="1049848" name="object 173"/>
            <p:cNvSpPr/>
            <p:nvPr/>
          </p:nvSpPr>
          <p:spPr>
            <a:xfrm>
              <a:off x="4028013" y="2823464"/>
              <a:ext cx="4705350" cy="2720340"/>
            </a:xfrm>
            <a:custGeom>
              <a:avLst/>
              <a:ahLst/>
              <a:rect l="l" t="t" r="r" b="b"/>
              <a:pathLst>
                <a:path w="4705350" h="2720340">
                  <a:moveTo>
                    <a:pt x="4704760" y="22098"/>
                  </a:moveTo>
                  <a:lnTo>
                    <a:pt x="4704760" y="0"/>
                  </a:lnTo>
                  <a:lnTo>
                    <a:pt x="0" y="2720340"/>
                  </a:lnTo>
                  <a:lnTo>
                    <a:pt x="38217" y="2720340"/>
                  </a:lnTo>
                  <a:lnTo>
                    <a:pt x="4704760" y="22098"/>
                  </a:lnTo>
                  <a:close/>
                </a:path>
              </a:pathLst>
            </a:custGeom>
            <a:solidFill>
              <a:srgbClr val="ADCECE"/>
            </a:solidFill>
          </p:spPr>
          <p:txBody>
            <a:bodyPr bIns="0" lIns="0" rIns="0" rtlCol="0" tIns="0" wrap="square"/>
            <a:p>
              <a:pPr defTabSz="916932"/>
              <a:endParaRPr>
                <a:solidFill>
                  <a:prstClr val="black"/>
                </a:solidFill>
              </a:endParaRPr>
            </a:p>
          </p:txBody>
        </p:sp>
        <p:sp>
          <p:nvSpPr>
            <p:cNvPr id="1049849" name="object 174"/>
            <p:cNvSpPr/>
            <p:nvPr/>
          </p:nvSpPr>
          <p:spPr>
            <a:xfrm>
              <a:off x="4066231" y="2845562"/>
              <a:ext cx="4666615" cy="2698750"/>
            </a:xfrm>
            <a:custGeom>
              <a:avLst/>
              <a:ahLst/>
              <a:rect l="l" t="t" r="r" b="b"/>
              <a:pathLst>
                <a:path w="4666615" h="2698750">
                  <a:moveTo>
                    <a:pt x="4666542" y="22098"/>
                  </a:moveTo>
                  <a:lnTo>
                    <a:pt x="4666542" y="0"/>
                  </a:lnTo>
                  <a:lnTo>
                    <a:pt x="0" y="2698242"/>
                  </a:lnTo>
                  <a:lnTo>
                    <a:pt x="38217" y="2698242"/>
                  </a:lnTo>
                  <a:lnTo>
                    <a:pt x="4666542" y="22098"/>
                  </a:lnTo>
                  <a:close/>
                </a:path>
              </a:pathLst>
            </a:custGeom>
            <a:solidFill>
              <a:srgbClr val="ACCECE"/>
            </a:solidFill>
          </p:spPr>
          <p:txBody>
            <a:bodyPr bIns="0" lIns="0" rIns="0" rtlCol="0" tIns="0" wrap="square"/>
            <a:p>
              <a:pPr defTabSz="916932"/>
              <a:endParaRPr>
                <a:solidFill>
                  <a:prstClr val="black"/>
                </a:solidFill>
              </a:endParaRPr>
            </a:p>
          </p:txBody>
        </p:sp>
        <p:sp>
          <p:nvSpPr>
            <p:cNvPr id="1049850" name="object 175"/>
            <p:cNvSpPr/>
            <p:nvPr/>
          </p:nvSpPr>
          <p:spPr>
            <a:xfrm>
              <a:off x="4104449" y="2867660"/>
              <a:ext cx="4628515" cy="2676525"/>
            </a:xfrm>
            <a:custGeom>
              <a:avLst/>
              <a:ahLst/>
              <a:rect l="l" t="t" r="r" b="b"/>
              <a:pathLst>
                <a:path w="4628515" h="2676525">
                  <a:moveTo>
                    <a:pt x="4628324" y="22098"/>
                  </a:moveTo>
                  <a:lnTo>
                    <a:pt x="4628324" y="0"/>
                  </a:lnTo>
                  <a:lnTo>
                    <a:pt x="0" y="2676144"/>
                  </a:lnTo>
                  <a:lnTo>
                    <a:pt x="38217" y="2676144"/>
                  </a:lnTo>
                  <a:lnTo>
                    <a:pt x="4628324" y="22098"/>
                  </a:lnTo>
                  <a:close/>
                </a:path>
              </a:pathLst>
            </a:custGeom>
            <a:solidFill>
              <a:srgbClr val="ABCDCD"/>
            </a:solidFill>
          </p:spPr>
          <p:txBody>
            <a:bodyPr bIns="0" lIns="0" rIns="0" rtlCol="0" tIns="0" wrap="square"/>
            <a:p>
              <a:pPr defTabSz="916932"/>
              <a:endParaRPr>
                <a:solidFill>
                  <a:prstClr val="black"/>
                </a:solidFill>
              </a:endParaRPr>
            </a:p>
          </p:txBody>
        </p:sp>
        <p:sp>
          <p:nvSpPr>
            <p:cNvPr id="1049851" name="object 176"/>
            <p:cNvSpPr/>
            <p:nvPr/>
          </p:nvSpPr>
          <p:spPr>
            <a:xfrm>
              <a:off x="4142667" y="2889758"/>
              <a:ext cx="4590415" cy="2654300"/>
            </a:xfrm>
            <a:custGeom>
              <a:avLst/>
              <a:ahLst/>
              <a:rect l="l" t="t" r="r" b="b"/>
              <a:pathLst>
                <a:path w="4590415" h="2654300">
                  <a:moveTo>
                    <a:pt x="4590106" y="22097"/>
                  </a:moveTo>
                  <a:lnTo>
                    <a:pt x="4590106" y="0"/>
                  </a:lnTo>
                  <a:lnTo>
                    <a:pt x="0" y="2654046"/>
                  </a:lnTo>
                  <a:lnTo>
                    <a:pt x="38217" y="2654046"/>
                  </a:lnTo>
                  <a:lnTo>
                    <a:pt x="4590106" y="22097"/>
                  </a:lnTo>
                  <a:close/>
                </a:path>
              </a:pathLst>
            </a:custGeom>
            <a:solidFill>
              <a:srgbClr val="A9CCCC"/>
            </a:solidFill>
          </p:spPr>
          <p:txBody>
            <a:bodyPr bIns="0" lIns="0" rIns="0" rtlCol="0" tIns="0" wrap="square"/>
            <a:p>
              <a:pPr defTabSz="916932"/>
              <a:endParaRPr>
                <a:solidFill>
                  <a:prstClr val="black"/>
                </a:solidFill>
              </a:endParaRPr>
            </a:p>
          </p:txBody>
        </p:sp>
        <p:sp>
          <p:nvSpPr>
            <p:cNvPr id="1049852" name="object 177"/>
            <p:cNvSpPr/>
            <p:nvPr/>
          </p:nvSpPr>
          <p:spPr>
            <a:xfrm>
              <a:off x="4180885" y="2911856"/>
              <a:ext cx="4552315" cy="2632075"/>
            </a:xfrm>
            <a:custGeom>
              <a:avLst/>
              <a:ahLst/>
              <a:rect l="l" t="t" r="r" b="b"/>
              <a:pathLst>
                <a:path w="4552315" h="2632075">
                  <a:moveTo>
                    <a:pt x="4551888" y="22098"/>
                  </a:moveTo>
                  <a:lnTo>
                    <a:pt x="4551888" y="0"/>
                  </a:lnTo>
                  <a:lnTo>
                    <a:pt x="0" y="2631948"/>
                  </a:lnTo>
                  <a:lnTo>
                    <a:pt x="38217" y="2631948"/>
                  </a:lnTo>
                  <a:lnTo>
                    <a:pt x="4551888" y="22098"/>
                  </a:lnTo>
                  <a:close/>
                </a:path>
              </a:pathLst>
            </a:custGeom>
            <a:solidFill>
              <a:srgbClr val="A8CCCC"/>
            </a:solidFill>
          </p:spPr>
          <p:txBody>
            <a:bodyPr bIns="0" lIns="0" rIns="0" rtlCol="0" tIns="0" wrap="square"/>
            <a:p>
              <a:pPr defTabSz="916932"/>
              <a:endParaRPr>
                <a:solidFill>
                  <a:prstClr val="black"/>
                </a:solidFill>
              </a:endParaRPr>
            </a:p>
          </p:txBody>
        </p:sp>
        <p:sp>
          <p:nvSpPr>
            <p:cNvPr id="1049853" name="object 178"/>
            <p:cNvSpPr/>
            <p:nvPr/>
          </p:nvSpPr>
          <p:spPr>
            <a:xfrm>
              <a:off x="4219103" y="2933954"/>
              <a:ext cx="4514215" cy="2609850"/>
            </a:xfrm>
            <a:custGeom>
              <a:avLst/>
              <a:ahLst/>
              <a:rect l="l" t="t" r="r" b="b"/>
              <a:pathLst>
                <a:path w="4514215" h="2609850">
                  <a:moveTo>
                    <a:pt x="4513670" y="22098"/>
                  </a:moveTo>
                  <a:lnTo>
                    <a:pt x="4513670" y="0"/>
                  </a:lnTo>
                  <a:lnTo>
                    <a:pt x="0" y="2609850"/>
                  </a:lnTo>
                  <a:lnTo>
                    <a:pt x="38217" y="2609850"/>
                  </a:lnTo>
                  <a:lnTo>
                    <a:pt x="4513670" y="22098"/>
                  </a:lnTo>
                  <a:close/>
                </a:path>
              </a:pathLst>
            </a:custGeom>
            <a:solidFill>
              <a:srgbClr val="A7CBCB"/>
            </a:solidFill>
          </p:spPr>
          <p:txBody>
            <a:bodyPr bIns="0" lIns="0" rIns="0" rtlCol="0" tIns="0" wrap="square"/>
            <a:p>
              <a:pPr defTabSz="916932"/>
              <a:endParaRPr>
                <a:solidFill>
                  <a:prstClr val="black"/>
                </a:solidFill>
              </a:endParaRPr>
            </a:p>
          </p:txBody>
        </p:sp>
        <p:sp>
          <p:nvSpPr>
            <p:cNvPr id="1049854" name="object 179"/>
            <p:cNvSpPr/>
            <p:nvPr/>
          </p:nvSpPr>
          <p:spPr>
            <a:xfrm>
              <a:off x="4257321" y="2956052"/>
              <a:ext cx="4475480" cy="2588260"/>
            </a:xfrm>
            <a:custGeom>
              <a:avLst/>
              <a:ahLst/>
              <a:rect l="l" t="t" r="r" b="b"/>
              <a:pathLst>
                <a:path w="4475480" h="2588260">
                  <a:moveTo>
                    <a:pt x="4475452" y="22098"/>
                  </a:moveTo>
                  <a:lnTo>
                    <a:pt x="4475452" y="0"/>
                  </a:lnTo>
                  <a:lnTo>
                    <a:pt x="0" y="2587752"/>
                  </a:lnTo>
                  <a:lnTo>
                    <a:pt x="38217" y="2587752"/>
                  </a:lnTo>
                  <a:lnTo>
                    <a:pt x="4475452" y="22098"/>
                  </a:lnTo>
                  <a:close/>
                </a:path>
              </a:pathLst>
            </a:custGeom>
            <a:solidFill>
              <a:srgbClr val="A6CACA"/>
            </a:solidFill>
          </p:spPr>
          <p:txBody>
            <a:bodyPr bIns="0" lIns="0" rIns="0" rtlCol="0" tIns="0" wrap="square"/>
            <a:p>
              <a:pPr defTabSz="916932"/>
              <a:endParaRPr>
                <a:solidFill>
                  <a:prstClr val="black"/>
                </a:solidFill>
              </a:endParaRPr>
            </a:p>
          </p:txBody>
        </p:sp>
        <p:sp>
          <p:nvSpPr>
            <p:cNvPr id="1049855" name="object 180"/>
            <p:cNvSpPr/>
            <p:nvPr/>
          </p:nvSpPr>
          <p:spPr>
            <a:xfrm>
              <a:off x="4295539" y="2978150"/>
              <a:ext cx="4437380" cy="2566035"/>
            </a:xfrm>
            <a:custGeom>
              <a:avLst/>
              <a:ahLst/>
              <a:rect l="l" t="t" r="r" b="b"/>
              <a:pathLst>
                <a:path w="4437380" h="2566035">
                  <a:moveTo>
                    <a:pt x="4437234" y="22098"/>
                  </a:moveTo>
                  <a:lnTo>
                    <a:pt x="4437234" y="0"/>
                  </a:lnTo>
                  <a:lnTo>
                    <a:pt x="0" y="2565654"/>
                  </a:lnTo>
                  <a:lnTo>
                    <a:pt x="38217" y="2565654"/>
                  </a:lnTo>
                  <a:lnTo>
                    <a:pt x="4437234" y="22098"/>
                  </a:lnTo>
                  <a:close/>
                </a:path>
              </a:pathLst>
            </a:custGeom>
            <a:solidFill>
              <a:srgbClr val="A4CACA"/>
            </a:solidFill>
          </p:spPr>
          <p:txBody>
            <a:bodyPr bIns="0" lIns="0" rIns="0" rtlCol="0" tIns="0" wrap="square"/>
            <a:p>
              <a:pPr defTabSz="916932"/>
              <a:endParaRPr>
                <a:solidFill>
                  <a:prstClr val="black"/>
                </a:solidFill>
              </a:endParaRPr>
            </a:p>
          </p:txBody>
        </p:sp>
        <p:sp>
          <p:nvSpPr>
            <p:cNvPr id="1049856" name="object 181"/>
            <p:cNvSpPr/>
            <p:nvPr/>
          </p:nvSpPr>
          <p:spPr>
            <a:xfrm>
              <a:off x="4333757" y="3000248"/>
              <a:ext cx="4399280" cy="2543810"/>
            </a:xfrm>
            <a:custGeom>
              <a:avLst/>
              <a:ahLst/>
              <a:rect l="l" t="t" r="r" b="b"/>
              <a:pathLst>
                <a:path w="4399280" h="2543810">
                  <a:moveTo>
                    <a:pt x="4399016" y="22098"/>
                  </a:moveTo>
                  <a:lnTo>
                    <a:pt x="4399016" y="0"/>
                  </a:lnTo>
                  <a:lnTo>
                    <a:pt x="0" y="2543556"/>
                  </a:lnTo>
                  <a:lnTo>
                    <a:pt x="38217" y="2543556"/>
                  </a:lnTo>
                  <a:lnTo>
                    <a:pt x="4399016" y="22098"/>
                  </a:lnTo>
                  <a:close/>
                </a:path>
              </a:pathLst>
            </a:custGeom>
            <a:solidFill>
              <a:srgbClr val="A3C9C9"/>
            </a:solidFill>
          </p:spPr>
          <p:txBody>
            <a:bodyPr bIns="0" lIns="0" rIns="0" rtlCol="0" tIns="0" wrap="square"/>
            <a:p>
              <a:pPr defTabSz="916932"/>
              <a:endParaRPr>
                <a:solidFill>
                  <a:prstClr val="black"/>
                </a:solidFill>
              </a:endParaRPr>
            </a:p>
          </p:txBody>
        </p:sp>
        <p:sp>
          <p:nvSpPr>
            <p:cNvPr id="1049857" name="object 182"/>
            <p:cNvSpPr/>
            <p:nvPr/>
          </p:nvSpPr>
          <p:spPr>
            <a:xfrm>
              <a:off x="4371975" y="3022346"/>
              <a:ext cx="4361180" cy="2521585"/>
            </a:xfrm>
            <a:custGeom>
              <a:avLst/>
              <a:ahLst/>
              <a:rect l="l" t="t" r="r" b="b"/>
              <a:pathLst>
                <a:path w="4361180" h="2521585">
                  <a:moveTo>
                    <a:pt x="4360798" y="22098"/>
                  </a:moveTo>
                  <a:lnTo>
                    <a:pt x="4360798" y="0"/>
                  </a:lnTo>
                  <a:lnTo>
                    <a:pt x="0" y="2521458"/>
                  </a:lnTo>
                  <a:lnTo>
                    <a:pt x="38217" y="2521458"/>
                  </a:lnTo>
                  <a:lnTo>
                    <a:pt x="4360798" y="22098"/>
                  </a:lnTo>
                  <a:close/>
                </a:path>
              </a:pathLst>
            </a:custGeom>
            <a:solidFill>
              <a:srgbClr val="A2C8C8"/>
            </a:solidFill>
          </p:spPr>
          <p:txBody>
            <a:bodyPr bIns="0" lIns="0" rIns="0" rtlCol="0" tIns="0" wrap="square"/>
            <a:p>
              <a:pPr defTabSz="916932"/>
              <a:endParaRPr>
                <a:solidFill>
                  <a:prstClr val="black"/>
                </a:solidFill>
              </a:endParaRPr>
            </a:p>
          </p:txBody>
        </p:sp>
        <p:sp>
          <p:nvSpPr>
            <p:cNvPr id="1049858" name="object 183"/>
            <p:cNvSpPr/>
            <p:nvPr/>
          </p:nvSpPr>
          <p:spPr>
            <a:xfrm>
              <a:off x="4410193" y="3044444"/>
              <a:ext cx="4323080" cy="2499360"/>
            </a:xfrm>
            <a:custGeom>
              <a:avLst/>
              <a:ahLst/>
              <a:rect l="l" t="t" r="r" b="b"/>
              <a:pathLst>
                <a:path w="4323080" h="2499360">
                  <a:moveTo>
                    <a:pt x="4322580" y="22097"/>
                  </a:moveTo>
                  <a:lnTo>
                    <a:pt x="4322580" y="0"/>
                  </a:lnTo>
                  <a:lnTo>
                    <a:pt x="0" y="2499360"/>
                  </a:lnTo>
                  <a:lnTo>
                    <a:pt x="38217" y="2499360"/>
                  </a:lnTo>
                  <a:lnTo>
                    <a:pt x="4322580" y="22097"/>
                  </a:lnTo>
                  <a:close/>
                </a:path>
              </a:pathLst>
            </a:custGeom>
            <a:solidFill>
              <a:srgbClr val="A1C8C8"/>
            </a:solidFill>
          </p:spPr>
          <p:txBody>
            <a:bodyPr bIns="0" lIns="0" rIns="0" rtlCol="0" tIns="0" wrap="square"/>
            <a:p>
              <a:pPr defTabSz="916932"/>
              <a:endParaRPr>
                <a:solidFill>
                  <a:prstClr val="black"/>
                </a:solidFill>
              </a:endParaRPr>
            </a:p>
          </p:txBody>
        </p:sp>
        <p:sp>
          <p:nvSpPr>
            <p:cNvPr id="1049859" name="object 184"/>
            <p:cNvSpPr/>
            <p:nvPr/>
          </p:nvSpPr>
          <p:spPr>
            <a:xfrm>
              <a:off x="4448411" y="3066542"/>
              <a:ext cx="4284980" cy="2477770"/>
            </a:xfrm>
            <a:custGeom>
              <a:avLst/>
              <a:ahLst/>
              <a:rect l="l" t="t" r="r" b="b"/>
              <a:pathLst>
                <a:path w="4284980" h="2477770">
                  <a:moveTo>
                    <a:pt x="4284362" y="22098"/>
                  </a:moveTo>
                  <a:lnTo>
                    <a:pt x="4284362" y="0"/>
                  </a:lnTo>
                  <a:lnTo>
                    <a:pt x="0" y="2477262"/>
                  </a:lnTo>
                  <a:lnTo>
                    <a:pt x="38217" y="2477262"/>
                  </a:lnTo>
                  <a:lnTo>
                    <a:pt x="4284362" y="22098"/>
                  </a:lnTo>
                  <a:close/>
                </a:path>
              </a:pathLst>
            </a:custGeom>
            <a:solidFill>
              <a:srgbClr val="9FC7C7"/>
            </a:solidFill>
          </p:spPr>
          <p:txBody>
            <a:bodyPr bIns="0" lIns="0" rIns="0" rtlCol="0" tIns="0" wrap="square"/>
            <a:p>
              <a:pPr defTabSz="916932"/>
              <a:endParaRPr>
                <a:solidFill>
                  <a:prstClr val="black"/>
                </a:solidFill>
              </a:endParaRPr>
            </a:p>
          </p:txBody>
        </p:sp>
        <p:sp>
          <p:nvSpPr>
            <p:cNvPr id="1049860" name="object 185"/>
            <p:cNvSpPr/>
            <p:nvPr/>
          </p:nvSpPr>
          <p:spPr>
            <a:xfrm>
              <a:off x="4486629" y="3088640"/>
              <a:ext cx="4246245" cy="2455545"/>
            </a:xfrm>
            <a:custGeom>
              <a:avLst/>
              <a:ahLst/>
              <a:rect l="l" t="t" r="r" b="b"/>
              <a:pathLst>
                <a:path w="4246245" h="2455545">
                  <a:moveTo>
                    <a:pt x="4246145" y="22098"/>
                  </a:moveTo>
                  <a:lnTo>
                    <a:pt x="4246145" y="0"/>
                  </a:lnTo>
                  <a:lnTo>
                    <a:pt x="0" y="2455164"/>
                  </a:lnTo>
                  <a:lnTo>
                    <a:pt x="38217" y="2455164"/>
                  </a:lnTo>
                  <a:lnTo>
                    <a:pt x="4246145" y="22098"/>
                  </a:lnTo>
                  <a:close/>
                </a:path>
              </a:pathLst>
            </a:custGeom>
            <a:solidFill>
              <a:srgbClr val="9EC6C6"/>
            </a:solidFill>
          </p:spPr>
          <p:txBody>
            <a:bodyPr bIns="0" lIns="0" rIns="0" rtlCol="0" tIns="0" wrap="square"/>
            <a:p>
              <a:pPr defTabSz="916932"/>
              <a:endParaRPr>
                <a:solidFill>
                  <a:prstClr val="black"/>
                </a:solidFill>
              </a:endParaRPr>
            </a:p>
          </p:txBody>
        </p:sp>
        <p:sp>
          <p:nvSpPr>
            <p:cNvPr id="1049861" name="object 186"/>
            <p:cNvSpPr/>
            <p:nvPr/>
          </p:nvSpPr>
          <p:spPr>
            <a:xfrm>
              <a:off x="4524847" y="3110738"/>
              <a:ext cx="4208145" cy="2433320"/>
            </a:xfrm>
            <a:custGeom>
              <a:avLst/>
              <a:ahLst/>
              <a:rect l="l" t="t" r="r" b="b"/>
              <a:pathLst>
                <a:path w="4208145" h="2433320">
                  <a:moveTo>
                    <a:pt x="4207927" y="22098"/>
                  </a:moveTo>
                  <a:lnTo>
                    <a:pt x="4207927" y="0"/>
                  </a:lnTo>
                  <a:lnTo>
                    <a:pt x="0" y="2433066"/>
                  </a:lnTo>
                  <a:lnTo>
                    <a:pt x="38217" y="2433066"/>
                  </a:lnTo>
                  <a:lnTo>
                    <a:pt x="4207927" y="22098"/>
                  </a:lnTo>
                  <a:close/>
                </a:path>
              </a:pathLst>
            </a:custGeom>
            <a:solidFill>
              <a:srgbClr val="9DC6C6"/>
            </a:solidFill>
          </p:spPr>
          <p:txBody>
            <a:bodyPr bIns="0" lIns="0" rIns="0" rtlCol="0" tIns="0" wrap="square"/>
            <a:p>
              <a:pPr defTabSz="916932"/>
              <a:endParaRPr>
                <a:solidFill>
                  <a:prstClr val="black"/>
                </a:solidFill>
              </a:endParaRPr>
            </a:p>
          </p:txBody>
        </p:sp>
        <p:sp>
          <p:nvSpPr>
            <p:cNvPr id="1049862" name="object 187"/>
            <p:cNvSpPr/>
            <p:nvPr/>
          </p:nvSpPr>
          <p:spPr>
            <a:xfrm>
              <a:off x="4563064" y="3132836"/>
              <a:ext cx="4170045" cy="2411095"/>
            </a:xfrm>
            <a:custGeom>
              <a:avLst/>
              <a:ahLst/>
              <a:rect l="l" t="t" r="r" b="b"/>
              <a:pathLst>
                <a:path w="4170045" h="2411095">
                  <a:moveTo>
                    <a:pt x="4169709" y="22098"/>
                  </a:moveTo>
                  <a:lnTo>
                    <a:pt x="4169709" y="0"/>
                  </a:lnTo>
                  <a:lnTo>
                    <a:pt x="0" y="2410968"/>
                  </a:lnTo>
                  <a:lnTo>
                    <a:pt x="38217" y="2410968"/>
                  </a:lnTo>
                  <a:lnTo>
                    <a:pt x="4169709" y="22098"/>
                  </a:lnTo>
                  <a:close/>
                </a:path>
              </a:pathLst>
            </a:custGeom>
            <a:solidFill>
              <a:srgbClr val="9BC5C5"/>
            </a:solidFill>
          </p:spPr>
          <p:txBody>
            <a:bodyPr bIns="0" lIns="0" rIns="0" rtlCol="0" tIns="0" wrap="square"/>
            <a:p>
              <a:pPr defTabSz="916932"/>
              <a:endParaRPr>
                <a:solidFill>
                  <a:prstClr val="black"/>
                </a:solidFill>
              </a:endParaRPr>
            </a:p>
          </p:txBody>
        </p:sp>
        <p:sp>
          <p:nvSpPr>
            <p:cNvPr id="1049863" name="object 188"/>
            <p:cNvSpPr/>
            <p:nvPr/>
          </p:nvSpPr>
          <p:spPr>
            <a:xfrm>
              <a:off x="4601273" y="3154933"/>
              <a:ext cx="4131945" cy="2389505"/>
            </a:xfrm>
            <a:custGeom>
              <a:avLst/>
              <a:ahLst/>
              <a:rect l="l" t="t" r="r" b="b"/>
              <a:pathLst>
                <a:path w="4131945" h="2389504">
                  <a:moveTo>
                    <a:pt x="4131500" y="22098"/>
                  </a:moveTo>
                  <a:lnTo>
                    <a:pt x="38227" y="2388882"/>
                  </a:lnTo>
                  <a:lnTo>
                    <a:pt x="77762" y="2388882"/>
                  </a:lnTo>
                  <a:lnTo>
                    <a:pt x="4131500" y="44958"/>
                  </a:lnTo>
                  <a:lnTo>
                    <a:pt x="4131500" y="22098"/>
                  </a:lnTo>
                  <a:close/>
                </a:path>
                <a:path w="4131945" h="2389504">
                  <a:moveTo>
                    <a:pt x="4131500" y="0"/>
                  </a:moveTo>
                  <a:lnTo>
                    <a:pt x="0" y="2388870"/>
                  </a:lnTo>
                  <a:lnTo>
                    <a:pt x="38227" y="2388870"/>
                  </a:lnTo>
                  <a:lnTo>
                    <a:pt x="4131500" y="22098"/>
                  </a:lnTo>
                  <a:lnTo>
                    <a:pt x="4131500" y="0"/>
                  </a:lnTo>
                  <a:close/>
                </a:path>
              </a:pathLst>
            </a:custGeom>
            <a:solidFill>
              <a:srgbClr val="9AC4C4"/>
            </a:solidFill>
          </p:spPr>
          <p:txBody>
            <a:bodyPr bIns="0" lIns="0" rIns="0" rtlCol="0" tIns="0" wrap="square"/>
            <a:p>
              <a:pPr defTabSz="916932"/>
              <a:endParaRPr>
                <a:solidFill>
                  <a:prstClr val="black"/>
                </a:solidFill>
              </a:endParaRPr>
            </a:p>
          </p:txBody>
        </p:sp>
        <p:sp>
          <p:nvSpPr>
            <p:cNvPr id="1049864" name="object 189"/>
            <p:cNvSpPr/>
            <p:nvPr/>
          </p:nvSpPr>
          <p:spPr>
            <a:xfrm>
              <a:off x="4679036" y="3199892"/>
              <a:ext cx="4053840" cy="2344420"/>
            </a:xfrm>
            <a:custGeom>
              <a:avLst/>
              <a:ahLst/>
              <a:rect l="l" t="t" r="r" b="b"/>
              <a:pathLst>
                <a:path w="4053840" h="2344420">
                  <a:moveTo>
                    <a:pt x="4053737" y="22098"/>
                  </a:moveTo>
                  <a:lnTo>
                    <a:pt x="4053737" y="0"/>
                  </a:lnTo>
                  <a:lnTo>
                    <a:pt x="0" y="2343912"/>
                  </a:lnTo>
                  <a:lnTo>
                    <a:pt x="38217" y="2343912"/>
                  </a:lnTo>
                  <a:lnTo>
                    <a:pt x="4053737" y="22098"/>
                  </a:lnTo>
                  <a:close/>
                </a:path>
              </a:pathLst>
            </a:custGeom>
            <a:solidFill>
              <a:srgbClr val="98C3C3"/>
            </a:solidFill>
          </p:spPr>
          <p:txBody>
            <a:bodyPr bIns="0" lIns="0" rIns="0" rtlCol="0" tIns="0" wrap="square"/>
            <a:p>
              <a:pPr defTabSz="916932"/>
              <a:endParaRPr>
                <a:solidFill>
                  <a:prstClr val="black"/>
                </a:solidFill>
              </a:endParaRPr>
            </a:p>
          </p:txBody>
        </p:sp>
        <p:sp>
          <p:nvSpPr>
            <p:cNvPr id="1049865" name="object 190"/>
            <p:cNvSpPr/>
            <p:nvPr/>
          </p:nvSpPr>
          <p:spPr>
            <a:xfrm>
              <a:off x="4717254" y="3221990"/>
              <a:ext cx="4015740" cy="2322195"/>
            </a:xfrm>
            <a:custGeom>
              <a:avLst/>
              <a:ahLst/>
              <a:rect l="l" t="t" r="r" b="b"/>
              <a:pathLst>
                <a:path w="4015740" h="2322195">
                  <a:moveTo>
                    <a:pt x="4015519" y="22098"/>
                  </a:moveTo>
                  <a:lnTo>
                    <a:pt x="4015519" y="0"/>
                  </a:lnTo>
                  <a:lnTo>
                    <a:pt x="0" y="2321814"/>
                  </a:lnTo>
                  <a:lnTo>
                    <a:pt x="38217" y="2321814"/>
                  </a:lnTo>
                  <a:lnTo>
                    <a:pt x="4015519" y="22098"/>
                  </a:lnTo>
                  <a:close/>
                </a:path>
              </a:pathLst>
            </a:custGeom>
            <a:solidFill>
              <a:srgbClr val="96C2C2"/>
            </a:solidFill>
          </p:spPr>
          <p:txBody>
            <a:bodyPr bIns="0" lIns="0" rIns="0" rtlCol="0" tIns="0" wrap="square"/>
            <a:p>
              <a:pPr defTabSz="916932"/>
              <a:endParaRPr>
                <a:solidFill>
                  <a:prstClr val="black"/>
                </a:solidFill>
              </a:endParaRPr>
            </a:p>
          </p:txBody>
        </p:sp>
        <p:sp>
          <p:nvSpPr>
            <p:cNvPr id="1049866" name="object 191"/>
            <p:cNvSpPr/>
            <p:nvPr/>
          </p:nvSpPr>
          <p:spPr>
            <a:xfrm>
              <a:off x="4755472" y="3244088"/>
              <a:ext cx="3977640" cy="2299970"/>
            </a:xfrm>
            <a:custGeom>
              <a:avLst/>
              <a:ahLst/>
              <a:rect l="l" t="t" r="r" b="b"/>
              <a:pathLst>
                <a:path w="3977640" h="2299970">
                  <a:moveTo>
                    <a:pt x="3977301" y="22098"/>
                  </a:moveTo>
                  <a:lnTo>
                    <a:pt x="3977301" y="0"/>
                  </a:lnTo>
                  <a:lnTo>
                    <a:pt x="0" y="2299716"/>
                  </a:lnTo>
                  <a:lnTo>
                    <a:pt x="38217" y="2299716"/>
                  </a:lnTo>
                  <a:lnTo>
                    <a:pt x="3977301" y="22098"/>
                  </a:lnTo>
                  <a:close/>
                </a:path>
              </a:pathLst>
            </a:custGeom>
            <a:solidFill>
              <a:srgbClr val="95C2C2"/>
            </a:solidFill>
          </p:spPr>
          <p:txBody>
            <a:bodyPr bIns="0" lIns="0" rIns="0" rtlCol="0" tIns="0" wrap="square"/>
            <a:p>
              <a:pPr defTabSz="916932"/>
              <a:endParaRPr>
                <a:solidFill>
                  <a:prstClr val="black"/>
                </a:solidFill>
              </a:endParaRPr>
            </a:p>
          </p:txBody>
        </p:sp>
        <p:sp>
          <p:nvSpPr>
            <p:cNvPr id="1049867" name="object 192"/>
            <p:cNvSpPr/>
            <p:nvPr/>
          </p:nvSpPr>
          <p:spPr>
            <a:xfrm>
              <a:off x="4793690" y="3266186"/>
              <a:ext cx="3939540" cy="2277745"/>
            </a:xfrm>
            <a:custGeom>
              <a:avLst/>
              <a:ahLst/>
              <a:rect l="l" t="t" r="r" b="b"/>
              <a:pathLst>
                <a:path w="3939540" h="2277745">
                  <a:moveTo>
                    <a:pt x="3939083" y="22098"/>
                  </a:moveTo>
                  <a:lnTo>
                    <a:pt x="3939083" y="0"/>
                  </a:lnTo>
                  <a:lnTo>
                    <a:pt x="0" y="2277618"/>
                  </a:lnTo>
                  <a:lnTo>
                    <a:pt x="38217" y="2277618"/>
                  </a:lnTo>
                  <a:lnTo>
                    <a:pt x="3939083" y="22098"/>
                  </a:lnTo>
                  <a:close/>
                </a:path>
              </a:pathLst>
            </a:custGeom>
            <a:solidFill>
              <a:srgbClr val="94C1C1"/>
            </a:solidFill>
          </p:spPr>
          <p:txBody>
            <a:bodyPr bIns="0" lIns="0" rIns="0" rtlCol="0" tIns="0" wrap="square"/>
            <a:p>
              <a:pPr defTabSz="916932"/>
              <a:endParaRPr>
                <a:solidFill>
                  <a:prstClr val="black"/>
                </a:solidFill>
              </a:endParaRPr>
            </a:p>
          </p:txBody>
        </p:sp>
        <p:sp>
          <p:nvSpPr>
            <p:cNvPr id="1049868" name="object 193"/>
            <p:cNvSpPr/>
            <p:nvPr/>
          </p:nvSpPr>
          <p:spPr>
            <a:xfrm>
              <a:off x="4831908" y="3288284"/>
              <a:ext cx="3901440" cy="2255520"/>
            </a:xfrm>
            <a:custGeom>
              <a:avLst/>
              <a:ahLst/>
              <a:rect l="l" t="t" r="r" b="b"/>
              <a:pathLst>
                <a:path w="3901440" h="2255520">
                  <a:moveTo>
                    <a:pt x="3900865" y="22098"/>
                  </a:moveTo>
                  <a:lnTo>
                    <a:pt x="3900865" y="0"/>
                  </a:lnTo>
                  <a:lnTo>
                    <a:pt x="0" y="2255520"/>
                  </a:lnTo>
                  <a:lnTo>
                    <a:pt x="38217" y="2255520"/>
                  </a:lnTo>
                  <a:lnTo>
                    <a:pt x="3900865" y="22098"/>
                  </a:lnTo>
                  <a:close/>
                </a:path>
              </a:pathLst>
            </a:custGeom>
            <a:solidFill>
              <a:srgbClr val="92C0C0"/>
            </a:solidFill>
          </p:spPr>
          <p:txBody>
            <a:bodyPr bIns="0" lIns="0" rIns="0" rtlCol="0" tIns="0" wrap="square"/>
            <a:p>
              <a:pPr defTabSz="916932"/>
              <a:endParaRPr>
                <a:solidFill>
                  <a:prstClr val="black"/>
                </a:solidFill>
              </a:endParaRPr>
            </a:p>
          </p:txBody>
        </p:sp>
        <p:sp>
          <p:nvSpPr>
            <p:cNvPr id="1049869" name="object 194"/>
            <p:cNvSpPr/>
            <p:nvPr/>
          </p:nvSpPr>
          <p:spPr>
            <a:xfrm>
              <a:off x="4870126" y="3310382"/>
              <a:ext cx="3862704" cy="2233930"/>
            </a:xfrm>
            <a:custGeom>
              <a:avLst/>
              <a:ahLst/>
              <a:rect l="l" t="t" r="r" b="b"/>
              <a:pathLst>
                <a:path w="3862704" h="2233929">
                  <a:moveTo>
                    <a:pt x="3862647" y="22097"/>
                  </a:moveTo>
                  <a:lnTo>
                    <a:pt x="3862647" y="0"/>
                  </a:lnTo>
                  <a:lnTo>
                    <a:pt x="0" y="2233422"/>
                  </a:lnTo>
                  <a:lnTo>
                    <a:pt x="38217" y="2233422"/>
                  </a:lnTo>
                  <a:lnTo>
                    <a:pt x="3862647" y="22097"/>
                  </a:lnTo>
                  <a:close/>
                </a:path>
              </a:pathLst>
            </a:custGeom>
            <a:solidFill>
              <a:srgbClr val="91C0C0"/>
            </a:solidFill>
          </p:spPr>
          <p:txBody>
            <a:bodyPr bIns="0" lIns="0" rIns="0" rtlCol="0" tIns="0" wrap="square"/>
            <a:p>
              <a:pPr defTabSz="916932"/>
              <a:endParaRPr>
                <a:solidFill>
                  <a:prstClr val="black"/>
                </a:solidFill>
              </a:endParaRPr>
            </a:p>
          </p:txBody>
        </p:sp>
        <p:sp>
          <p:nvSpPr>
            <p:cNvPr id="1049870" name="object 195"/>
            <p:cNvSpPr/>
            <p:nvPr/>
          </p:nvSpPr>
          <p:spPr>
            <a:xfrm>
              <a:off x="4908344" y="3332480"/>
              <a:ext cx="3824604" cy="2211705"/>
            </a:xfrm>
            <a:custGeom>
              <a:avLst/>
              <a:ahLst/>
              <a:rect l="l" t="t" r="r" b="b"/>
              <a:pathLst>
                <a:path w="3824604" h="2211704">
                  <a:moveTo>
                    <a:pt x="3824429" y="22098"/>
                  </a:moveTo>
                  <a:lnTo>
                    <a:pt x="3824429" y="0"/>
                  </a:lnTo>
                  <a:lnTo>
                    <a:pt x="0" y="2211324"/>
                  </a:lnTo>
                  <a:lnTo>
                    <a:pt x="38217" y="2211324"/>
                  </a:lnTo>
                  <a:lnTo>
                    <a:pt x="3824429" y="22098"/>
                  </a:lnTo>
                  <a:close/>
                </a:path>
              </a:pathLst>
            </a:custGeom>
            <a:solidFill>
              <a:srgbClr val="90BFBF"/>
            </a:solidFill>
          </p:spPr>
          <p:txBody>
            <a:bodyPr bIns="0" lIns="0" rIns="0" rtlCol="0" tIns="0" wrap="square"/>
            <a:p>
              <a:pPr defTabSz="916932"/>
              <a:endParaRPr>
                <a:solidFill>
                  <a:prstClr val="black"/>
                </a:solidFill>
              </a:endParaRPr>
            </a:p>
          </p:txBody>
        </p:sp>
        <p:sp>
          <p:nvSpPr>
            <p:cNvPr id="1049871" name="object 196"/>
            <p:cNvSpPr/>
            <p:nvPr/>
          </p:nvSpPr>
          <p:spPr>
            <a:xfrm>
              <a:off x="4946562" y="3354578"/>
              <a:ext cx="3786504" cy="2189480"/>
            </a:xfrm>
            <a:custGeom>
              <a:avLst/>
              <a:ahLst/>
              <a:rect l="l" t="t" r="r" b="b"/>
              <a:pathLst>
                <a:path w="3786504" h="2189479">
                  <a:moveTo>
                    <a:pt x="3786211" y="22098"/>
                  </a:moveTo>
                  <a:lnTo>
                    <a:pt x="3786211" y="0"/>
                  </a:lnTo>
                  <a:lnTo>
                    <a:pt x="0" y="2189226"/>
                  </a:lnTo>
                  <a:lnTo>
                    <a:pt x="38217" y="2189226"/>
                  </a:lnTo>
                  <a:lnTo>
                    <a:pt x="3786211" y="22098"/>
                  </a:lnTo>
                  <a:close/>
                </a:path>
              </a:pathLst>
            </a:custGeom>
            <a:solidFill>
              <a:srgbClr val="8FBEBE"/>
            </a:solidFill>
          </p:spPr>
          <p:txBody>
            <a:bodyPr bIns="0" lIns="0" rIns="0" rtlCol="0" tIns="0" wrap="square"/>
            <a:p>
              <a:pPr defTabSz="916932"/>
              <a:endParaRPr>
                <a:solidFill>
                  <a:prstClr val="black"/>
                </a:solidFill>
              </a:endParaRPr>
            </a:p>
          </p:txBody>
        </p:sp>
        <p:sp>
          <p:nvSpPr>
            <p:cNvPr id="1049872" name="object 197"/>
            <p:cNvSpPr/>
            <p:nvPr/>
          </p:nvSpPr>
          <p:spPr>
            <a:xfrm>
              <a:off x="4984780" y="3376676"/>
              <a:ext cx="3748404" cy="2167255"/>
            </a:xfrm>
            <a:custGeom>
              <a:avLst/>
              <a:ahLst/>
              <a:rect l="l" t="t" r="r" b="b"/>
              <a:pathLst>
                <a:path w="3748404" h="2167254">
                  <a:moveTo>
                    <a:pt x="3747993" y="22098"/>
                  </a:moveTo>
                  <a:lnTo>
                    <a:pt x="3747993" y="0"/>
                  </a:lnTo>
                  <a:lnTo>
                    <a:pt x="0" y="2167128"/>
                  </a:lnTo>
                  <a:lnTo>
                    <a:pt x="38217" y="2167128"/>
                  </a:lnTo>
                  <a:lnTo>
                    <a:pt x="3747993" y="22098"/>
                  </a:lnTo>
                  <a:close/>
                </a:path>
              </a:pathLst>
            </a:custGeom>
            <a:solidFill>
              <a:srgbClr val="8EBEBE"/>
            </a:solidFill>
          </p:spPr>
          <p:txBody>
            <a:bodyPr bIns="0" lIns="0" rIns="0" rtlCol="0" tIns="0" wrap="square"/>
            <a:p>
              <a:pPr defTabSz="916932"/>
              <a:endParaRPr>
                <a:solidFill>
                  <a:prstClr val="black"/>
                </a:solidFill>
              </a:endParaRPr>
            </a:p>
          </p:txBody>
        </p:sp>
        <p:sp>
          <p:nvSpPr>
            <p:cNvPr id="1049873" name="object 198"/>
            <p:cNvSpPr/>
            <p:nvPr/>
          </p:nvSpPr>
          <p:spPr>
            <a:xfrm>
              <a:off x="5022998" y="3398774"/>
              <a:ext cx="3710304" cy="2145030"/>
            </a:xfrm>
            <a:custGeom>
              <a:avLst/>
              <a:ahLst/>
              <a:rect l="l" t="t" r="r" b="b"/>
              <a:pathLst>
                <a:path w="3710304" h="2145029">
                  <a:moveTo>
                    <a:pt x="3709775" y="22098"/>
                  </a:moveTo>
                  <a:lnTo>
                    <a:pt x="3709775" y="0"/>
                  </a:lnTo>
                  <a:lnTo>
                    <a:pt x="0" y="2145030"/>
                  </a:lnTo>
                  <a:lnTo>
                    <a:pt x="38217" y="2145030"/>
                  </a:lnTo>
                  <a:lnTo>
                    <a:pt x="3709775" y="22098"/>
                  </a:lnTo>
                  <a:close/>
                </a:path>
              </a:pathLst>
            </a:custGeom>
            <a:solidFill>
              <a:srgbClr val="8DBDBD"/>
            </a:solidFill>
          </p:spPr>
          <p:txBody>
            <a:bodyPr bIns="0" lIns="0" rIns="0" rtlCol="0" tIns="0" wrap="square"/>
            <a:p>
              <a:pPr defTabSz="916932"/>
              <a:endParaRPr>
                <a:solidFill>
                  <a:prstClr val="black"/>
                </a:solidFill>
              </a:endParaRPr>
            </a:p>
          </p:txBody>
        </p:sp>
        <p:sp>
          <p:nvSpPr>
            <p:cNvPr id="1049874" name="object 199"/>
            <p:cNvSpPr/>
            <p:nvPr/>
          </p:nvSpPr>
          <p:spPr>
            <a:xfrm>
              <a:off x="5061216" y="3420872"/>
              <a:ext cx="3671570" cy="2123440"/>
            </a:xfrm>
            <a:custGeom>
              <a:avLst/>
              <a:ahLst/>
              <a:rect l="l" t="t" r="r" b="b"/>
              <a:pathLst>
                <a:path w="3671570" h="2123440">
                  <a:moveTo>
                    <a:pt x="3671558" y="22098"/>
                  </a:moveTo>
                  <a:lnTo>
                    <a:pt x="3671558" y="0"/>
                  </a:lnTo>
                  <a:lnTo>
                    <a:pt x="0" y="2122932"/>
                  </a:lnTo>
                  <a:lnTo>
                    <a:pt x="38217" y="2122932"/>
                  </a:lnTo>
                  <a:lnTo>
                    <a:pt x="3671558" y="22098"/>
                  </a:lnTo>
                  <a:close/>
                </a:path>
              </a:pathLst>
            </a:custGeom>
            <a:solidFill>
              <a:srgbClr val="8ABCBC"/>
            </a:solidFill>
          </p:spPr>
          <p:txBody>
            <a:bodyPr bIns="0" lIns="0" rIns="0" rtlCol="0" tIns="0" wrap="square"/>
            <a:p>
              <a:pPr defTabSz="916932"/>
              <a:endParaRPr>
                <a:solidFill>
                  <a:prstClr val="black"/>
                </a:solidFill>
              </a:endParaRPr>
            </a:p>
          </p:txBody>
        </p:sp>
        <p:sp>
          <p:nvSpPr>
            <p:cNvPr id="1049875" name="object 200"/>
            <p:cNvSpPr/>
            <p:nvPr/>
          </p:nvSpPr>
          <p:spPr>
            <a:xfrm>
              <a:off x="5099433" y="3442970"/>
              <a:ext cx="3633470" cy="2101215"/>
            </a:xfrm>
            <a:custGeom>
              <a:avLst/>
              <a:ahLst/>
              <a:rect l="l" t="t" r="r" b="b"/>
              <a:pathLst>
                <a:path w="3633470" h="2101215">
                  <a:moveTo>
                    <a:pt x="3633340" y="22097"/>
                  </a:moveTo>
                  <a:lnTo>
                    <a:pt x="3633340" y="0"/>
                  </a:lnTo>
                  <a:lnTo>
                    <a:pt x="0" y="2100834"/>
                  </a:lnTo>
                  <a:lnTo>
                    <a:pt x="38217" y="2100834"/>
                  </a:lnTo>
                  <a:lnTo>
                    <a:pt x="3633340" y="22097"/>
                  </a:lnTo>
                  <a:close/>
                </a:path>
              </a:pathLst>
            </a:custGeom>
            <a:solidFill>
              <a:srgbClr val="89BCBC"/>
            </a:solidFill>
          </p:spPr>
          <p:txBody>
            <a:bodyPr bIns="0" lIns="0" rIns="0" rtlCol="0" tIns="0" wrap="square"/>
            <a:p>
              <a:pPr defTabSz="916932"/>
              <a:endParaRPr>
                <a:solidFill>
                  <a:prstClr val="black"/>
                </a:solidFill>
              </a:endParaRPr>
            </a:p>
          </p:txBody>
        </p:sp>
        <p:sp>
          <p:nvSpPr>
            <p:cNvPr id="1049876" name="object 201"/>
            <p:cNvSpPr/>
            <p:nvPr/>
          </p:nvSpPr>
          <p:spPr>
            <a:xfrm>
              <a:off x="5137651" y="3465068"/>
              <a:ext cx="3595370" cy="2078989"/>
            </a:xfrm>
            <a:custGeom>
              <a:avLst/>
              <a:ahLst/>
              <a:rect l="l" t="t" r="r" b="b"/>
              <a:pathLst>
                <a:path w="3595370" h="2078989">
                  <a:moveTo>
                    <a:pt x="3595122" y="22098"/>
                  </a:moveTo>
                  <a:lnTo>
                    <a:pt x="3595122" y="0"/>
                  </a:lnTo>
                  <a:lnTo>
                    <a:pt x="0" y="2078736"/>
                  </a:lnTo>
                  <a:lnTo>
                    <a:pt x="38217" y="2078736"/>
                  </a:lnTo>
                  <a:lnTo>
                    <a:pt x="3595122" y="22098"/>
                  </a:lnTo>
                  <a:close/>
                </a:path>
              </a:pathLst>
            </a:custGeom>
            <a:solidFill>
              <a:srgbClr val="87BBBB"/>
            </a:solidFill>
          </p:spPr>
          <p:txBody>
            <a:bodyPr bIns="0" lIns="0" rIns="0" rtlCol="0" tIns="0" wrap="square"/>
            <a:p>
              <a:pPr defTabSz="916932"/>
              <a:endParaRPr>
                <a:solidFill>
                  <a:prstClr val="black"/>
                </a:solidFill>
              </a:endParaRPr>
            </a:p>
          </p:txBody>
        </p:sp>
        <p:sp>
          <p:nvSpPr>
            <p:cNvPr id="1049877" name="object 202"/>
            <p:cNvSpPr/>
            <p:nvPr/>
          </p:nvSpPr>
          <p:spPr>
            <a:xfrm>
              <a:off x="5175869" y="3487166"/>
              <a:ext cx="3557270" cy="2056764"/>
            </a:xfrm>
            <a:custGeom>
              <a:avLst/>
              <a:ahLst/>
              <a:rect l="l" t="t" r="r" b="b"/>
              <a:pathLst>
                <a:path w="3557270" h="2056764">
                  <a:moveTo>
                    <a:pt x="3556904" y="22098"/>
                  </a:moveTo>
                  <a:lnTo>
                    <a:pt x="3556904" y="0"/>
                  </a:lnTo>
                  <a:lnTo>
                    <a:pt x="0" y="2056638"/>
                  </a:lnTo>
                  <a:lnTo>
                    <a:pt x="38217" y="2056638"/>
                  </a:lnTo>
                  <a:lnTo>
                    <a:pt x="3556904" y="22098"/>
                  </a:lnTo>
                  <a:close/>
                </a:path>
              </a:pathLst>
            </a:custGeom>
            <a:solidFill>
              <a:srgbClr val="86BBBB"/>
            </a:solidFill>
          </p:spPr>
          <p:txBody>
            <a:bodyPr bIns="0" lIns="0" rIns="0" rtlCol="0" tIns="0" wrap="square"/>
            <a:p>
              <a:pPr defTabSz="916932"/>
              <a:endParaRPr>
                <a:solidFill>
                  <a:prstClr val="black"/>
                </a:solidFill>
              </a:endParaRPr>
            </a:p>
          </p:txBody>
        </p:sp>
        <p:sp>
          <p:nvSpPr>
            <p:cNvPr id="1049878" name="object 203"/>
            <p:cNvSpPr/>
            <p:nvPr/>
          </p:nvSpPr>
          <p:spPr>
            <a:xfrm>
              <a:off x="5214087" y="3509264"/>
              <a:ext cx="3519170" cy="2034539"/>
            </a:xfrm>
            <a:custGeom>
              <a:avLst/>
              <a:ahLst/>
              <a:rect l="l" t="t" r="r" b="b"/>
              <a:pathLst>
                <a:path w="3519170" h="2034539">
                  <a:moveTo>
                    <a:pt x="3518686" y="22098"/>
                  </a:moveTo>
                  <a:lnTo>
                    <a:pt x="3518686" y="0"/>
                  </a:lnTo>
                  <a:lnTo>
                    <a:pt x="0" y="2034540"/>
                  </a:lnTo>
                  <a:lnTo>
                    <a:pt x="38217" y="2034540"/>
                  </a:lnTo>
                  <a:lnTo>
                    <a:pt x="3518686" y="22098"/>
                  </a:lnTo>
                  <a:close/>
                </a:path>
              </a:pathLst>
            </a:custGeom>
            <a:solidFill>
              <a:srgbClr val="85BABA"/>
            </a:solidFill>
          </p:spPr>
          <p:txBody>
            <a:bodyPr bIns="0" lIns="0" rIns="0" rtlCol="0" tIns="0" wrap="square"/>
            <a:p>
              <a:pPr defTabSz="916932"/>
              <a:endParaRPr>
                <a:solidFill>
                  <a:prstClr val="black"/>
                </a:solidFill>
              </a:endParaRPr>
            </a:p>
          </p:txBody>
        </p:sp>
        <p:sp>
          <p:nvSpPr>
            <p:cNvPr id="1049879" name="object 204"/>
            <p:cNvSpPr/>
            <p:nvPr/>
          </p:nvSpPr>
          <p:spPr>
            <a:xfrm>
              <a:off x="5252305" y="3531362"/>
              <a:ext cx="3481070" cy="2012950"/>
            </a:xfrm>
            <a:custGeom>
              <a:avLst/>
              <a:ahLst/>
              <a:rect l="l" t="t" r="r" b="b"/>
              <a:pathLst>
                <a:path w="3481070" h="2012950">
                  <a:moveTo>
                    <a:pt x="3480468" y="22098"/>
                  </a:moveTo>
                  <a:lnTo>
                    <a:pt x="3480468" y="0"/>
                  </a:lnTo>
                  <a:lnTo>
                    <a:pt x="0" y="2012442"/>
                  </a:lnTo>
                  <a:lnTo>
                    <a:pt x="38217" y="2012442"/>
                  </a:lnTo>
                  <a:lnTo>
                    <a:pt x="3480468" y="22098"/>
                  </a:lnTo>
                  <a:close/>
                </a:path>
              </a:pathLst>
            </a:custGeom>
            <a:solidFill>
              <a:srgbClr val="84B9B9"/>
            </a:solidFill>
          </p:spPr>
          <p:txBody>
            <a:bodyPr bIns="0" lIns="0" rIns="0" rtlCol="0" tIns="0" wrap="square"/>
            <a:p>
              <a:pPr defTabSz="916932"/>
              <a:endParaRPr>
                <a:solidFill>
                  <a:prstClr val="black"/>
                </a:solidFill>
              </a:endParaRPr>
            </a:p>
          </p:txBody>
        </p:sp>
        <p:sp>
          <p:nvSpPr>
            <p:cNvPr id="1049880" name="object 205"/>
            <p:cNvSpPr/>
            <p:nvPr/>
          </p:nvSpPr>
          <p:spPr>
            <a:xfrm>
              <a:off x="5290523" y="3553460"/>
              <a:ext cx="3442335" cy="1990725"/>
            </a:xfrm>
            <a:custGeom>
              <a:avLst/>
              <a:ahLst/>
              <a:rect l="l" t="t" r="r" b="b"/>
              <a:pathLst>
                <a:path w="3442334" h="1990725">
                  <a:moveTo>
                    <a:pt x="3442250" y="22098"/>
                  </a:moveTo>
                  <a:lnTo>
                    <a:pt x="3442250" y="0"/>
                  </a:lnTo>
                  <a:lnTo>
                    <a:pt x="0" y="1990344"/>
                  </a:lnTo>
                  <a:lnTo>
                    <a:pt x="38217" y="1990344"/>
                  </a:lnTo>
                  <a:lnTo>
                    <a:pt x="3442250" y="22098"/>
                  </a:lnTo>
                  <a:close/>
                </a:path>
              </a:pathLst>
            </a:custGeom>
            <a:solidFill>
              <a:srgbClr val="83B9B9"/>
            </a:solidFill>
          </p:spPr>
          <p:txBody>
            <a:bodyPr bIns="0" lIns="0" rIns="0" rtlCol="0" tIns="0" wrap="square"/>
            <a:p>
              <a:pPr defTabSz="916932"/>
              <a:endParaRPr>
                <a:solidFill>
                  <a:prstClr val="black"/>
                </a:solidFill>
              </a:endParaRPr>
            </a:p>
          </p:txBody>
        </p:sp>
        <p:sp>
          <p:nvSpPr>
            <p:cNvPr id="1049881" name="object 206"/>
            <p:cNvSpPr/>
            <p:nvPr/>
          </p:nvSpPr>
          <p:spPr>
            <a:xfrm>
              <a:off x="5328741" y="3575558"/>
              <a:ext cx="3404235" cy="1968500"/>
            </a:xfrm>
            <a:custGeom>
              <a:avLst/>
              <a:ahLst/>
              <a:rect l="l" t="t" r="r" b="b"/>
              <a:pathLst>
                <a:path w="3404234" h="1968500">
                  <a:moveTo>
                    <a:pt x="3404032" y="22097"/>
                  </a:moveTo>
                  <a:lnTo>
                    <a:pt x="3404032" y="0"/>
                  </a:lnTo>
                  <a:lnTo>
                    <a:pt x="0" y="1968246"/>
                  </a:lnTo>
                  <a:lnTo>
                    <a:pt x="38217" y="1968246"/>
                  </a:lnTo>
                  <a:lnTo>
                    <a:pt x="3404032" y="22097"/>
                  </a:lnTo>
                  <a:close/>
                </a:path>
              </a:pathLst>
            </a:custGeom>
            <a:solidFill>
              <a:srgbClr val="82B8B8"/>
            </a:solidFill>
          </p:spPr>
          <p:txBody>
            <a:bodyPr bIns="0" lIns="0" rIns="0" rtlCol="0" tIns="0" wrap="square"/>
            <a:p>
              <a:pPr defTabSz="916932"/>
              <a:endParaRPr>
                <a:solidFill>
                  <a:prstClr val="black"/>
                </a:solidFill>
              </a:endParaRPr>
            </a:p>
          </p:txBody>
        </p:sp>
        <p:sp>
          <p:nvSpPr>
            <p:cNvPr id="1049882" name="object 207"/>
            <p:cNvSpPr/>
            <p:nvPr/>
          </p:nvSpPr>
          <p:spPr>
            <a:xfrm>
              <a:off x="5366959" y="3597656"/>
              <a:ext cx="3366135" cy="1946275"/>
            </a:xfrm>
            <a:custGeom>
              <a:avLst/>
              <a:ahLst/>
              <a:rect l="l" t="t" r="r" b="b"/>
              <a:pathLst>
                <a:path w="3366134" h="1946275">
                  <a:moveTo>
                    <a:pt x="3365814" y="22098"/>
                  </a:moveTo>
                  <a:lnTo>
                    <a:pt x="3365814" y="0"/>
                  </a:lnTo>
                  <a:lnTo>
                    <a:pt x="0" y="1946148"/>
                  </a:lnTo>
                  <a:lnTo>
                    <a:pt x="38217" y="1946148"/>
                  </a:lnTo>
                  <a:lnTo>
                    <a:pt x="3365814" y="22098"/>
                  </a:lnTo>
                  <a:close/>
                </a:path>
              </a:pathLst>
            </a:custGeom>
            <a:solidFill>
              <a:srgbClr val="7EB8B8"/>
            </a:solidFill>
          </p:spPr>
          <p:txBody>
            <a:bodyPr bIns="0" lIns="0" rIns="0" rtlCol="0" tIns="0" wrap="square"/>
            <a:p>
              <a:pPr defTabSz="916932"/>
              <a:endParaRPr>
                <a:solidFill>
                  <a:prstClr val="black"/>
                </a:solidFill>
              </a:endParaRPr>
            </a:p>
          </p:txBody>
        </p:sp>
        <p:sp>
          <p:nvSpPr>
            <p:cNvPr id="1049883" name="object 208"/>
            <p:cNvSpPr/>
            <p:nvPr/>
          </p:nvSpPr>
          <p:spPr>
            <a:xfrm>
              <a:off x="5405177" y="3619754"/>
              <a:ext cx="3328035" cy="1924050"/>
            </a:xfrm>
            <a:custGeom>
              <a:avLst/>
              <a:ahLst/>
              <a:rect l="l" t="t" r="r" b="b"/>
              <a:pathLst>
                <a:path w="3328034" h="1924050">
                  <a:moveTo>
                    <a:pt x="3327596" y="22098"/>
                  </a:moveTo>
                  <a:lnTo>
                    <a:pt x="3327596" y="0"/>
                  </a:lnTo>
                  <a:lnTo>
                    <a:pt x="0" y="1924050"/>
                  </a:lnTo>
                  <a:lnTo>
                    <a:pt x="38217" y="1924050"/>
                  </a:lnTo>
                  <a:lnTo>
                    <a:pt x="3327596" y="22098"/>
                  </a:lnTo>
                  <a:close/>
                </a:path>
              </a:pathLst>
            </a:custGeom>
            <a:solidFill>
              <a:srgbClr val="7DB7B7"/>
            </a:solidFill>
          </p:spPr>
          <p:txBody>
            <a:bodyPr bIns="0" lIns="0" rIns="0" rtlCol="0" tIns="0" wrap="square"/>
            <a:p>
              <a:pPr defTabSz="916932"/>
              <a:endParaRPr>
                <a:solidFill>
                  <a:prstClr val="black"/>
                </a:solidFill>
              </a:endParaRPr>
            </a:p>
          </p:txBody>
        </p:sp>
        <p:sp>
          <p:nvSpPr>
            <p:cNvPr id="1049884" name="object 209"/>
            <p:cNvSpPr/>
            <p:nvPr/>
          </p:nvSpPr>
          <p:spPr>
            <a:xfrm>
              <a:off x="5443395" y="3641852"/>
              <a:ext cx="3289935" cy="1902460"/>
            </a:xfrm>
            <a:custGeom>
              <a:avLst/>
              <a:ahLst/>
              <a:rect l="l" t="t" r="r" b="b"/>
              <a:pathLst>
                <a:path w="3289934" h="1902460">
                  <a:moveTo>
                    <a:pt x="3289378" y="22098"/>
                  </a:moveTo>
                  <a:lnTo>
                    <a:pt x="3289378" y="0"/>
                  </a:lnTo>
                  <a:lnTo>
                    <a:pt x="0" y="1901952"/>
                  </a:lnTo>
                  <a:lnTo>
                    <a:pt x="38217" y="1901952"/>
                  </a:lnTo>
                  <a:lnTo>
                    <a:pt x="3289378" y="22098"/>
                  </a:lnTo>
                  <a:close/>
                </a:path>
              </a:pathLst>
            </a:custGeom>
            <a:solidFill>
              <a:srgbClr val="7CB6B6"/>
            </a:solidFill>
          </p:spPr>
          <p:txBody>
            <a:bodyPr bIns="0" lIns="0" rIns="0" rtlCol="0" tIns="0" wrap="square"/>
            <a:p>
              <a:pPr defTabSz="916932"/>
              <a:endParaRPr>
                <a:solidFill>
                  <a:prstClr val="black"/>
                </a:solidFill>
              </a:endParaRPr>
            </a:p>
          </p:txBody>
        </p:sp>
        <p:sp>
          <p:nvSpPr>
            <p:cNvPr id="1049885" name="object 210"/>
            <p:cNvSpPr/>
            <p:nvPr/>
          </p:nvSpPr>
          <p:spPr>
            <a:xfrm>
              <a:off x="5481613" y="3663950"/>
              <a:ext cx="3251200" cy="1880235"/>
            </a:xfrm>
            <a:custGeom>
              <a:avLst/>
              <a:ahLst/>
              <a:rect l="l" t="t" r="r" b="b"/>
              <a:pathLst>
                <a:path w="3251200" h="1880235">
                  <a:moveTo>
                    <a:pt x="3251160" y="22098"/>
                  </a:moveTo>
                  <a:lnTo>
                    <a:pt x="3251160" y="0"/>
                  </a:lnTo>
                  <a:lnTo>
                    <a:pt x="0" y="1879853"/>
                  </a:lnTo>
                  <a:lnTo>
                    <a:pt x="38217" y="1879853"/>
                  </a:lnTo>
                  <a:lnTo>
                    <a:pt x="3251160" y="22098"/>
                  </a:lnTo>
                  <a:close/>
                </a:path>
              </a:pathLst>
            </a:custGeom>
            <a:solidFill>
              <a:srgbClr val="7AB6B6"/>
            </a:solidFill>
          </p:spPr>
          <p:txBody>
            <a:bodyPr bIns="0" lIns="0" rIns="0" rtlCol="0" tIns="0" wrap="square"/>
            <a:p>
              <a:pPr defTabSz="916932"/>
              <a:endParaRPr>
                <a:solidFill>
                  <a:prstClr val="black"/>
                </a:solidFill>
              </a:endParaRPr>
            </a:p>
          </p:txBody>
        </p:sp>
        <p:sp>
          <p:nvSpPr>
            <p:cNvPr id="1049886" name="object 211"/>
            <p:cNvSpPr/>
            <p:nvPr/>
          </p:nvSpPr>
          <p:spPr>
            <a:xfrm>
              <a:off x="5519831" y="3686048"/>
              <a:ext cx="3213100" cy="1858010"/>
            </a:xfrm>
            <a:custGeom>
              <a:avLst/>
              <a:ahLst/>
              <a:rect l="l" t="t" r="r" b="b"/>
              <a:pathLst>
                <a:path w="3213100" h="1858010">
                  <a:moveTo>
                    <a:pt x="3212942" y="22098"/>
                  </a:moveTo>
                  <a:lnTo>
                    <a:pt x="3212942" y="0"/>
                  </a:lnTo>
                  <a:lnTo>
                    <a:pt x="0" y="1857755"/>
                  </a:lnTo>
                  <a:lnTo>
                    <a:pt x="38217" y="1857755"/>
                  </a:lnTo>
                  <a:lnTo>
                    <a:pt x="3212942" y="22098"/>
                  </a:lnTo>
                  <a:close/>
                </a:path>
              </a:pathLst>
            </a:custGeom>
            <a:solidFill>
              <a:srgbClr val="7AB5B5"/>
            </a:solidFill>
          </p:spPr>
          <p:txBody>
            <a:bodyPr bIns="0" lIns="0" rIns="0" rtlCol="0" tIns="0" wrap="square"/>
            <a:p>
              <a:pPr defTabSz="916932"/>
              <a:endParaRPr>
                <a:solidFill>
                  <a:prstClr val="black"/>
                </a:solidFill>
              </a:endParaRPr>
            </a:p>
          </p:txBody>
        </p:sp>
        <p:sp>
          <p:nvSpPr>
            <p:cNvPr id="1049887" name="object 212"/>
            <p:cNvSpPr/>
            <p:nvPr/>
          </p:nvSpPr>
          <p:spPr>
            <a:xfrm>
              <a:off x="5558049" y="3708146"/>
              <a:ext cx="3175000" cy="1835785"/>
            </a:xfrm>
            <a:custGeom>
              <a:avLst/>
              <a:ahLst/>
              <a:rect l="l" t="t" r="r" b="b"/>
              <a:pathLst>
                <a:path w="3175000" h="1835785">
                  <a:moveTo>
                    <a:pt x="3174724" y="22098"/>
                  </a:moveTo>
                  <a:lnTo>
                    <a:pt x="3174724" y="0"/>
                  </a:lnTo>
                  <a:lnTo>
                    <a:pt x="0" y="1835657"/>
                  </a:lnTo>
                  <a:lnTo>
                    <a:pt x="38217" y="1835657"/>
                  </a:lnTo>
                  <a:lnTo>
                    <a:pt x="3174724" y="22098"/>
                  </a:lnTo>
                  <a:close/>
                </a:path>
              </a:pathLst>
            </a:custGeom>
            <a:solidFill>
              <a:srgbClr val="79B5B5"/>
            </a:solidFill>
          </p:spPr>
          <p:txBody>
            <a:bodyPr bIns="0" lIns="0" rIns="0" rtlCol="0" tIns="0" wrap="square"/>
            <a:p>
              <a:pPr defTabSz="916932"/>
              <a:endParaRPr>
                <a:solidFill>
                  <a:prstClr val="black"/>
                </a:solidFill>
              </a:endParaRPr>
            </a:p>
          </p:txBody>
        </p:sp>
        <p:sp>
          <p:nvSpPr>
            <p:cNvPr id="1049888" name="object 213"/>
            <p:cNvSpPr/>
            <p:nvPr/>
          </p:nvSpPr>
          <p:spPr>
            <a:xfrm>
              <a:off x="5596267" y="3730244"/>
              <a:ext cx="3136900" cy="1813560"/>
            </a:xfrm>
            <a:custGeom>
              <a:avLst/>
              <a:ahLst/>
              <a:rect l="l" t="t" r="r" b="b"/>
              <a:pathLst>
                <a:path w="3136900" h="1813560">
                  <a:moveTo>
                    <a:pt x="3136506" y="22097"/>
                  </a:moveTo>
                  <a:lnTo>
                    <a:pt x="3136506" y="0"/>
                  </a:lnTo>
                  <a:lnTo>
                    <a:pt x="0" y="1813560"/>
                  </a:lnTo>
                  <a:lnTo>
                    <a:pt x="38217" y="1813560"/>
                  </a:lnTo>
                  <a:lnTo>
                    <a:pt x="3136506" y="22097"/>
                  </a:lnTo>
                  <a:close/>
                </a:path>
              </a:pathLst>
            </a:custGeom>
            <a:solidFill>
              <a:srgbClr val="77B4B4"/>
            </a:solidFill>
          </p:spPr>
          <p:txBody>
            <a:bodyPr bIns="0" lIns="0" rIns="0" rtlCol="0" tIns="0" wrap="square"/>
            <a:p>
              <a:pPr defTabSz="916932"/>
              <a:endParaRPr>
                <a:solidFill>
                  <a:prstClr val="black"/>
                </a:solidFill>
              </a:endParaRPr>
            </a:p>
          </p:txBody>
        </p:sp>
        <p:sp>
          <p:nvSpPr>
            <p:cNvPr id="1049889" name="object 214"/>
            <p:cNvSpPr/>
            <p:nvPr/>
          </p:nvSpPr>
          <p:spPr>
            <a:xfrm>
              <a:off x="5634485" y="3752342"/>
              <a:ext cx="3098800" cy="1791970"/>
            </a:xfrm>
            <a:custGeom>
              <a:avLst/>
              <a:ahLst/>
              <a:rect l="l" t="t" r="r" b="b"/>
              <a:pathLst>
                <a:path w="3098800" h="1791970">
                  <a:moveTo>
                    <a:pt x="3098288" y="22098"/>
                  </a:moveTo>
                  <a:lnTo>
                    <a:pt x="3098288" y="0"/>
                  </a:lnTo>
                  <a:lnTo>
                    <a:pt x="0" y="1791462"/>
                  </a:lnTo>
                  <a:lnTo>
                    <a:pt x="38217" y="1791462"/>
                  </a:lnTo>
                  <a:lnTo>
                    <a:pt x="3098288" y="22098"/>
                  </a:lnTo>
                  <a:close/>
                </a:path>
              </a:pathLst>
            </a:custGeom>
            <a:solidFill>
              <a:srgbClr val="76B3B3"/>
            </a:solidFill>
          </p:spPr>
          <p:txBody>
            <a:bodyPr bIns="0" lIns="0" rIns="0" rtlCol="0" tIns="0" wrap="square"/>
            <a:p>
              <a:pPr defTabSz="916932"/>
              <a:endParaRPr>
                <a:solidFill>
                  <a:prstClr val="black"/>
                </a:solidFill>
              </a:endParaRPr>
            </a:p>
          </p:txBody>
        </p:sp>
        <p:sp>
          <p:nvSpPr>
            <p:cNvPr id="1049890" name="object 215"/>
            <p:cNvSpPr/>
            <p:nvPr/>
          </p:nvSpPr>
          <p:spPr>
            <a:xfrm>
              <a:off x="5672703" y="3774440"/>
              <a:ext cx="3060065" cy="1769745"/>
            </a:xfrm>
            <a:custGeom>
              <a:avLst/>
              <a:ahLst/>
              <a:rect l="l" t="t" r="r" b="b"/>
              <a:pathLst>
                <a:path w="3060065" h="1769745">
                  <a:moveTo>
                    <a:pt x="3060070" y="22098"/>
                  </a:moveTo>
                  <a:lnTo>
                    <a:pt x="3060070" y="0"/>
                  </a:lnTo>
                  <a:lnTo>
                    <a:pt x="0" y="1769364"/>
                  </a:lnTo>
                  <a:lnTo>
                    <a:pt x="38217" y="1769364"/>
                  </a:lnTo>
                  <a:lnTo>
                    <a:pt x="3060070" y="22098"/>
                  </a:lnTo>
                  <a:close/>
                </a:path>
              </a:pathLst>
            </a:custGeom>
            <a:solidFill>
              <a:srgbClr val="74B3B3"/>
            </a:solidFill>
          </p:spPr>
          <p:txBody>
            <a:bodyPr bIns="0" lIns="0" rIns="0" rtlCol="0" tIns="0" wrap="square"/>
            <a:p>
              <a:pPr defTabSz="916932"/>
              <a:endParaRPr>
                <a:solidFill>
                  <a:prstClr val="black"/>
                </a:solidFill>
              </a:endParaRPr>
            </a:p>
          </p:txBody>
        </p:sp>
        <p:sp>
          <p:nvSpPr>
            <p:cNvPr id="1049891" name="object 216"/>
            <p:cNvSpPr/>
            <p:nvPr/>
          </p:nvSpPr>
          <p:spPr>
            <a:xfrm>
              <a:off x="5710920" y="3796538"/>
              <a:ext cx="3021965" cy="1747520"/>
            </a:xfrm>
            <a:custGeom>
              <a:avLst/>
              <a:ahLst/>
              <a:rect l="l" t="t" r="r" b="b"/>
              <a:pathLst>
                <a:path w="3021965" h="1747520">
                  <a:moveTo>
                    <a:pt x="3021853" y="22098"/>
                  </a:moveTo>
                  <a:lnTo>
                    <a:pt x="3021853" y="0"/>
                  </a:lnTo>
                  <a:lnTo>
                    <a:pt x="0" y="1747265"/>
                  </a:lnTo>
                  <a:lnTo>
                    <a:pt x="38217" y="1747265"/>
                  </a:lnTo>
                  <a:lnTo>
                    <a:pt x="3021853" y="22098"/>
                  </a:lnTo>
                  <a:close/>
                </a:path>
              </a:pathLst>
            </a:custGeom>
            <a:solidFill>
              <a:srgbClr val="72B2B2"/>
            </a:solidFill>
          </p:spPr>
          <p:txBody>
            <a:bodyPr bIns="0" lIns="0" rIns="0" rtlCol="0" tIns="0" wrap="square"/>
            <a:p>
              <a:pPr defTabSz="916932"/>
              <a:endParaRPr>
                <a:solidFill>
                  <a:prstClr val="black"/>
                </a:solidFill>
              </a:endParaRPr>
            </a:p>
          </p:txBody>
        </p:sp>
        <p:sp>
          <p:nvSpPr>
            <p:cNvPr id="1049892" name="object 217"/>
            <p:cNvSpPr/>
            <p:nvPr/>
          </p:nvSpPr>
          <p:spPr>
            <a:xfrm>
              <a:off x="5749139" y="3818636"/>
              <a:ext cx="2983865" cy="1725295"/>
            </a:xfrm>
            <a:custGeom>
              <a:avLst/>
              <a:ahLst/>
              <a:rect l="l" t="t" r="r" b="b"/>
              <a:pathLst>
                <a:path w="2983865" h="1725295">
                  <a:moveTo>
                    <a:pt x="2983635" y="22098"/>
                  </a:moveTo>
                  <a:lnTo>
                    <a:pt x="2983635" y="0"/>
                  </a:lnTo>
                  <a:lnTo>
                    <a:pt x="0" y="1725167"/>
                  </a:lnTo>
                  <a:lnTo>
                    <a:pt x="38217" y="1725167"/>
                  </a:lnTo>
                  <a:lnTo>
                    <a:pt x="2983635" y="22098"/>
                  </a:lnTo>
                  <a:close/>
                </a:path>
              </a:pathLst>
            </a:custGeom>
            <a:solidFill>
              <a:srgbClr val="71B2B2"/>
            </a:solidFill>
          </p:spPr>
          <p:txBody>
            <a:bodyPr bIns="0" lIns="0" rIns="0" rtlCol="0" tIns="0" wrap="square"/>
            <a:p>
              <a:pPr defTabSz="916932"/>
              <a:endParaRPr>
                <a:solidFill>
                  <a:prstClr val="black"/>
                </a:solidFill>
              </a:endParaRPr>
            </a:p>
          </p:txBody>
        </p:sp>
        <p:sp>
          <p:nvSpPr>
            <p:cNvPr id="1049893" name="object 218"/>
            <p:cNvSpPr/>
            <p:nvPr/>
          </p:nvSpPr>
          <p:spPr>
            <a:xfrm>
              <a:off x="5787356" y="3840734"/>
              <a:ext cx="2945765" cy="1703070"/>
            </a:xfrm>
            <a:custGeom>
              <a:avLst/>
              <a:ahLst/>
              <a:rect l="l" t="t" r="r" b="b"/>
              <a:pathLst>
                <a:path w="2945765" h="1703070">
                  <a:moveTo>
                    <a:pt x="2945417" y="22098"/>
                  </a:moveTo>
                  <a:lnTo>
                    <a:pt x="2945417" y="0"/>
                  </a:lnTo>
                  <a:lnTo>
                    <a:pt x="0" y="1703069"/>
                  </a:lnTo>
                  <a:lnTo>
                    <a:pt x="38217" y="1703069"/>
                  </a:lnTo>
                  <a:lnTo>
                    <a:pt x="2945417" y="22098"/>
                  </a:lnTo>
                  <a:close/>
                </a:path>
              </a:pathLst>
            </a:custGeom>
            <a:solidFill>
              <a:srgbClr val="70B1B1"/>
            </a:solidFill>
          </p:spPr>
          <p:txBody>
            <a:bodyPr bIns="0" lIns="0" rIns="0" rtlCol="0" tIns="0" wrap="square"/>
            <a:p>
              <a:pPr defTabSz="916932"/>
              <a:endParaRPr>
                <a:solidFill>
                  <a:prstClr val="black"/>
                </a:solidFill>
              </a:endParaRPr>
            </a:p>
          </p:txBody>
        </p:sp>
        <p:sp>
          <p:nvSpPr>
            <p:cNvPr id="1049894" name="object 219"/>
            <p:cNvSpPr/>
            <p:nvPr/>
          </p:nvSpPr>
          <p:spPr>
            <a:xfrm>
              <a:off x="5825574" y="3862832"/>
              <a:ext cx="2907665" cy="1681480"/>
            </a:xfrm>
            <a:custGeom>
              <a:avLst/>
              <a:ahLst/>
              <a:rect l="l" t="t" r="r" b="b"/>
              <a:pathLst>
                <a:path w="2907665" h="1681479">
                  <a:moveTo>
                    <a:pt x="2907199" y="22097"/>
                  </a:moveTo>
                  <a:lnTo>
                    <a:pt x="2907199" y="0"/>
                  </a:lnTo>
                  <a:lnTo>
                    <a:pt x="0" y="1680972"/>
                  </a:lnTo>
                  <a:lnTo>
                    <a:pt x="38217" y="1680972"/>
                  </a:lnTo>
                  <a:lnTo>
                    <a:pt x="2907199" y="22097"/>
                  </a:lnTo>
                  <a:close/>
                </a:path>
              </a:pathLst>
            </a:custGeom>
            <a:solidFill>
              <a:srgbClr val="6FB1B1"/>
            </a:solidFill>
          </p:spPr>
          <p:txBody>
            <a:bodyPr bIns="0" lIns="0" rIns="0" rtlCol="0" tIns="0" wrap="square"/>
            <a:p>
              <a:pPr defTabSz="916932"/>
              <a:endParaRPr>
                <a:solidFill>
                  <a:prstClr val="black"/>
                </a:solidFill>
              </a:endParaRPr>
            </a:p>
          </p:txBody>
        </p:sp>
        <p:sp>
          <p:nvSpPr>
            <p:cNvPr id="1049895" name="object 220"/>
            <p:cNvSpPr/>
            <p:nvPr/>
          </p:nvSpPr>
          <p:spPr>
            <a:xfrm>
              <a:off x="5863792" y="3884930"/>
              <a:ext cx="2869565" cy="1659255"/>
            </a:xfrm>
            <a:custGeom>
              <a:avLst/>
              <a:ahLst/>
              <a:rect l="l" t="t" r="r" b="b"/>
              <a:pathLst>
                <a:path w="2869565" h="1659254">
                  <a:moveTo>
                    <a:pt x="2868981" y="22098"/>
                  </a:moveTo>
                  <a:lnTo>
                    <a:pt x="2868981" y="0"/>
                  </a:lnTo>
                  <a:lnTo>
                    <a:pt x="0" y="1658874"/>
                  </a:lnTo>
                  <a:lnTo>
                    <a:pt x="38217" y="1658874"/>
                  </a:lnTo>
                  <a:lnTo>
                    <a:pt x="2868981" y="22098"/>
                  </a:lnTo>
                  <a:close/>
                </a:path>
              </a:pathLst>
            </a:custGeom>
            <a:solidFill>
              <a:srgbClr val="6EB0B0"/>
            </a:solidFill>
          </p:spPr>
          <p:txBody>
            <a:bodyPr bIns="0" lIns="0" rIns="0" rtlCol="0" tIns="0" wrap="square"/>
            <a:p>
              <a:pPr defTabSz="916932"/>
              <a:endParaRPr>
                <a:solidFill>
                  <a:prstClr val="black"/>
                </a:solidFill>
              </a:endParaRPr>
            </a:p>
          </p:txBody>
        </p:sp>
        <p:sp>
          <p:nvSpPr>
            <p:cNvPr id="1049896" name="object 221"/>
            <p:cNvSpPr/>
            <p:nvPr/>
          </p:nvSpPr>
          <p:spPr>
            <a:xfrm>
              <a:off x="5902010" y="3907028"/>
              <a:ext cx="2830830" cy="1637030"/>
            </a:xfrm>
            <a:custGeom>
              <a:avLst/>
              <a:ahLst/>
              <a:rect l="l" t="t" r="r" b="b"/>
              <a:pathLst>
                <a:path w="2830829" h="1637029">
                  <a:moveTo>
                    <a:pt x="2830763" y="22098"/>
                  </a:moveTo>
                  <a:lnTo>
                    <a:pt x="2830763" y="0"/>
                  </a:lnTo>
                  <a:lnTo>
                    <a:pt x="0" y="1636776"/>
                  </a:lnTo>
                  <a:lnTo>
                    <a:pt x="38217" y="1636776"/>
                  </a:lnTo>
                  <a:lnTo>
                    <a:pt x="2830763" y="22098"/>
                  </a:lnTo>
                  <a:close/>
                </a:path>
              </a:pathLst>
            </a:custGeom>
            <a:solidFill>
              <a:srgbClr val="6CB0B0"/>
            </a:solidFill>
          </p:spPr>
          <p:txBody>
            <a:bodyPr bIns="0" lIns="0" rIns="0" rtlCol="0" tIns="0" wrap="square"/>
            <a:p>
              <a:pPr defTabSz="916932"/>
              <a:endParaRPr>
                <a:solidFill>
                  <a:prstClr val="black"/>
                </a:solidFill>
              </a:endParaRPr>
            </a:p>
          </p:txBody>
        </p:sp>
        <p:sp>
          <p:nvSpPr>
            <p:cNvPr id="1049897" name="object 222"/>
            <p:cNvSpPr/>
            <p:nvPr/>
          </p:nvSpPr>
          <p:spPr>
            <a:xfrm>
              <a:off x="5940228" y="3929126"/>
              <a:ext cx="2792730" cy="1614805"/>
            </a:xfrm>
            <a:custGeom>
              <a:avLst/>
              <a:ahLst/>
              <a:rect l="l" t="t" r="r" b="b"/>
              <a:pathLst>
                <a:path w="2792729" h="1614804">
                  <a:moveTo>
                    <a:pt x="2792545" y="22098"/>
                  </a:moveTo>
                  <a:lnTo>
                    <a:pt x="2792545" y="0"/>
                  </a:lnTo>
                  <a:lnTo>
                    <a:pt x="0" y="1614677"/>
                  </a:lnTo>
                  <a:lnTo>
                    <a:pt x="38217" y="1614677"/>
                  </a:lnTo>
                  <a:lnTo>
                    <a:pt x="2792545" y="22098"/>
                  </a:lnTo>
                  <a:close/>
                </a:path>
              </a:pathLst>
            </a:custGeom>
            <a:solidFill>
              <a:srgbClr val="6BAFAF"/>
            </a:solidFill>
          </p:spPr>
          <p:txBody>
            <a:bodyPr bIns="0" lIns="0" rIns="0" rtlCol="0" tIns="0" wrap="square"/>
            <a:p>
              <a:pPr defTabSz="916932"/>
              <a:endParaRPr>
                <a:solidFill>
                  <a:prstClr val="black"/>
                </a:solidFill>
              </a:endParaRPr>
            </a:p>
          </p:txBody>
        </p:sp>
        <p:sp>
          <p:nvSpPr>
            <p:cNvPr id="1049898" name="object 223"/>
            <p:cNvSpPr/>
            <p:nvPr/>
          </p:nvSpPr>
          <p:spPr>
            <a:xfrm>
              <a:off x="5978446" y="3951224"/>
              <a:ext cx="2754630" cy="1592580"/>
            </a:xfrm>
            <a:custGeom>
              <a:avLst/>
              <a:ahLst/>
              <a:rect l="l" t="t" r="r" b="b"/>
              <a:pathLst>
                <a:path w="2754629" h="1592579">
                  <a:moveTo>
                    <a:pt x="2754327" y="22098"/>
                  </a:moveTo>
                  <a:lnTo>
                    <a:pt x="2754327" y="0"/>
                  </a:lnTo>
                  <a:lnTo>
                    <a:pt x="0" y="1592579"/>
                  </a:lnTo>
                  <a:lnTo>
                    <a:pt x="38217" y="1592579"/>
                  </a:lnTo>
                  <a:lnTo>
                    <a:pt x="2754327" y="22098"/>
                  </a:lnTo>
                  <a:close/>
                </a:path>
              </a:pathLst>
            </a:custGeom>
            <a:solidFill>
              <a:srgbClr val="6AAEAE"/>
            </a:solidFill>
          </p:spPr>
          <p:txBody>
            <a:bodyPr bIns="0" lIns="0" rIns="0" rtlCol="0" tIns="0" wrap="square"/>
            <a:p>
              <a:pPr defTabSz="916932"/>
              <a:endParaRPr>
                <a:solidFill>
                  <a:prstClr val="black"/>
                </a:solidFill>
              </a:endParaRPr>
            </a:p>
          </p:txBody>
        </p:sp>
        <p:sp>
          <p:nvSpPr>
            <p:cNvPr id="1049899" name="object 224"/>
            <p:cNvSpPr/>
            <p:nvPr/>
          </p:nvSpPr>
          <p:spPr>
            <a:xfrm>
              <a:off x="6016664" y="3973322"/>
              <a:ext cx="2716530" cy="1570990"/>
            </a:xfrm>
            <a:custGeom>
              <a:avLst/>
              <a:ahLst/>
              <a:rect l="l" t="t" r="r" b="b"/>
              <a:pathLst>
                <a:path w="2716529" h="1570989">
                  <a:moveTo>
                    <a:pt x="2716109" y="22098"/>
                  </a:moveTo>
                  <a:lnTo>
                    <a:pt x="2716109" y="0"/>
                  </a:lnTo>
                  <a:lnTo>
                    <a:pt x="0" y="1570481"/>
                  </a:lnTo>
                  <a:lnTo>
                    <a:pt x="38217" y="1570481"/>
                  </a:lnTo>
                  <a:lnTo>
                    <a:pt x="2716109" y="22098"/>
                  </a:lnTo>
                  <a:close/>
                </a:path>
              </a:pathLst>
            </a:custGeom>
            <a:solidFill>
              <a:srgbClr val="68AEAE"/>
            </a:solidFill>
          </p:spPr>
          <p:txBody>
            <a:bodyPr bIns="0" lIns="0" rIns="0" rtlCol="0" tIns="0" wrap="square"/>
            <a:p>
              <a:pPr defTabSz="916932"/>
              <a:endParaRPr>
                <a:solidFill>
                  <a:prstClr val="black"/>
                </a:solidFill>
              </a:endParaRPr>
            </a:p>
          </p:txBody>
        </p:sp>
        <p:sp>
          <p:nvSpPr>
            <p:cNvPr id="1049900" name="object 225"/>
            <p:cNvSpPr/>
            <p:nvPr/>
          </p:nvSpPr>
          <p:spPr>
            <a:xfrm>
              <a:off x="6054882" y="3995420"/>
              <a:ext cx="2678430" cy="1548765"/>
            </a:xfrm>
            <a:custGeom>
              <a:avLst/>
              <a:ahLst/>
              <a:rect l="l" t="t" r="r" b="b"/>
              <a:pathLst>
                <a:path w="2678429" h="1548764">
                  <a:moveTo>
                    <a:pt x="2677891" y="22097"/>
                  </a:moveTo>
                  <a:lnTo>
                    <a:pt x="2677891" y="0"/>
                  </a:lnTo>
                  <a:lnTo>
                    <a:pt x="0" y="1548384"/>
                  </a:lnTo>
                  <a:lnTo>
                    <a:pt x="38217" y="1548384"/>
                  </a:lnTo>
                  <a:lnTo>
                    <a:pt x="2677891" y="22097"/>
                  </a:lnTo>
                  <a:close/>
                </a:path>
              </a:pathLst>
            </a:custGeom>
            <a:solidFill>
              <a:srgbClr val="67ADAD"/>
            </a:solidFill>
          </p:spPr>
          <p:txBody>
            <a:bodyPr bIns="0" lIns="0" rIns="0" rtlCol="0" tIns="0" wrap="square"/>
            <a:p>
              <a:pPr defTabSz="916932"/>
              <a:endParaRPr>
                <a:solidFill>
                  <a:prstClr val="black"/>
                </a:solidFill>
              </a:endParaRPr>
            </a:p>
          </p:txBody>
        </p:sp>
        <p:sp>
          <p:nvSpPr>
            <p:cNvPr id="1049901" name="object 226"/>
            <p:cNvSpPr/>
            <p:nvPr/>
          </p:nvSpPr>
          <p:spPr>
            <a:xfrm>
              <a:off x="6093100" y="4017518"/>
              <a:ext cx="2639695" cy="1526540"/>
            </a:xfrm>
            <a:custGeom>
              <a:avLst/>
              <a:ahLst/>
              <a:rect l="l" t="t" r="r" b="b"/>
              <a:pathLst>
                <a:path w="2639695" h="1526539">
                  <a:moveTo>
                    <a:pt x="2639673" y="22098"/>
                  </a:moveTo>
                  <a:lnTo>
                    <a:pt x="2639673" y="0"/>
                  </a:lnTo>
                  <a:lnTo>
                    <a:pt x="0" y="1526286"/>
                  </a:lnTo>
                  <a:lnTo>
                    <a:pt x="38217" y="1526286"/>
                  </a:lnTo>
                  <a:lnTo>
                    <a:pt x="2639673" y="22098"/>
                  </a:lnTo>
                  <a:close/>
                </a:path>
              </a:pathLst>
            </a:custGeom>
            <a:solidFill>
              <a:srgbClr val="65ADAD"/>
            </a:solidFill>
          </p:spPr>
          <p:txBody>
            <a:bodyPr bIns="0" lIns="0" rIns="0" rtlCol="0" tIns="0" wrap="square"/>
            <a:p>
              <a:pPr defTabSz="916932"/>
              <a:endParaRPr>
                <a:solidFill>
                  <a:prstClr val="black"/>
                </a:solidFill>
              </a:endParaRPr>
            </a:p>
          </p:txBody>
        </p:sp>
        <p:sp>
          <p:nvSpPr>
            <p:cNvPr id="1049902" name="object 227"/>
            <p:cNvSpPr/>
            <p:nvPr/>
          </p:nvSpPr>
          <p:spPr>
            <a:xfrm>
              <a:off x="6131318" y="4039616"/>
              <a:ext cx="2601595" cy="1504315"/>
            </a:xfrm>
            <a:custGeom>
              <a:avLst/>
              <a:ahLst/>
              <a:rect l="l" t="t" r="r" b="b"/>
              <a:pathLst>
                <a:path w="2601595" h="1504314">
                  <a:moveTo>
                    <a:pt x="2601455" y="22098"/>
                  </a:moveTo>
                  <a:lnTo>
                    <a:pt x="2601455" y="0"/>
                  </a:lnTo>
                  <a:lnTo>
                    <a:pt x="0" y="1504188"/>
                  </a:lnTo>
                  <a:lnTo>
                    <a:pt x="38217" y="1504188"/>
                  </a:lnTo>
                  <a:lnTo>
                    <a:pt x="2601455" y="22098"/>
                  </a:lnTo>
                  <a:close/>
                </a:path>
              </a:pathLst>
            </a:custGeom>
            <a:solidFill>
              <a:srgbClr val="64ACAC"/>
            </a:solidFill>
          </p:spPr>
          <p:txBody>
            <a:bodyPr bIns="0" lIns="0" rIns="0" rtlCol="0" tIns="0" wrap="square"/>
            <a:p>
              <a:pPr defTabSz="916932"/>
              <a:endParaRPr>
                <a:solidFill>
                  <a:prstClr val="black"/>
                </a:solidFill>
              </a:endParaRPr>
            </a:p>
          </p:txBody>
        </p:sp>
        <p:sp>
          <p:nvSpPr>
            <p:cNvPr id="1049903" name="object 228"/>
            <p:cNvSpPr/>
            <p:nvPr/>
          </p:nvSpPr>
          <p:spPr>
            <a:xfrm>
              <a:off x="6169536" y="4061714"/>
              <a:ext cx="2563495" cy="1482090"/>
            </a:xfrm>
            <a:custGeom>
              <a:avLst/>
              <a:ahLst/>
              <a:rect l="l" t="t" r="r" b="b"/>
              <a:pathLst>
                <a:path w="2563495" h="1482089">
                  <a:moveTo>
                    <a:pt x="2563237" y="22098"/>
                  </a:moveTo>
                  <a:lnTo>
                    <a:pt x="2563237" y="0"/>
                  </a:lnTo>
                  <a:lnTo>
                    <a:pt x="0" y="1482089"/>
                  </a:lnTo>
                  <a:lnTo>
                    <a:pt x="38217" y="1482089"/>
                  </a:lnTo>
                  <a:lnTo>
                    <a:pt x="2563237" y="22098"/>
                  </a:lnTo>
                  <a:close/>
                </a:path>
              </a:pathLst>
            </a:custGeom>
            <a:solidFill>
              <a:srgbClr val="63ACAC"/>
            </a:solidFill>
          </p:spPr>
          <p:txBody>
            <a:bodyPr bIns="0" lIns="0" rIns="0" rtlCol="0" tIns="0" wrap="square"/>
            <a:p>
              <a:pPr defTabSz="916932"/>
              <a:endParaRPr>
                <a:solidFill>
                  <a:prstClr val="black"/>
                </a:solidFill>
              </a:endParaRPr>
            </a:p>
          </p:txBody>
        </p:sp>
        <p:sp>
          <p:nvSpPr>
            <p:cNvPr id="1049904" name="object 229"/>
            <p:cNvSpPr/>
            <p:nvPr/>
          </p:nvSpPr>
          <p:spPr>
            <a:xfrm>
              <a:off x="6207754" y="4083812"/>
              <a:ext cx="2525395" cy="1460500"/>
            </a:xfrm>
            <a:custGeom>
              <a:avLst/>
              <a:ahLst/>
              <a:rect l="l" t="t" r="r" b="b"/>
              <a:pathLst>
                <a:path w="2525395" h="1460500">
                  <a:moveTo>
                    <a:pt x="2525019" y="22098"/>
                  </a:moveTo>
                  <a:lnTo>
                    <a:pt x="2525019" y="0"/>
                  </a:lnTo>
                  <a:lnTo>
                    <a:pt x="0" y="1459991"/>
                  </a:lnTo>
                  <a:lnTo>
                    <a:pt x="38217" y="1459991"/>
                  </a:lnTo>
                  <a:lnTo>
                    <a:pt x="2525019" y="22098"/>
                  </a:lnTo>
                  <a:close/>
                </a:path>
              </a:pathLst>
            </a:custGeom>
            <a:solidFill>
              <a:srgbClr val="61ABAB"/>
            </a:solidFill>
          </p:spPr>
          <p:txBody>
            <a:bodyPr bIns="0" lIns="0" rIns="0" rtlCol="0" tIns="0" wrap="square"/>
            <a:p>
              <a:pPr defTabSz="916932"/>
              <a:endParaRPr>
                <a:solidFill>
                  <a:prstClr val="black"/>
                </a:solidFill>
              </a:endParaRPr>
            </a:p>
          </p:txBody>
        </p:sp>
        <p:sp>
          <p:nvSpPr>
            <p:cNvPr id="1049905" name="object 230"/>
            <p:cNvSpPr/>
            <p:nvPr/>
          </p:nvSpPr>
          <p:spPr>
            <a:xfrm>
              <a:off x="6245972" y="4105910"/>
              <a:ext cx="2487295" cy="1438275"/>
            </a:xfrm>
            <a:custGeom>
              <a:avLst/>
              <a:ahLst/>
              <a:rect l="l" t="t" r="r" b="b"/>
              <a:pathLst>
                <a:path w="2487295" h="1438275">
                  <a:moveTo>
                    <a:pt x="2486801" y="22860"/>
                  </a:moveTo>
                  <a:lnTo>
                    <a:pt x="2486801" y="0"/>
                  </a:lnTo>
                  <a:lnTo>
                    <a:pt x="0" y="1437893"/>
                  </a:lnTo>
                  <a:lnTo>
                    <a:pt x="39535" y="1437893"/>
                  </a:lnTo>
                  <a:lnTo>
                    <a:pt x="2486801" y="22860"/>
                  </a:lnTo>
                  <a:close/>
                </a:path>
              </a:pathLst>
            </a:custGeom>
            <a:solidFill>
              <a:srgbClr val="60ABAB"/>
            </a:solidFill>
          </p:spPr>
          <p:txBody>
            <a:bodyPr bIns="0" lIns="0" rIns="0" rtlCol="0" tIns="0" wrap="square"/>
            <a:p>
              <a:pPr defTabSz="916932"/>
              <a:endParaRPr>
                <a:solidFill>
                  <a:prstClr val="black"/>
                </a:solidFill>
              </a:endParaRPr>
            </a:p>
          </p:txBody>
        </p:sp>
        <p:sp>
          <p:nvSpPr>
            <p:cNvPr id="1049906" name="object 231"/>
            <p:cNvSpPr/>
            <p:nvPr/>
          </p:nvSpPr>
          <p:spPr>
            <a:xfrm>
              <a:off x="6285508" y="4128770"/>
              <a:ext cx="2447290" cy="1415415"/>
            </a:xfrm>
            <a:custGeom>
              <a:avLst/>
              <a:ahLst/>
              <a:rect l="l" t="t" r="r" b="b"/>
              <a:pathLst>
                <a:path w="2447290" h="1415414">
                  <a:moveTo>
                    <a:pt x="2447266" y="22097"/>
                  </a:moveTo>
                  <a:lnTo>
                    <a:pt x="2447266" y="0"/>
                  </a:lnTo>
                  <a:lnTo>
                    <a:pt x="0" y="1415034"/>
                  </a:lnTo>
                  <a:lnTo>
                    <a:pt x="38217" y="1415034"/>
                  </a:lnTo>
                  <a:lnTo>
                    <a:pt x="2447266" y="22097"/>
                  </a:lnTo>
                  <a:close/>
                </a:path>
              </a:pathLst>
            </a:custGeom>
            <a:solidFill>
              <a:srgbClr val="5FAAAA"/>
            </a:solidFill>
          </p:spPr>
          <p:txBody>
            <a:bodyPr bIns="0" lIns="0" rIns="0" rtlCol="0" tIns="0" wrap="square"/>
            <a:p>
              <a:pPr defTabSz="916932"/>
              <a:endParaRPr>
                <a:solidFill>
                  <a:prstClr val="black"/>
                </a:solidFill>
              </a:endParaRPr>
            </a:p>
          </p:txBody>
        </p:sp>
        <p:sp>
          <p:nvSpPr>
            <p:cNvPr id="1049907" name="object 232"/>
            <p:cNvSpPr/>
            <p:nvPr/>
          </p:nvSpPr>
          <p:spPr>
            <a:xfrm>
              <a:off x="6323726" y="4150868"/>
              <a:ext cx="2409190" cy="1393190"/>
            </a:xfrm>
            <a:custGeom>
              <a:avLst/>
              <a:ahLst/>
              <a:rect l="l" t="t" r="r" b="b"/>
              <a:pathLst>
                <a:path w="2409190" h="1393189">
                  <a:moveTo>
                    <a:pt x="2409048" y="22098"/>
                  </a:moveTo>
                  <a:lnTo>
                    <a:pt x="2409048" y="0"/>
                  </a:lnTo>
                  <a:lnTo>
                    <a:pt x="0" y="1392936"/>
                  </a:lnTo>
                  <a:lnTo>
                    <a:pt x="38217" y="1392936"/>
                  </a:lnTo>
                  <a:lnTo>
                    <a:pt x="2409048" y="22098"/>
                  </a:lnTo>
                  <a:close/>
                </a:path>
              </a:pathLst>
            </a:custGeom>
            <a:solidFill>
              <a:srgbClr val="5DAAAA"/>
            </a:solidFill>
          </p:spPr>
          <p:txBody>
            <a:bodyPr bIns="0" lIns="0" rIns="0" rtlCol="0" tIns="0" wrap="square"/>
            <a:p>
              <a:pPr defTabSz="916932"/>
              <a:endParaRPr>
                <a:solidFill>
                  <a:prstClr val="black"/>
                </a:solidFill>
              </a:endParaRPr>
            </a:p>
          </p:txBody>
        </p:sp>
        <p:sp>
          <p:nvSpPr>
            <p:cNvPr id="1049908" name="object 233"/>
            <p:cNvSpPr/>
            <p:nvPr/>
          </p:nvSpPr>
          <p:spPr>
            <a:xfrm>
              <a:off x="6361943" y="4172966"/>
              <a:ext cx="2371090" cy="1370965"/>
            </a:xfrm>
            <a:custGeom>
              <a:avLst/>
              <a:ahLst/>
              <a:rect l="l" t="t" r="r" b="b"/>
              <a:pathLst>
                <a:path w="2371090" h="1370964">
                  <a:moveTo>
                    <a:pt x="2370830" y="22098"/>
                  </a:moveTo>
                  <a:lnTo>
                    <a:pt x="2370830" y="0"/>
                  </a:lnTo>
                  <a:lnTo>
                    <a:pt x="0" y="1370838"/>
                  </a:lnTo>
                  <a:lnTo>
                    <a:pt x="38217" y="1370838"/>
                  </a:lnTo>
                  <a:lnTo>
                    <a:pt x="2370830" y="22098"/>
                  </a:lnTo>
                  <a:close/>
                </a:path>
              </a:pathLst>
            </a:custGeom>
            <a:solidFill>
              <a:srgbClr val="5CA9A9"/>
            </a:solidFill>
          </p:spPr>
          <p:txBody>
            <a:bodyPr bIns="0" lIns="0" rIns="0" rtlCol="0" tIns="0" wrap="square"/>
            <a:p>
              <a:pPr defTabSz="916932"/>
              <a:endParaRPr>
                <a:solidFill>
                  <a:prstClr val="black"/>
                </a:solidFill>
              </a:endParaRPr>
            </a:p>
          </p:txBody>
        </p:sp>
        <p:sp>
          <p:nvSpPr>
            <p:cNvPr id="1049909" name="object 234"/>
            <p:cNvSpPr/>
            <p:nvPr/>
          </p:nvSpPr>
          <p:spPr>
            <a:xfrm>
              <a:off x="6400161" y="4195064"/>
              <a:ext cx="2332990" cy="1348740"/>
            </a:xfrm>
            <a:custGeom>
              <a:avLst/>
              <a:ahLst/>
              <a:rect l="l" t="t" r="r" b="b"/>
              <a:pathLst>
                <a:path w="2332990" h="1348739">
                  <a:moveTo>
                    <a:pt x="2332612" y="22098"/>
                  </a:moveTo>
                  <a:lnTo>
                    <a:pt x="2332612" y="0"/>
                  </a:lnTo>
                  <a:lnTo>
                    <a:pt x="0" y="1348739"/>
                  </a:lnTo>
                  <a:lnTo>
                    <a:pt x="38217" y="1348739"/>
                  </a:lnTo>
                  <a:lnTo>
                    <a:pt x="2332612" y="22098"/>
                  </a:lnTo>
                  <a:close/>
                </a:path>
              </a:pathLst>
            </a:custGeom>
            <a:solidFill>
              <a:srgbClr val="5BA9A9"/>
            </a:solidFill>
          </p:spPr>
          <p:txBody>
            <a:bodyPr bIns="0" lIns="0" rIns="0" rtlCol="0" tIns="0" wrap="square"/>
            <a:p>
              <a:pPr defTabSz="916932"/>
              <a:endParaRPr>
                <a:solidFill>
                  <a:prstClr val="black"/>
                </a:solidFill>
              </a:endParaRPr>
            </a:p>
          </p:txBody>
        </p:sp>
        <p:sp>
          <p:nvSpPr>
            <p:cNvPr id="1049910" name="object 235"/>
            <p:cNvSpPr/>
            <p:nvPr/>
          </p:nvSpPr>
          <p:spPr>
            <a:xfrm>
              <a:off x="6438379" y="4217162"/>
              <a:ext cx="2294890" cy="1327150"/>
            </a:xfrm>
            <a:custGeom>
              <a:avLst/>
              <a:ahLst/>
              <a:rect l="l" t="t" r="r" b="b"/>
              <a:pathLst>
                <a:path w="2294890" h="1327150">
                  <a:moveTo>
                    <a:pt x="2294394" y="22098"/>
                  </a:moveTo>
                  <a:lnTo>
                    <a:pt x="2294394" y="0"/>
                  </a:lnTo>
                  <a:lnTo>
                    <a:pt x="0" y="1326641"/>
                  </a:lnTo>
                  <a:lnTo>
                    <a:pt x="38217" y="1326641"/>
                  </a:lnTo>
                  <a:lnTo>
                    <a:pt x="2294394" y="22098"/>
                  </a:lnTo>
                  <a:close/>
                </a:path>
              </a:pathLst>
            </a:custGeom>
            <a:solidFill>
              <a:srgbClr val="59A9A9"/>
            </a:solidFill>
          </p:spPr>
          <p:txBody>
            <a:bodyPr bIns="0" lIns="0" rIns="0" rtlCol="0" tIns="0" wrap="square"/>
            <a:p>
              <a:pPr defTabSz="916932"/>
              <a:endParaRPr>
                <a:solidFill>
                  <a:prstClr val="black"/>
                </a:solidFill>
              </a:endParaRPr>
            </a:p>
          </p:txBody>
        </p:sp>
        <p:sp>
          <p:nvSpPr>
            <p:cNvPr id="1049911" name="object 236"/>
            <p:cNvSpPr/>
            <p:nvPr/>
          </p:nvSpPr>
          <p:spPr>
            <a:xfrm>
              <a:off x="6476597" y="4239260"/>
              <a:ext cx="2256790" cy="1304925"/>
            </a:xfrm>
            <a:custGeom>
              <a:avLst/>
              <a:ahLst/>
              <a:rect l="l" t="t" r="r" b="b"/>
              <a:pathLst>
                <a:path w="2256790" h="1304925">
                  <a:moveTo>
                    <a:pt x="2256176" y="22098"/>
                  </a:moveTo>
                  <a:lnTo>
                    <a:pt x="2256176" y="0"/>
                  </a:lnTo>
                  <a:lnTo>
                    <a:pt x="0" y="1304543"/>
                  </a:lnTo>
                  <a:lnTo>
                    <a:pt x="38217" y="1304543"/>
                  </a:lnTo>
                  <a:lnTo>
                    <a:pt x="2256176" y="22098"/>
                  </a:lnTo>
                  <a:close/>
                </a:path>
              </a:pathLst>
            </a:custGeom>
            <a:solidFill>
              <a:srgbClr val="58A8A8"/>
            </a:solidFill>
          </p:spPr>
          <p:txBody>
            <a:bodyPr bIns="0" lIns="0" rIns="0" rtlCol="0" tIns="0" wrap="square"/>
            <a:p>
              <a:pPr defTabSz="916932"/>
              <a:endParaRPr>
                <a:solidFill>
                  <a:prstClr val="black"/>
                </a:solidFill>
              </a:endParaRPr>
            </a:p>
          </p:txBody>
        </p:sp>
        <p:sp>
          <p:nvSpPr>
            <p:cNvPr id="1049912" name="object 237"/>
            <p:cNvSpPr/>
            <p:nvPr/>
          </p:nvSpPr>
          <p:spPr>
            <a:xfrm>
              <a:off x="6514815" y="4261358"/>
              <a:ext cx="2218055" cy="1282700"/>
            </a:xfrm>
            <a:custGeom>
              <a:avLst/>
              <a:ahLst/>
              <a:rect l="l" t="t" r="r" b="b"/>
              <a:pathLst>
                <a:path w="2218054" h="1282700">
                  <a:moveTo>
                    <a:pt x="2217958" y="22097"/>
                  </a:moveTo>
                  <a:lnTo>
                    <a:pt x="2217958" y="0"/>
                  </a:lnTo>
                  <a:lnTo>
                    <a:pt x="0" y="1282446"/>
                  </a:lnTo>
                  <a:lnTo>
                    <a:pt x="38217" y="1282446"/>
                  </a:lnTo>
                  <a:lnTo>
                    <a:pt x="2217958" y="22097"/>
                  </a:lnTo>
                  <a:close/>
                </a:path>
              </a:pathLst>
            </a:custGeom>
            <a:solidFill>
              <a:srgbClr val="57A8A8"/>
            </a:solidFill>
          </p:spPr>
          <p:txBody>
            <a:bodyPr bIns="0" lIns="0" rIns="0" rtlCol="0" tIns="0" wrap="square"/>
            <a:p>
              <a:pPr defTabSz="916932"/>
              <a:endParaRPr>
                <a:solidFill>
                  <a:prstClr val="black"/>
                </a:solidFill>
              </a:endParaRPr>
            </a:p>
          </p:txBody>
        </p:sp>
        <p:sp>
          <p:nvSpPr>
            <p:cNvPr id="1049913" name="object 238"/>
            <p:cNvSpPr/>
            <p:nvPr/>
          </p:nvSpPr>
          <p:spPr>
            <a:xfrm>
              <a:off x="6553033" y="4283456"/>
              <a:ext cx="2179955" cy="1260475"/>
            </a:xfrm>
            <a:custGeom>
              <a:avLst/>
              <a:ahLst/>
              <a:rect l="l" t="t" r="r" b="b"/>
              <a:pathLst>
                <a:path w="2179954" h="1260475">
                  <a:moveTo>
                    <a:pt x="2179740" y="22098"/>
                  </a:moveTo>
                  <a:lnTo>
                    <a:pt x="2179740" y="0"/>
                  </a:lnTo>
                  <a:lnTo>
                    <a:pt x="0" y="1260348"/>
                  </a:lnTo>
                  <a:lnTo>
                    <a:pt x="38217" y="1260348"/>
                  </a:lnTo>
                  <a:lnTo>
                    <a:pt x="2179740" y="22098"/>
                  </a:lnTo>
                  <a:close/>
                </a:path>
              </a:pathLst>
            </a:custGeom>
            <a:solidFill>
              <a:srgbClr val="55A7A7"/>
            </a:solidFill>
          </p:spPr>
          <p:txBody>
            <a:bodyPr bIns="0" lIns="0" rIns="0" rtlCol="0" tIns="0" wrap="square"/>
            <a:p>
              <a:pPr defTabSz="916932"/>
              <a:endParaRPr>
                <a:solidFill>
                  <a:prstClr val="black"/>
                </a:solidFill>
              </a:endParaRPr>
            </a:p>
          </p:txBody>
        </p:sp>
        <p:sp>
          <p:nvSpPr>
            <p:cNvPr id="1049914" name="object 239"/>
            <p:cNvSpPr/>
            <p:nvPr/>
          </p:nvSpPr>
          <p:spPr>
            <a:xfrm>
              <a:off x="6591251" y="4305554"/>
              <a:ext cx="2141855" cy="1238250"/>
            </a:xfrm>
            <a:custGeom>
              <a:avLst/>
              <a:ahLst/>
              <a:rect l="l" t="t" r="r" b="b"/>
              <a:pathLst>
                <a:path w="2141854" h="1238250">
                  <a:moveTo>
                    <a:pt x="2141522" y="22098"/>
                  </a:moveTo>
                  <a:lnTo>
                    <a:pt x="2141522" y="0"/>
                  </a:lnTo>
                  <a:lnTo>
                    <a:pt x="0" y="1238250"/>
                  </a:lnTo>
                  <a:lnTo>
                    <a:pt x="38217" y="1238250"/>
                  </a:lnTo>
                  <a:lnTo>
                    <a:pt x="2141522" y="22098"/>
                  </a:lnTo>
                  <a:close/>
                </a:path>
              </a:pathLst>
            </a:custGeom>
            <a:solidFill>
              <a:srgbClr val="54A7A7"/>
            </a:solidFill>
          </p:spPr>
          <p:txBody>
            <a:bodyPr bIns="0" lIns="0" rIns="0" rtlCol="0" tIns="0" wrap="square"/>
            <a:p>
              <a:pPr defTabSz="916932"/>
              <a:endParaRPr>
                <a:solidFill>
                  <a:prstClr val="black"/>
                </a:solidFill>
              </a:endParaRPr>
            </a:p>
          </p:txBody>
        </p:sp>
        <p:sp>
          <p:nvSpPr>
            <p:cNvPr id="1049915" name="object 240"/>
            <p:cNvSpPr/>
            <p:nvPr/>
          </p:nvSpPr>
          <p:spPr>
            <a:xfrm>
              <a:off x="6629469" y="4327652"/>
              <a:ext cx="2103755" cy="1216660"/>
            </a:xfrm>
            <a:custGeom>
              <a:avLst/>
              <a:ahLst/>
              <a:rect l="l" t="t" r="r" b="b"/>
              <a:pathLst>
                <a:path w="2103754" h="1216660">
                  <a:moveTo>
                    <a:pt x="2103304" y="22098"/>
                  </a:moveTo>
                  <a:lnTo>
                    <a:pt x="2103304" y="0"/>
                  </a:lnTo>
                  <a:lnTo>
                    <a:pt x="0" y="1216152"/>
                  </a:lnTo>
                  <a:lnTo>
                    <a:pt x="38217" y="1216152"/>
                  </a:lnTo>
                  <a:lnTo>
                    <a:pt x="2103304" y="22098"/>
                  </a:lnTo>
                  <a:close/>
                </a:path>
              </a:pathLst>
            </a:custGeom>
            <a:solidFill>
              <a:srgbClr val="53A6A6"/>
            </a:solidFill>
          </p:spPr>
          <p:txBody>
            <a:bodyPr bIns="0" lIns="0" rIns="0" rtlCol="0" tIns="0" wrap="square"/>
            <a:p>
              <a:pPr defTabSz="916932"/>
              <a:endParaRPr>
                <a:solidFill>
                  <a:prstClr val="black"/>
                </a:solidFill>
              </a:endParaRPr>
            </a:p>
          </p:txBody>
        </p:sp>
        <p:sp>
          <p:nvSpPr>
            <p:cNvPr id="1049916" name="object 241"/>
            <p:cNvSpPr/>
            <p:nvPr/>
          </p:nvSpPr>
          <p:spPr>
            <a:xfrm>
              <a:off x="6667687" y="4349750"/>
              <a:ext cx="2065655" cy="1194435"/>
            </a:xfrm>
            <a:custGeom>
              <a:avLst/>
              <a:ahLst/>
              <a:rect l="l" t="t" r="r" b="b"/>
              <a:pathLst>
                <a:path w="2065654" h="1194435">
                  <a:moveTo>
                    <a:pt x="2065086" y="22098"/>
                  </a:moveTo>
                  <a:lnTo>
                    <a:pt x="2065086" y="0"/>
                  </a:lnTo>
                  <a:lnTo>
                    <a:pt x="0" y="1194053"/>
                  </a:lnTo>
                  <a:lnTo>
                    <a:pt x="38217" y="1194053"/>
                  </a:lnTo>
                  <a:lnTo>
                    <a:pt x="2065086" y="22098"/>
                  </a:lnTo>
                  <a:close/>
                </a:path>
              </a:pathLst>
            </a:custGeom>
            <a:solidFill>
              <a:srgbClr val="51A6A6"/>
            </a:solidFill>
          </p:spPr>
          <p:txBody>
            <a:bodyPr bIns="0" lIns="0" rIns="0" rtlCol="0" tIns="0" wrap="square"/>
            <a:p>
              <a:pPr defTabSz="916932"/>
              <a:endParaRPr>
                <a:solidFill>
                  <a:prstClr val="black"/>
                </a:solidFill>
              </a:endParaRPr>
            </a:p>
          </p:txBody>
        </p:sp>
        <p:sp>
          <p:nvSpPr>
            <p:cNvPr id="1049917" name="object 242"/>
            <p:cNvSpPr/>
            <p:nvPr/>
          </p:nvSpPr>
          <p:spPr>
            <a:xfrm>
              <a:off x="6705905" y="4371848"/>
              <a:ext cx="2026920" cy="1172210"/>
            </a:xfrm>
            <a:custGeom>
              <a:avLst/>
              <a:ahLst/>
              <a:rect l="l" t="t" r="r" b="b"/>
              <a:pathLst>
                <a:path w="2026920" h="1172210">
                  <a:moveTo>
                    <a:pt x="2026868" y="22098"/>
                  </a:moveTo>
                  <a:lnTo>
                    <a:pt x="2026868" y="0"/>
                  </a:lnTo>
                  <a:lnTo>
                    <a:pt x="0" y="1171955"/>
                  </a:lnTo>
                  <a:lnTo>
                    <a:pt x="38217" y="1171955"/>
                  </a:lnTo>
                  <a:lnTo>
                    <a:pt x="2026868" y="22098"/>
                  </a:lnTo>
                  <a:close/>
                </a:path>
              </a:pathLst>
            </a:custGeom>
            <a:solidFill>
              <a:srgbClr val="50A6A6"/>
            </a:solidFill>
          </p:spPr>
          <p:txBody>
            <a:bodyPr bIns="0" lIns="0" rIns="0" rtlCol="0" tIns="0" wrap="square"/>
            <a:p>
              <a:pPr defTabSz="916932"/>
              <a:endParaRPr>
                <a:solidFill>
                  <a:prstClr val="black"/>
                </a:solidFill>
              </a:endParaRPr>
            </a:p>
          </p:txBody>
        </p:sp>
        <p:sp>
          <p:nvSpPr>
            <p:cNvPr id="1049918" name="object 243"/>
            <p:cNvSpPr/>
            <p:nvPr/>
          </p:nvSpPr>
          <p:spPr>
            <a:xfrm>
              <a:off x="6744123" y="4393946"/>
              <a:ext cx="1988820" cy="1149985"/>
            </a:xfrm>
            <a:custGeom>
              <a:avLst/>
              <a:ahLst/>
              <a:rect l="l" t="t" r="r" b="b"/>
              <a:pathLst>
                <a:path w="1988820" h="1149985">
                  <a:moveTo>
                    <a:pt x="1988650" y="22098"/>
                  </a:moveTo>
                  <a:lnTo>
                    <a:pt x="1988650" y="0"/>
                  </a:lnTo>
                  <a:lnTo>
                    <a:pt x="0" y="1149858"/>
                  </a:lnTo>
                  <a:lnTo>
                    <a:pt x="38217" y="1149858"/>
                  </a:lnTo>
                  <a:lnTo>
                    <a:pt x="1988650" y="22098"/>
                  </a:lnTo>
                  <a:close/>
                </a:path>
              </a:pathLst>
            </a:custGeom>
            <a:solidFill>
              <a:srgbClr val="4FA5A5"/>
            </a:solidFill>
          </p:spPr>
          <p:txBody>
            <a:bodyPr bIns="0" lIns="0" rIns="0" rtlCol="0" tIns="0" wrap="square"/>
            <a:p>
              <a:pPr defTabSz="916932"/>
              <a:endParaRPr>
                <a:solidFill>
                  <a:prstClr val="black"/>
                </a:solidFill>
              </a:endParaRPr>
            </a:p>
          </p:txBody>
        </p:sp>
        <p:sp>
          <p:nvSpPr>
            <p:cNvPr id="1049919" name="object 244"/>
            <p:cNvSpPr/>
            <p:nvPr/>
          </p:nvSpPr>
          <p:spPr>
            <a:xfrm>
              <a:off x="6782341" y="4416044"/>
              <a:ext cx="1950720" cy="1127760"/>
            </a:xfrm>
            <a:custGeom>
              <a:avLst/>
              <a:ahLst/>
              <a:rect l="l" t="t" r="r" b="b"/>
              <a:pathLst>
                <a:path w="1950720" h="1127760">
                  <a:moveTo>
                    <a:pt x="1950432" y="22097"/>
                  </a:moveTo>
                  <a:lnTo>
                    <a:pt x="1950432" y="0"/>
                  </a:lnTo>
                  <a:lnTo>
                    <a:pt x="0" y="1127760"/>
                  </a:lnTo>
                  <a:lnTo>
                    <a:pt x="38217" y="1127760"/>
                  </a:lnTo>
                  <a:lnTo>
                    <a:pt x="1950432" y="22097"/>
                  </a:lnTo>
                  <a:close/>
                </a:path>
              </a:pathLst>
            </a:custGeom>
            <a:solidFill>
              <a:srgbClr val="4EA5A5"/>
            </a:solidFill>
          </p:spPr>
          <p:txBody>
            <a:bodyPr bIns="0" lIns="0" rIns="0" rtlCol="0" tIns="0" wrap="square"/>
            <a:p>
              <a:pPr defTabSz="916932"/>
              <a:endParaRPr>
                <a:solidFill>
                  <a:prstClr val="black"/>
                </a:solidFill>
              </a:endParaRPr>
            </a:p>
          </p:txBody>
        </p:sp>
        <p:sp>
          <p:nvSpPr>
            <p:cNvPr id="1049920" name="object 245"/>
            <p:cNvSpPr/>
            <p:nvPr/>
          </p:nvSpPr>
          <p:spPr>
            <a:xfrm>
              <a:off x="6820559" y="4438142"/>
              <a:ext cx="1912620" cy="1106170"/>
            </a:xfrm>
            <a:custGeom>
              <a:avLst/>
              <a:ahLst/>
              <a:rect l="l" t="t" r="r" b="b"/>
              <a:pathLst>
                <a:path w="1912620" h="1106170">
                  <a:moveTo>
                    <a:pt x="1912214" y="22098"/>
                  </a:moveTo>
                  <a:lnTo>
                    <a:pt x="1912214" y="0"/>
                  </a:lnTo>
                  <a:lnTo>
                    <a:pt x="0" y="1105662"/>
                  </a:lnTo>
                  <a:lnTo>
                    <a:pt x="38217" y="1105662"/>
                  </a:lnTo>
                  <a:lnTo>
                    <a:pt x="1912214" y="22098"/>
                  </a:lnTo>
                  <a:close/>
                </a:path>
              </a:pathLst>
            </a:custGeom>
            <a:solidFill>
              <a:srgbClr val="4CA4A4"/>
            </a:solidFill>
          </p:spPr>
          <p:txBody>
            <a:bodyPr bIns="0" lIns="0" rIns="0" rtlCol="0" tIns="0" wrap="square"/>
            <a:p>
              <a:pPr defTabSz="916932"/>
              <a:endParaRPr>
                <a:solidFill>
                  <a:prstClr val="black"/>
                </a:solidFill>
              </a:endParaRPr>
            </a:p>
          </p:txBody>
        </p:sp>
        <p:sp>
          <p:nvSpPr>
            <p:cNvPr id="1049921" name="object 246"/>
            <p:cNvSpPr/>
            <p:nvPr/>
          </p:nvSpPr>
          <p:spPr>
            <a:xfrm>
              <a:off x="6858777" y="4460240"/>
              <a:ext cx="1874520" cy="1083945"/>
            </a:xfrm>
            <a:custGeom>
              <a:avLst/>
              <a:ahLst/>
              <a:rect l="l" t="t" r="r" b="b"/>
              <a:pathLst>
                <a:path w="1874520" h="1083945">
                  <a:moveTo>
                    <a:pt x="1873996" y="22098"/>
                  </a:moveTo>
                  <a:lnTo>
                    <a:pt x="1873996" y="0"/>
                  </a:lnTo>
                  <a:lnTo>
                    <a:pt x="0" y="1083564"/>
                  </a:lnTo>
                  <a:lnTo>
                    <a:pt x="38217" y="1083564"/>
                  </a:lnTo>
                  <a:lnTo>
                    <a:pt x="1873996" y="22098"/>
                  </a:lnTo>
                  <a:close/>
                </a:path>
              </a:pathLst>
            </a:custGeom>
            <a:solidFill>
              <a:srgbClr val="4BA4A4"/>
            </a:solidFill>
          </p:spPr>
          <p:txBody>
            <a:bodyPr bIns="0" lIns="0" rIns="0" rtlCol="0" tIns="0" wrap="square"/>
            <a:p>
              <a:pPr defTabSz="916932"/>
              <a:endParaRPr>
                <a:solidFill>
                  <a:prstClr val="black"/>
                </a:solidFill>
              </a:endParaRPr>
            </a:p>
          </p:txBody>
        </p:sp>
        <p:sp>
          <p:nvSpPr>
            <p:cNvPr id="1049922" name="object 247"/>
            <p:cNvSpPr/>
            <p:nvPr/>
          </p:nvSpPr>
          <p:spPr>
            <a:xfrm>
              <a:off x="6896995" y="4482338"/>
              <a:ext cx="1835785" cy="1061720"/>
            </a:xfrm>
            <a:custGeom>
              <a:avLst/>
              <a:ahLst/>
              <a:rect l="l" t="t" r="r" b="b"/>
              <a:pathLst>
                <a:path w="1835784" h="1061720">
                  <a:moveTo>
                    <a:pt x="1835779" y="22098"/>
                  </a:moveTo>
                  <a:lnTo>
                    <a:pt x="1835779" y="0"/>
                  </a:lnTo>
                  <a:lnTo>
                    <a:pt x="0" y="1061465"/>
                  </a:lnTo>
                  <a:lnTo>
                    <a:pt x="38217" y="1061465"/>
                  </a:lnTo>
                  <a:lnTo>
                    <a:pt x="1835779" y="22098"/>
                  </a:lnTo>
                  <a:close/>
                </a:path>
              </a:pathLst>
            </a:custGeom>
            <a:solidFill>
              <a:srgbClr val="4AA4A4"/>
            </a:solidFill>
          </p:spPr>
          <p:txBody>
            <a:bodyPr bIns="0" lIns="0" rIns="0" rtlCol="0" tIns="0" wrap="square"/>
            <a:p>
              <a:pPr defTabSz="916932"/>
              <a:endParaRPr>
                <a:solidFill>
                  <a:prstClr val="black"/>
                </a:solidFill>
              </a:endParaRPr>
            </a:p>
          </p:txBody>
        </p:sp>
        <p:sp>
          <p:nvSpPr>
            <p:cNvPr id="1049923" name="object 248"/>
            <p:cNvSpPr/>
            <p:nvPr/>
          </p:nvSpPr>
          <p:spPr>
            <a:xfrm>
              <a:off x="6935212" y="4504436"/>
              <a:ext cx="1797685" cy="1039494"/>
            </a:xfrm>
            <a:custGeom>
              <a:avLst/>
              <a:ahLst/>
              <a:rect l="l" t="t" r="r" b="b"/>
              <a:pathLst>
                <a:path w="1797684" h="1039495">
                  <a:moveTo>
                    <a:pt x="1797561" y="22098"/>
                  </a:moveTo>
                  <a:lnTo>
                    <a:pt x="1797561" y="0"/>
                  </a:lnTo>
                  <a:lnTo>
                    <a:pt x="0" y="1039367"/>
                  </a:lnTo>
                  <a:lnTo>
                    <a:pt x="38217" y="1039367"/>
                  </a:lnTo>
                  <a:lnTo>
                    <a:pt x="1797561" y="22098"/>
                  </a:lnTo>
                  <a:close/>
                </a:path>
              </a:pathLst>
            </a:custGeom>
            <a:solidFill>
              <a:srgbClr val="48A3A3"/>
            </a:solidFill>
          </p:spPr>
          <p:txBody>
            <a:bodyPr bIns="0" lIns="0" rIns="0" rtlCol="0" tIns="0" wrap="square"/>
            <a:p>
              <a:pPr defTabSz="916932"/>
              <a:endParaRPr>
                <a:solidFill>
                  <a:prstClr val="black"/>
                </a:solidFill>
              </a:endParaRPr>
            </a:p>
          </p:txBody>
        </p:sp>
        <p:sp>
          <p:nvSpPr>
            <p:cNvPr id="1049924" name="object 249"/>
            <p:cNvSpPr/>
            <p:nvPr/>
          </p:nvSpPr>
          <p:spPr>
            <a:xfrm>
              <a:off x="6973430" y="4526533"/>
              <a:ext cx="1759585" cy="1017269"/>
            </a:xfrm>
            <a:custGeom>
              <a:avLst/>
              <a:ahLst/>
              <a:rect l="l" t="t" r="r" b="b"/>
              <a:pathLst>
                <a:path w="1759584" h="1017270">
                  <a:moveTo>
                    <a:pt x="1759343" y="22098"/>
                  </a:moveTo>
                  <a:lnTo>
                    <a:pt x="1759343" y="0"/>
                  </a:lnTo>
                  <a:lnTo>
                    <a:pt x="0" y="1017269"/>
                  </a:lnTo>
                  <a:lnTo>
                    <a:pt x="38217" y="1017269"/>
                  </a:lnTo>
                  <a:lnTo>
                    <a:pt x="1759343" y="22098"/>
                  </a:lnTo>
                  <a:close/>
                </a:path>
              </a:pathLst>
            </a:custGeom>
            <a:solidFill>
              <a:srgbClr val="47A3A3"/>
            </a:solidFill>
          </p:spPr>
          <p:txBody>
            <a:bodyPr bIns="0" lIns="0" rIns="0" rtlCol="0" tIns="0" wrap="square"/>
            <a:p>
              <a:pPr defTabSz="916932"/>
              <a:endParaRPr>
                <a:solidFill>
                  <a:prstClr val="black"/>
                </a:solidFill>
              </a:endParaRPr>
            </a:p>
          </p:txBody>
        </p:sp>
        <p:sp>
          <p:nvSpPr>
            <p:cNvPr id="1049925" name="object 250"/>
            <p:cNvSpPr/>
            <p:nvPr/>
          </p:nvSpPr>
          <p:spPr>
            <a:xfrm>
              <a:off x="7011648" y="4548632"/>
              <a:ext cx="1721485" cy="995680"/>
            </a:xfrm>
            <a:custGeom>
              <a:avLst/>
              <a:ahLst/>
              <a:rect l="l" t="t" r="r" b="b"/>
              <a:pathLst>
                <a:path w="1721484" h="995679">
                  <a:moveTo>
                    <a:pt x="1721125" y="22097"/>
                  </a:moveTo>
                  <a:lnTo>
                    <a:pt x="1721125" y="0"/>
                  </a:lnTo>
                  <a:lnTo>
                    <a:pt x="0" y="995172"/>
                  </a:lnTo>
                  <a:lnTo>
                    <a:pt x="38217" y="995172"/>
                  </a:lnTo>
                  <a:lnTo>
                    <a:pt x="1721125" y="22097"/>
                  </a:lnTo>
                  <a:close/>
                </a:path>
              </a:pathLst>
            </a:custGeom>
            <a:solidFill>
              <a:srgbClr val="46A2A2"/>
            </a:solidFill>
          </p:spPr>
          <p:txBody>
            <a:bodyPr bIns="0" lIns="0" rIns="0" rtlCol="0" tIns="0" wrap="square"/>
            <a:p>
              <a:pPr defTabSz="916932"/>
              <a:endParaRPr>
                <a:solidFill>
                  <a:prstClr val="black"/>
                </a:solidFill>
              </a:endParaRPr>
            </a:p>
          </p:txBody>
        </p:sp>
        <p:sp>
          <p:nvSpPr>
            <p:cNvPr id="1049926" name="object 251"/>
            <p:cNvSpPr/>
            <p:nvPr/>
          </p:nvSpPr>
          <p:spPr>
            <a:xfrm>
              <a:off x="7049866" y="4570730"/>
              <a:ext cx="1683385" cy="973455"/>
            </a:xfrm>
            <a:custGeom>
              <a:avLst/>
              <a:ahLst/>
              <a:rect l="l" t="t" r="r" b="b"/>
              <a:pathLst>
                <a:path w="1683384" h="973454">
                  <a:moveTo>
                    <a:pt x="1682907" y="22098"/>
                  </a:moveTo>
                  <a:lnTo>
                    <a:pt x="1682907" y="0"/>
                  </a:lnTo>
                  <a:lnTo>
                    <a:pt x="0" y="973074"/>
                  </a:lnTo>
                  <a:lnTo>
                    <a:pt x="38217" y="973074"/>
                  </a:lnTo>
                  <a:lnTo>
                    <a:pt x="1682907" y="22098"/>
                  </a:lnTo>
                  <a:close/>
                </a:path>
              </a:pathLst>
            </a:custGeom>
            <a:solidFill>
              <a:srgbClr val="44A2A2"/>
            </a:solidFill>
          </p:spPr>
          <p:txBody>
            <a:bodyPr bIns="0" lIns="0" rIns="0" rtlCol="0" tIns="0" wrap="square"/>
            <a:p>
              <a:pPr defTabSz="916932"/>
              <a:endParaRPr>
                <a:solidFill>
                  <a:prstClr val="black"/>
                </a:solidFill>
              </a:endParaRPr>
            </a:p>
          </p:txBody>
        </p:sp>
        <p:sp>
          <p:nvSpPr>
            <p:cNvPr id="1049927" name="object 252"/>
            <p:cNvSpPr/>
            <p:nvPr/>
          </p:nvSpPr>
          <p:spPr>
            <a:xfrm>
              <a:off x="7088084" y="4592827"/>
              <a:ext cx="1645285" cy="951230"/>
            </a:xfrm>
            <a:custGeom>
              <a:avLst/>
              <a:ahLst/>
              <a:rect l="l" t="t" r="r" b="b"/>
              <a:pathLst>
                <a:path w="1645284" h="951229">
                  <a:moveTo>
                    <a:pt x="1644689" y="22098"/>
                  </a:moveTo>
                  <a:lnTo>
                    <a:pt x="1644689" y="0"/>
                  </a:lnTo>
                  <a:lnTo>
                    <a:pt x="0" y="950976"/>
                  </a:lnTo>
                  <a:lnTo>
                    <a:pt x="38217" y="950976"/>
                  </a:lnTo>
                  <a:lnTo>
                    <a:pt x="1644689" y="22098"/>
                  </a:lnTo>
                  <a:close/>
                </a:path>
              </a:pathLst>
            </a:custGeom>
            <a:solidFill>
              <a:srgbClr val="43A2A2"/>
            </a:solidFill>
          </p:spPr>
          <p:txBody>
            <a:bodyPr bIns="0" lIns="0" rIns="0" rtlCol="0" tIns="0" wrap="square"/>
            <a:p>
              <a:pPr defTabSz="916932"/>
              <a:endParaRPr>
                <a:solidFill>
                  <a:prstClr val="black"/>
                </a:solidFill>
              </a:endParaRPr>
            </a:p>
          </p:txBody>
        </p:sp>
        <p:sp>
          <p:nvSpPr>
            <p:cNvPr id="1049928" name="object 253"/>
            <p:cNvSpPr/>
            <p:nvPr/>
          </p:nvSpPr>
          <p:spPr>
            <a:xfrm>
              <a:off x="7126302" y="4614926"/>
              <a:ext cx="1606550" cy="929005"/>
            </a:xfrm>
            <a:custGeom>
              <a:avLst/>
              <a:ahLst/>
              <a:rect l="l" t="t" r="r" b="b"/>
              <a:pathLst>
                <a:path w="1606550" h="929004">
                  <a:moveTo>
                    <a:pt x="1606471" y="22098"/>
                  </a:moveTo>
                  <a:lnTo>
                    <a:pt x="1606471" y="0"/>
                  </a:lnTo>
                  <a:lnTo>
                    <a:pt x="0" y="928877"/>
                  </a:lnTo>
                  <a:lnTo>
                    <a:pt x="38217" y="928877"/>
                  </a:lnTo>
                  <a:lnTo>
                    <a:pt x="1606471" y="22098"/>
                  </a:lnTo>
                  <a:close/>
                </a:path>
              </a:pathLst>
            </a:custGeom>
            <a:solidFill>
              <a:srgbClr val="42A1A1"/>
            </a:solidFill>
          </p:spPr>
          <p:txBody>
            <a:bodyPr bIns="0" lIns="0" rIns="0" rtlCol="0" tIns="0" wrap="square"/>
            <a:p>
              <a:pPr defTabSz="916932"/>
              <a:endParaRPr>
                <a:solidFill>
                  <a:prstClr val="black"/>
                </a:solidFill>
              </a:endParaRPr>
            </a:p>
          </p:txBody>
        </p:sp>
        <p:sp>
          <p:nvSpPr>
            <p:cNvPr id="1049929" name="object 254"/>
            <p:cNvSpPr/>
            <p:nvPr/>
          </p:nvSpPr>
          <p:spPr>
            <a:xfrm>
              <a:off x="7164520" y="4637024"/>
              <a:ext cx="1568450" cy="906780"/>
            </a:xfrm>
            <a:custGeom>
              <a:avLst/>
              <a:ahLst/>
              <a:rect l="l" t="t" r="r" b="b"/>
              <a:pathLst>
                <a:path w="1568450" h="906779">
                  <a:moveTo>
                    <a:pt x="1568253" y="22098"/>
                  </a:moveTo>
                  <a:lnTo>
                    <a:pt x="1568253" y="0"/>
                  </a:lnTo>
                  <a:lnTo>
                    <a:pt x="0" y="906779"/>
                  </a:lnTo>
                  <a:lnTo>
                    <a:pt x="38217" y="906779"/>
                  </a:lnTo>
                  <a:lnTo>
                    <a:pt x="1568253" y="22098"/>
                  </a:lnTo>
                  <a:close/>
                </a:path>
              </a:pathLst>
            </a:custGeom>
            <a:solidFill>
              <a:srgbClr val="41A1A1"/>
            </a:solidFill>
          </p:spPr>
          <p:txBody>
            <a:bodyPr bIns="0" lIns="0" rIns="0" rtlCol="0" tIns="0" wrap="square"/>
            <a:p>
              <a:pPr defTabSz="916932"/>
              <a:endParaRPr>
                <a:solidFill>
                  <a:prstClr val="black"/>
                </a:solidFill>
              </a:endParaRPr>
            </a:p>
          </p:txBody>
        </p:sp>
        <p:sp>
          <p:nvSpPr>
            <p:cNvPr id="1049930" name="object 255"/>
            <p:cNvSpPr/>
            <p:nvPr/>
          </p:nvSpPr>
          <p:spPr>
            <a:xfrm>
              <a:off x="7202738" y="4659122"/>
              <a:ext cx="1530350" cy="885190"/>
            </a:xfrm>
            <a:custGeom>
              <a:avLst/>
              <a:ahLst/>
              <a:rect l="l" t="t" r="r" b="b"/>
              <a:pathLst>
                <a:path w="1530350" h="885189">
                  <a:moveTo>
                    <a:pt x="1530035" y="22098"/>
                  </a:moveTo>
                  <a:lnTo>
                    <a:pt x="1530035" y="0"/>
                  </a:lnTo>
                  <a:lnTo>
                    <a:pt x="0" y="884681"/>
                  </a:lnTo>
                  <a:lnTo>
                    <a:pt x="38217" y="884681"/>
                  </a:lnTo>
                  <a:lnTo>
                    <a:pt x="1530035" y="22098"/>
                  </a:lnTo>
                  <a:close/>
                </a:path>
              </a:pathLst>
            </a:custGeom>
            <a:solidFill>
              <a:srgbClr val="3FA1A1"/>
            </a:solidFill>
          </p:spPr>
          <p:txBody>
            <a:bodyPr bIns="0" lIns="0" rIns="0" rtlCol="0" tIns="0" wrap="square"/>
            <a:p>
              <a:pPr defTabSz="916932"/>
              <a:endParaRPr>
                <a:solidFill>
                  <a:prstClr val="black"/>
                </a:solidFill>
              </a:endParaRPr>
            </a:p>
          </p:txBody>
        </p:sp>
        <p:sp>
          <p:nvSpPr>
            <p:cNvPr id="1049931" name="object 256"/>
            <p:cNvSpPr/>
            <p:nvPr/>
          </p:nvSpPr>
          <p:spPr>
            <a:xfrm>
              <a:off x="7240956" y="4681220"/>
              <a:ext cx="1492250" cy="862965"/>
            </a:xfrm>
            <a:custGeom>
              <a:avLst/>
              <a:ahLst/>
              <a:rect l="l" t="t" r="r" b="b"/>
              <a:pathLst>
                <a:path w="1492250" h="862964">
                  <a:moveTo>
                    <a:pt x="1491817" y="22097"/>
                  </a:moveTo>
                  <a:lnTo>
                    <a:pt x="1491817" y="0"/>
                  </a:lnTo>
                  <a:lnTo>
                    <a:pt x="0" y="862584"/>
                  </a:lnTo>
                  <a:lnTo>
                    <a:pt x="38217" y="862584"/>
                  </a:lnTo>
                  <a:lnTo>
                    <a:pt x="1491817" y="22097"/>
                  </a:lnTo>
                  <a:close/>
                </a:path>
              </a:pathLst>
            </a:custGeom>
            <a:solidFill>
              <a:srgbClr val="3EA0A0"/>
            </a:solidFill>
          </p:spPr>
          <p:txBody>
            <a:bodyPr bIns="0" lIns="0" rIns="0" rtlCol="0" tIns="0" wrap="square"/>
            <a:p>
              <a:pPr defTabSz="916932"/>
              <a:endParaRPr>
                <a:solidFill>
                  <a:prstClr val="black"/>
                </a:solidFill>
              </a:endParaRPr>
            </a:p>
          </p:txBody>
        </p:sp>
        <p:sp>
          <p:nvSpPr>
            <p:cNvPr id="1049932" name="object 257"/>
            <p:cNvSpPr/>
            <p:nvPr/>
          </p:nvSpPr>
          <p:spPr>
            <a:xfrm>
              <a:off x="7279174" y="4703318"/>
              <a:ext cx="1454150" cy="840740"/>
            </a:xfrm>
            <a:custGeom>
              <a:avLst/>
              <a:ahLst/>
              <a:rect l="l" t="t" r="r" b="b"/>
              <a:pathLst>
                <a:path w="1454150" h="840739">
                  <a:moveTo>
                    <a:pt x="1453599" y="22098"/>
                  </a:moveTo>
                  <a:lnTo>
                    <a:pt x="1453599" y="0"/>
                  </a:lnTo>
                  <a:lnTo>
                    <a:pt x="0" y="840486"/>
                  </a:lnTo>
                  <a:lnTo>
                    <a:pt x="38217" y="840486"/>
                  </a:lnTo>
                  <a:lnTo>
                    <a:pt x="1453599" y="22098"/>
                  </a:lnTo>
                  <a:close/>
                </a:path>
              </a:pathLst>
            </a:custGeom>
            <a:solidFill>
              <a:srgbClr val="3DA0A0"/>
            </a:solidFill>
          </p:spPr>
          <p:txBody>
            <a:bodyPr bIns="0" lIns="0" rIns="0" rtlCol="0" tIns="0" wrap="square"/>
            <a:p>
              <a:pPr defTabSz="916932"/>
              <a:endParaRPr>
                <a:solidFill>
                  <a:prstClr val="black"/>
                </a:solidFill>
              </a:endParaRPr>
            </a:p>
          </p:txBody>
        </p:sp>
        <p:sp>
          <p:nvSpPr>
            <p:cNvPr id="1049933" name="object 258"/>
            <p:cNvSpPr/>
            <p:nvPr/>
          </p:nvSpPr>
          <p:spPr>
            <a:xfrm>
              <a:off x="7317392" y="4725416"/>
              <a:ext cx="1415415" cy="818515"/>
            </a:xfrm>
            <a:custGeom>
              <a:avLst/>
              <a:ahLst/>
              <a:rect l="l" t="t" r="r" b="b"/>
              <a:pathLst>
                <a:path w="1415415" h="818514">
                  <a:moveTo>
                    <a:pt x="1415381" y="22098"/>
                  </a:moveTo>
                  <a:lnTo>
                    <a:pt x="1415381" y="0"/>
                  </a:lnTo>
                  <a:lnTo>
                    <a:pt x="0" y="818388"/>
                  </a:lnTo>
                  <a:lnTo>
                    <a:pt x="38217" y="818388"/>
                  </a:lnTo>
                  <a:lnTo>
                    <a:pt x="1415381" y="22098"/>
                  </a:lnTo>
                  <a:close/>
                </a:path>
              </a:pathLst>
            </a:custGeom>
            <a:solidFill>
              <a:srgbClr val="3CA0A0"/>
            </a:solidFill>
          </p:spPr>
          <p:txBody>
            <a:bodyPr bIns="0" lIns="0" rIns="0" rtlCol="0" tIns="0" wrap="square"/>
            <a:p>
              <a:pPr defTabSz="916932"/>
              <a:endParaRPr>
                <a:solidFill>
                  <a:prstClr val="black"/>
                </a:solidFill>
              </a:endParaRPr>
            </a:p>
          </p:txBody>
        </p:sp>
        <p:sp>
          <p:nvSpPr>
            <p:cNvPr id="1049934" name="object 259"/>
            <p:cNvSpPr/>
            <p:nvPr/>
          </p:nvSpPr>
          <p:spPr>
            <a:xfrm>
              <a:off x="7355610" y="4747514"/>
              <a:ext cx="1377315" cy="796290"/>
            </a:xfrm>
            <a:custGeom>
              <a:avLst/>
              <a:ahLst/>
              <a:rect l="l" t="t" r="r" b="b"/>
              <a:pathLst>
                <a:path w="1377315" h="796289">
                  <a:moveTo>
                    <a:pt x="1377163" y="22098"/>
                  </a:moveTo>
                  <a:lnTo>
                    <a:pt x="1377163" y="0"/>
                  </a:lnTo>
                  <a:lnTo>
                    <a:pt x="0" y="796289"/>
                  </a:lnTo>
                  <a:lnTo>
                    <a:pt x="38217" y="796289"/>
                  </a:lnTo>
                  <a:lnTo>
                    <a:pt x="1377163" y="22098"/>
                  </a:lnTo>
                  <a:close/>
                </a:path>
              </a:pathLst>
            </a:custGeom>
            <a:solidFill>
              <a:srgbClr val="3AA0A0"/>
            </a:solidFill>
          </p:spPr>
          <p:txBody>
            <a:bodyPr bIns="0" lIns="0" rIns="0" rtlCol="0" tIns="0" wrap="square"/>
            <a:p>
              <a:pPr defTabSz="916932"/>
              <a:endParaRPr>
                <a:solidFill>
                  <a:prstClr val="black"/>
                </a:solidFill>
              </a:endParaRPr>
            </a:p>
          </p:txBody>
        </p:sp>
        <p:sp>
          <p:nvSpPr>
            <p:cNvPr id="1049935" name="object 260"/>
            <p:cNvSpPr/>
            <p:nvPr/>
          </p:nvSpPr>
          <p:spPr>
            <a:xfrm>
              <a:off x="7393828" y="4769611"/>
              <a:ext cx="1339215" cy="774700"/>
            </a:xfrm>
            <a:custGeom>
              <a:avLst/>
              <a:ahLst/>
              <a:rect l="l" t="t" r="r" b="b"/>
              <a:pathLst>
                <a:path w="1339215" h="774700">
                  <a:moveTo>
                    <a:pt x="1338945" y="22098"/>
                  </a:moveTo>
                  <a:lnTo>
                    <a:pt x="1338945" y="0"/>
                  </a:lnTo>
                  <a:lnTo>
                    <a:pt x="0" y="774191"/>
                  </a:lnTo>
                  <a:lnTo>
                    <a:pt x="38217" y="774191"/>
                  </a:lnTo>
                  <a:lnTo>
                    <a:pt x="1338945" y="22098"/>
                  </a:lnTo>
                  <a:close/>
                </a:path>
              </a:pathLst>
            </a:custGeom>
            <a:solidFill>
              <a:srgbClr val="399F9F"/>
            </a:solidFill>
          </p:spPr>
          <p:txBody>
            <a:bodyPr bIns="0" lIns="0" rIns="0" rtlCol="0" tIns="0" wrap="square"/>
            <a:p>
              <a:pPr defTabSz="916932"/>
              <a:endParaRPr>
                <a:solidFill>
                  <a:prstClr val="black"/>
                </a:solidFill>
              </a:endParaRPr>
            </a:p>
          </p:txBody>
        </p:sp>
        <p:sp>
          <p:nvSpPr>
            <p:cNvPr id="1049936" name="object 261"/>
            <p:cNvSpPr/>
            <p:nvPr/>
          </p:nvSpPr>
          <p:spPr>
            <a:xfrm>
              <a:off x="7432046" y="4791710"/>
              <a:ext cx="1301115" cy="752475"/>
            </a:xfrm>
            <a:custGeom>
              <a:avLst/>
              <a:ahLst/>
              <a:rect l="l" t="t" r="r" b="b"/>
              <a:pathLst>
                <a:path w="1301115" h="752475">
                  <a:moveTo>
                    <a:pt x="1300727" y="22098"/>
                  </a:moveTo>
                  <a:lnTo>
                    <a:pt x="1300727" y="0"/>
                  </a:lnTo>
                  <a:lnTo>
                    <a:pt x="0" y="752093"/>
                  </a:lnTo>
                  <a:lnTo>
                    <a:pt x="38217" y="752093"/>
                  </a:lnTo>
                  <a:lnTo>
                    <a:pt x="1300727" y="22098"/>
                  </a:lnTo>
                  <a:close/>
                </a:path>
              </a:pathLst>
            </a:custGeom>
            <a:solidFill>
              <a:srgbClr val="389F9F"/>
            </a:solidFill>
          </p:spPr>
          <p:txBody>
            <a:bodyPr bIns="0" lIns="0" rIns="0" rtlCol="0" tIns="0" wrap="square"/>
            <a:p>
              <a:pPr defTabSz="916932"/>
              <a:endParaRPr>
                <a:solidFill>
                  <a:prstClr val="black"/>
                </a:solidFill>
              </a:endParaRPr>
            </a:p>
          </p:txBody>
        </p:sp>
        <p:sp>
          <p:nvSpPr>
            <p:cNvPr id="1049937" name="object 262"/>
            <p:cNvSpPr/>
            <p:nvPr/>
          </p:nvSpPr>
          <p:spPr>
            <a:xfrm>
              <a:off x="7470264" y="4813808"/>
              <a:ext cx="1263015" cy="730250"/>
            </a:xfrm>
            <a:custGeom>
              <a:avLst/>
              <a:ahLst/>
              <a:rect l="l" t="t" r="r" b="b"/>
              <a:pathLst>
                <a:path w="1263015" h="730250">
                  <a:moveTo>
                    <a:pt x="1262509" y="22097"/>
                  </a:moveTo>
                  <a:lnTo>
                    <a:pt x="1262509" y="0"/>
                  </a:lnTo>
                  <a:lnTo>
                    <a:pt x="0" y="729996"/>
                  </a:lnTo>
                  <a:lnTo>
                    <a:pt x="38217" y="729996"/>
                  </a:lnTo>
                  <a:lnTo>
                    <a:pt x="1262509" y="22097"/>
                  </a:lnTo>
                  <a:close/>
                </a:path>
              </a:pathLst>
            </a:custGeom>
            <a:solidFill>
              <a:srgbClr val="369F9F"/>
            </a:solidFill>
          </p:spPr>
          <p:txBody>
            <a:bodyPr bIns="0" lIns="0" rIns="0" rtlCol="0" tIns="0" wrap="square"/>
            <a:p>
              <a:pPr defTabSz="916932"/>
              <a:endParaRPr>
                <a:solidFill>
                  <a:prstClr val="black"/>
                </a:solidFill>
              </a:endParaRPr>
            </a:p>
          </p:txBody>
        </p:sp>
        <p:sp>
          <p:nvSpPr>
            <p:cNvPr id="1049938" name="object 263"/>
            <p:cNvSpPr/>
            <p:nvPr/>
          </p:nvSpPr>
          <p:spPr>
            <a:xfrm>
              <a:off x="7508482" y="4835905"/>
              <a:ext cx="1224915" cy="708025"/>
            </a:xfrm>
            <a:custGeom>
              <a:avLst/>
              <a:ahLst/>
              <a:rect l="l" t="t" r="r" b="b"/>
              <a:pathLst>
                <a:path w="1224915" h="708025">
                  <a:moveTo>
                    <a:pt x="1224291" y="22098"/>
                  </a:moveTo>
                  <a:lnTo>
                    <a:pt x="1224291" y="0"/>
                  </a:lnTo>
                  <a:lnTo>
                    <a:pt x="0" y="707898"/>
                  </a:lnTo>
                  <a:lnTo>
                    <a:pt x="38217" y="707898"/>
                  </a:lnTo>
                  <a:lnTo>
                    <a:pt x="1224291" y="22098"/>
                  </a:lnTo>
                  <a:close/>
                </a:path>
              </a:pathLst>
            </a:custGeom>
            <a:solidFill>
              <a:srgbClr val="359E9E"/>
            </a:solidFill>
          </p:spPr>
          <p:txBody>
            <a:bodyPr bIns="0" lIns="0" rIns="0" rtlCol="0" tIns="0" wrap="square"/>
            <a:p>
              <a:pPr defTabSz="916932"/>
              <a:endParaRPr>
                <a:solidFill>
                  <a:prstClr val="black"/>
                </a:solidFill>
              </a:endParaRPr>
            </a:p>
          </p:txBody>
        </p:sp>
        <p:sp>
          <p:nvSpPr>
            <p:cNvPr id="1049939" name="object 264"/>
            <p:cNvSpPr/>
            <p:nvPr/>
          </p:nvSpPr>
          <p:spPr>
            <a:xfrm>
              <a:off x="7546700" y="4858004"/>
              <a:ext cx="1186180" cy="685800"/>
            </a:xfrm>
            <a:custGeom>
              <a:avLst/>
              <a:ahLst/>
              <a:rect l="l" t="t" r="r" b="b"/>
              <a:pathLst>
                <a:path w="1186179" h="685800">
                  <a:moveTo>
                    <a:pt x="1186074" y="22098"/>
                  </a:moveTo>
                  <a:lnTo>
                    <a:pt x="1186074" y="0"/>
                  </a:lnTo>
                  <a:lnTo>
                    <a:pt x="0" y="685800"/>
                  </a:lnTo>
                  <a:lnTo>
                    <a:pt x="38217" y="685800"/>
                  </a:lnTo>
                  <a:lnTo>
                    <a:pt x="1186074" y="22098"/>
                  </a:lnTo>
                  <a:close/>
                </a:path>
              </a:pathLst>
            </a:custGeom>
            <a:solidFill>
              <a:srgbClr val="349E9E"/>
            </a:solidFill>
          </p:spPr>
          <p:txBody>
            <a:bodyPr bIns="0" lIns="0" rIns="0" rtlCol="0" tIns="0" wrap="square"/>
            <a:p>
              <a:pPr defTabSz="916932"/>
              <a:endParaRPr>
                <a:solidFill>
                  <a:prstClr val="black"/>
                </a:solidFill>
              </a:endParaRPr>
            </a:p>
          </p:txBody>
        </p:sp>
        <p:sp>
          <p:nvSpPr>
            <p:cNvPr id="1049940" name="object 265"/>
            <p:cNvSpPr/>
            <p:nvPr/>
          </p:nvSpPr>
          <p:spPr>
            <a:xfrm>
              <a:off x="7584918" y="4880102"/>
              <a:ext cx="1148080" cy="664210"/>
            </a:xfrm>
            <a:custGeom>
              <a:avLst/>
              <a:ahLst/>
              <a:rect l="l" t="t" r="r" b="b"/>
              <a:pathLst>
                <a:path w="1148079" h="664210">
                  <a:moveTo>
                    <a:pt x="1147856" y="22098"/>
                  </a:moveTo>
                  <a:lnTo>
                    <a:pt x="1147856" y="0"/>
                  </a:lnTo>
                  <a:lnTo>
                    <a:pt x="0" y="663701"/>
                  </a:lnTo>
                  <a:lnTo>
                    <a:pt x="38217" y="663701"/>
                  </a:lnTo>
                  <a:lnTo>
                    <a:pt x="1147856" y="22098"/>
                  </a:lnTo>
                  <a:close/>
                </a:path>
              </a:pathLst>
            </a:custGeom>
            <a:solidFill>
              <a:srgbClr val="339E9E"/>
            </a:solidFill>
          </p:spPr>
          <p:txBody>
            <a:bodyPr bIns="0" lIns="0" rIns="0" rtlCol="0" tIns="0" wrap="square"/>
            <a:p>
              <a:pPr defTabSz="916932"/>
              <a:endParaRPr>
                <a:solidFill>
                  <a:prstClr val="black"/>
                </a:solidFill>
              </a:endParaRPr>
            </a:p>
          </p:txBody>
        </p:sp>
        <p:sp>
          <p:nvSpPr>
            <p:cNvPr id="1049941" name="object 266"/>
            <p:cNvSpPr/>
            <p:nvPr/>
          </p:nvSpPr>
          <p:spPr>
            <a:xfrm>
              <a:off x="7623135" y="4902200"/>
              <a:ext cx="1109980" cy="641985"/>
            </a:xfrm>
            <a:custGeom>
              <a:avLst/>
              <a:ahLst/>
              <a:rect l="l" t="t" r="r" b="b"/>
              <a:pathLst>
                <a:path w="1109979" h="641985">
                  <a:moveTo>
                    <a:pt x="1109638" y="22098"/>
                  </a:moveTo>
                  <a:lnTo>
                    <a:pt x="1109638" y="0"/>
                  </a:lnTo>
                  <a:lnTo>
                    <a:pt x="0" y="641603"/>
                  </a:lnTo>
                  <a:lnTo>
                    <a:pt x="38217" y="641603"/>
                  </a:lnTo>
                  <a:lnTo>
                    <a:pt x="1109638" y="22098"/>
                  </a:lnTo>
                  <a:close/>
                </a:path>
              </a:pathLst>
            </a:custGeom>
            <a:solidFill>
              <a:srgbClr val="319E9E"/>
            </a:solidFill>
          </p:spPr>
          <p:txBody>
            <a:bodyPr bIns="0" lIns="0" rIns="0" rtlCol="0" tIns="0" wrap="square"/>
            <a:p>
              <a:pPr defTabSz="916932"/>
              <a:endParaRPr>
                <a:solidFill>
                  <a:prstClr val="black"/>
                </a:solidFill>
              </a:endParaRPr>
            </a:p>
          </p:txBody>
        </p:sp>
        <p:sp>
          <p:nvSpPr>
            <p:cNvPr id="1049942" name="object 267"/>
            <p:cNvSpPr/>
            <p:nvPr/>
          </p:nvSpPr>
          <p:spPr>
            <a:xfrm>
              <a:off x="7661353" y="4924298"/>
              <a:ext cx="1071880" cy="619760"/>
            </a:xfrm>
            <a:custGeom>
              <a:avLst/>
              <a:ahLst/>
              <a:rect l="l" t="t" r="r" b="b"/>
              <a:pathLst>
                <a:path w="1071879" h="619760">
                  <a:moveTo>
                    <a:pt x="1071420" y="22098"/>
                  </a:moveTo>
                  <a:lnTo>
                    <a:pt x="1071420" y="0"/>
                  </a:lnTo>
                  <a:lnTo>
                    <a:pt x="0" y="619505"/>
                  </a:lnTo>
                  <a:lnTo>
                    <a:pt x="38217" y="619505"/>
                  </a:lnTo>
                  <a:lnTo>
                    <a:pt x="1071420" y="22098"/>
                  </a:lnTo>
                  <a:close/>
                </a:path>
              </a:pathLst>
            </a:custGeom>
            <a:solidFill>
              <a:srgbClr val="309D9D"/>
            </a:solidFill>
          </p:spPr>
          <p:txBody>
            <a:bodyPr bIns="0" lIns="0" rIns="0" rtlCol="0" tIns="0" wrap="square"/>
            <a:p>
              <a:pPr defTabSz="916932"/>
              <a:endParaRPr>
                <a:solidFill>
                  <a:prstClr val="black"/>
                </a:solidFill>
              </a:endParaRPr>
            </a:p>
          </p:txBody>
        </p:sp>
        <p:sp>
          <p:nvSpPr>
            <p:cNvPr id="1049943" name="object 268"/>
            <p:cNvSpPr/>
            <p:nvPr/>
          </p:nvSpPr>
          <p:spPr>
            <a:xfrm>
              <a:off x="7699571" y="4946396"/>
              <a:ext cx="1033780" cy="597535"/>
            </a:xfrm>
            <a:custGeom>
              <a:avLst/>
              <a:ahLst/>
              <a:rect l="l" t="t" r="r" b="b"/>
              <a:pathLst>
                <a:path w="1033779" h="597535">
                  <a:moveTo>
                    <a:pt x="1033202" y="22098"/>
                  </a:moveTo>
                  <a:lnTo>
                    <a:pt x="1033202" y="0"/>
                  </a:lnTo>
                  <a:lnTo>
                    <a:pt x="0" y="597408"/>
                  </a:lnTo>
                  <a:lnTo>
                    <a:pt x="38217" y="597408"/>
                  </a:lnTo>
                  <a:lnTo>
                    <a:pt x="1033202" y="22098"/>
                  </a:lnTo>
                  <a:close/>
                </a:path>
              </a:pathLst>
            </a:custGeom>
            <a:solidFill>
              <a:srgbClr val="2F9D9D"/>
            </a:solidFill>
          </p:spPr>
          <p:txBody>
            <a:bodyPr bIns="0" lIns="0" rIns="0" rtlCol="0" tIns="0" wrap="square"/>
            <a:p>
              <a:pPr defTabSz="916932"/>
              <a:endParaRPr>
                <a:solidFill>
                  <a:prstClr val="black"/>
                </a:solidFill>
              </a:endParaRPr>
            </a:p>
          </p:txBody>
        </p:sp>
        <p:sp>
          <p:nvSpPr>
            <p:cNvPr id="1049944" name="object 269"/>
            <p:cNvSpPr/>
            <p:nvPr/>
          </p:nvSpPr>
          <p:spPr>
            <a:xfrm>
              <a:off x="7737789" y="4968494"/>
              <a:ext cx="995044" cy="575310"/>
            </a:xfrm>
            <a:custGeom>
              <a:avLst/>
              <a:ahLst/>
              <a:rect l="l" t="t" r="r" b="b"/>
              <a:pathLst>
                <a:path w="995045" h="575310">
                  <a:moveTo>
                    <a:pt x="994984" y="22097"/>
                  </a:moveTo>
                  <a:lnTo>
                    <a:pt x="994984" y="0"/>
                  </a:lnTo>
                  <a:lnTo>
                    <a:pt x="0" y="575310"/>
                  </a:lnTo>
                  <a:lnTo>
                    <a:pt x="38217" y="575310"/>
                  </a:lnTo>
                  <a:lnTo>
                    <a:pt x="994984" y="22097"/>
                  </a:lnTo>
                  <a:close/>
                </a:path>
              </a:pathLst>
            </a:custGeom>
            <a:solidFill>
              <a:srgbClr val="2E9D9D"/>
            </a:solidFill>
          </p:spPr>
          <p:txBody>
            <a:bodyPr bIns="0" lIns="0" rIns="0" rtlCol="0" tIns="0" wrap="square"/>
            <a:p>
              <a:pPr defTabSz="916932"/>
              <a:endParaRPr>
                <a:solidFill>
                  <a:prstClr val="black"/>
                </a:solidFill>
              </a:endParaRPr>
            </a:p>
          </p:txBody>
        </p:sp>
        <p:sp>
          <p:nvSpPr>
            <p:cNvPr id="1049945" name="object 270"/>
            <p:cNvSpPr/>
            <p:nvPr/>
          </p:nvSpPr>
          <p:spPr>
            <a:xfrm>
              <a:off x="7776007" y="4990592"/>
              <a:ext cx="956944" cy="553720"/>
            </a:xfrm>
            <a:custGeom>
              <a:avLst/>
              <a:ahLst/>
              <a:rect l="l" t="t" r="r" b="b"/>
              <a:pathLst>
                <a:path w="956945" h="553720">
                  <a:moveTo>
                    <a:pt x="956766" y="22098"/>
                  </a:moveTo>
                  <a:lnTo>
                    <a:pt x="956766" y="0"/>
                  </a:lnTo>
                  <a:lnTo>
                    <a:pt x="0" y="553212"/>
                  </a:lnTo>
                  <a:lnTo>
                    <a:pt x="38217" y="553212"/>
                  </a:lnTo>
                  <a:lnTo>
                    <a:pt x="956766" y="22098"/>
                  </a:lnTo>
                  <a:close/>
                </a:path>
              </a:pathLst>
            </a:custGeom>
            <a:solidFill>
              <a:srgbClr val="2C9D9D"/>
            </a:solidFill>
          </p:spPr>
          <p:txBody>
            <a:bodyPr bIns="0" lIns="0" rIns="0" rtlCol="0" tIns="0" wrap="square"/>
            <a:p>
              <a:pPr defTabSz="916932"/>
              <a:endParaRPr>
                <a:solidFill>
                  <a:prstClr val="black"/>
                </a:solidFill>
              </a:endParaRPr>
            </a:p>
          </p:txBody>
        </p:sp>
        <p:sp>
          <p:nvSpPr>
            <p:cNvPr id="1049946" name="object 271"/>
            <p:cNvSpPr/>
            <p:nvPr/>
          </p:nvSpPr>
          <p:spPr>
            <a:xfrm>
              <a:off x="7814225" y="5012690"/>
              <a:ext cx="918844" cy="531495"/>
            </a:xfrm>
            <a:custGeom>
              <a:avLst/>
              <a:ahLst/>
              <a:rect l="l" t="t" r="r" b="b"/>
              <a:pathLst>
                <a:path w="918845" h="531495">
                  <a:moveTo>
                    <a:pt x="918548" y="22098"/>
                  </a:moveTo>
                  <a:lnTo>
                    <a:pt x="918548" y="0"/>
                  </a:lnTo>
                  <a:lnTo>
                    <a:pt x="0" y="531113"/>
                  </a:lnTo>
                  <a:lnTo>
                    <a:pt x="38217" y="531113"/>
                  </a:lnTo>
                  <a:lnTo>
                    <a:pt x="918548" y="22098"/>
                  </a:lnTo>
                  <a:close/>
                </a:path>
              </a:pathLst>
            </a:custGeom>
            <a:solidFill>
              <a:srgbClr val="2B9C9C"/>
            </a:solidFill>
          </p:spPr>
          <p:txBody>
            <a:bodyPr bIns="0" lIns="0" rIns="0" rtlCol="0" tIns="0" wrap="square"/>
            <a:p>
              <a:pPr defTabSz="916932"/>
              <a:endParaRPr>
                <a:solidFill>
                  <a:prstClr val="black"/>
                </a:solidFill>
              </a:endParaRPr>
            </a:p>
          </p:txBody>
        </p:sp>
        <p:sp>
          <p:nvSpPr>
            <p:cNvPr id="1049947" name="object 272"/>
            <p:cNvSpPr/>
            <p:nvPr/>
          </p:nvSpPr>
          <p:spPr>
            <a:xfrm>
              <a:off x="7852443" y="5034788"/>
              <a:ext cx="880744" cy="509270"/>
            </a:xfrm>
            <a:custGeom>
              <a:avLst/>
              <a:ahLst/>
              <a:rect l="l" t="t" r="r" b="b"/>
              <a:pathLst>
                <a:path w="880745" h="509270">
                  <a:moveTo>
                    <a:pt x="880330" y="22098"/>
                  </a:moveTo>
                  <a:lnTo>
                    <a:pt x="880330" y="0"/>
                  </a:lnTo>
                  <a:lnTo>
                    <a:pt x="0" y="509015"/>
                  </a:lnTo>
                  <a:lnTo>
                    <a:pt x="38217" y="509015"/>
                  </a:lnTo>
                  <a:lnTo>
                    <a:pt x="880330" y="22098"/>
                  </a:lnTo>
                  <a:close/>
                </a:path>
              </a:pathLst>
            </a:custGeom>
            <a:solidFill>
              <a:srgbClr val="2A9C9C"/>
            </a:solidFill>
          </p:spPr>
          <p:txBody>
            <a:bodyPr bIns="0" lIns="0" rIns="0" rtlCol="0" tIns="0" wrap="square"/>
            <a:p>
              <a:pPr defTabSz="916932"/>
              <a:endParaRPr>
                <a:solidFill>
                  <a:prstClr val="black"/>
                </a:solidFill>
              </a:endParaRPr>
            </a:p>
          </p:txBody>
        </p:sp>
        <p:sp>
          <p:nvSpPr>
            <p:cNvPr id="1049948" name="object 273"/>
            <p:cNvSpPr/>
            <p:nvPr/>
          </p:nvSpPr>
          <p:spPr>
            <a:xfrm>
              <a:off x="7890661" y="5056886"/>
              <a:ext cx="842644" cy="487045"/>
            </a:xfrm>
            <a:custGeom>
              <a:avLst/>
              <a:ahLst/>
              <a:rect l="l" t="t" r="r" b="b"/>
              <a:pathLst>
                <a:path w="842645" h="487045">
                  <a:moveTo>
                    <a:pt x="842112" y="22860"/>
                  </a:moveTo>
                  <a:lnTo>
                    <a:pt x="842112" y="0"/>
                  </a:lnTo>
                  <a:lnTo>
                    <a:pt x="0" y="486917"/>
                  </a:lnTo>
                  <a:lnTo>
                    <a:pt x="39535" y="486917"/>
                  </a:lnTo>
                  <a:lnTo>
                    <a:pt x="842112" y="22860"/>
                  </a:lnTo>
                  <a:close/>
                </a:path>
              </a:pathLst>
            </a:custGeom>
            <a:solidFill>
              <a:srgbClr val="289C9C"/>
            </a:solidFill>
          </p:spPr>
          <p:txBody>
            <a:bodyPr bIns="0" lIns="0" rIns="0" rtlCol="0" tIns="0" wrap="square"/>
            <a:p>
              <a:pPr defTabSz="916932"/>
              <a:endParaRPr>
                <a:solidFill>
                  <a:prstClr val="black"/>
                </a:solidFill>
              </a:endParaRPr>
            </a:p>
          </p:txBody>
        </p:sp>
        <p:sp>
          <p:nvSpPr>
            <p:cNvPr id="1049949" name="object 274"/>
            <p:cNvSpPr/>
            <p:nvPr/>
          </p:nvSpPr>
          <p:spPr>
            <a:xfrm>
              <a:off x="7930197" y="5079746"/>
              <a:ext cx="802640" cy="464184"/>
            </a:xfrm>
            <a:custGeom>
              <a:avLst/>
              <a:ahLst/>
              <a:rect l="l" t="t" r="r" b="b"/>
              <a:pathLst>
                <a:path w="802640" h="464185">
                  <a:moveTo>
                    <a:pt x="802576" y="22098"/>
                  </a:moveTo>
                  <a:lnTo>
                    <a:pt x="802576" y="0"/>
                  </a:lnTo>
                  <a:lnTo>
                    <a:pt x="0" y="464058"/>
                  </a:lnTo>
                  <a:lnTo>
                    <a:pt x="38217" y="464058"/>
                  </a:lnTo>
                  <a:lnTo>
                    <a:pt x="802576" y="22098"/>
                  </a:lnTo>
                  <a:close/>
                </a:path>
              </a:pathLst>
            </a:custGeom>
            <a:solidFill>
              <a:srgbClr val="279C9C"/>
            </a:solidFill>
          </p:spPr>
          <p:txBody>
            <a:bodyPr bIns="0" lIns="0" rIns="0" rtlCol="0" tIns="0" wrap="square"/>
            <a:p>
              <a:pPr defTabSz="916932"/>
              <a:endParaRPr>
                <a:solidFill>
                  <a:prstClr val="black"/>
                </a:solidFill>
              </a:endParaRPr>
            </a:p>
          </p:txBody>
        </p:sp>
        <p:sp>
          <p:nvSpPr>
            <p:cNvPr id="1049950" name="object 275"/>
            <p:cNvSpPr/>
            <p:nvPr/>
          </p:nvSpPr>
          <p:spPr>
            <a:xfrm>
              <a:off x="7968415" y="5101844"/>
              <a:ext cx="764540" cy="441959"/>
            </a:xfrm>
            <a:custGeom>
              <a:avLst/>
              <a:ahLst/>
              <a:rect l="l" t="t" r="r" b="b"/>
              <a:pathLst>
                <a:path w="764540" h="441960">
                  <a:moveTo>
                    <a:pt x="764358" y="22097"/>
                  </a:moveTo>
                  <a:lnTo>
                    <a:pt x="764358" y="0"/>
                  </a:lnTo>
                  <a:lnTo>
                    <a:pt x="0" y="441960"/>
                  </a:lnTo>
                  <a:lnTo>
                    <a:pt x="38217" y="441960"/>
                  </a:lnTo>
                  <a:lnTo>
                    <a:pt x="764358" y="22097"/>
                  </a:lnTo>
                  <a:close/>
                </a:path>
              </a:pathLst>
            </a:custGeom>
            <a:solidFill>
              <a:srgbClr val="269C9C"/>
            </a:solidFill>
          </p:spPr>
          <p:txBody>
            <a:bodyPr bIns="0" lIns="0" rIns="0" rtlCol="0" tIns="0" wrap="square"/>
            <a:p>
              <a:pPr defTabSz="916932"/>
              <a:endParaRPr>
                <a:solidFill>
                  <a:prstClr val="black"/>
                </a:solidFill>
              </a:endParaRPr>
            </a:p>
          </p:txBody>
        </p:sp>
        <p:sp>
          <p:nvSpPr>
            <p:cNvPr id="1049951" name="object 276"/>
            <p:cNvSpPr/>
            <p:nvPr/>
          </p:nvSpPr>
          <p:spPr>
            <a:xfrm>
              <a:off x="8006633" y="5123942"/>
              <a:ext cx="726440" cy="420370"/>
            </a:xfrm>
            <a:custGeom>
              <a:avLst/>
              <a:ahLst/>
              <a:rect l="l" t="t" r="r" b="b"/>
              <a:pathLst>
                <a:path w="726440" h="420370">
                  <a:moveTo>
                    <a:pt x="726140" y="22098"/>
                  </a:moveTo>
                  <a:lnTo>
                    <a:pt x="726140" y="0"/>
                  </a:lnTo>
                  <a:lnTo>
                    <a:pt x="0" y="419862"/>
                  </a:lnTo>
                  <a:lnTo>
                    <a:pt x="38217" y="419862"/>
                  </a:lnTo>
                  <a:lnTo>
                    <a:pt x="726140" y="22098"/>
                  </a:lnTo>
                  <a:close/>
                </a:path>
              </a:pathLst>
            </a:custGeom>
            <a:solidFill>
              <a:srgbClr val="259B9B"/>
            </a:solidFill>
          </p:spPr>
          <p:txBody>
            <a:bodyPr bIns="0" lIns="0" rIns="0" rtlCol="0" tIns="0" wrap="square"/>
            <a:p>
              <a:pPr defTabSz="916932"/>
              <a:endParaRPr>
                <a:solidFill>
                  <a:prstClr val="black"/>
                </a:solidFill>
              </a:endParaRPr>
            </a:p>
          </p:txBody>
        </p:sp>
        <p:sp>
          <p:nvSpPr>
            <p:cNvPr id="1049952" name="object 277"/>
            <p:cNvSpPr/>
            <p:nvPr/>
          </p:nvSpPr>
          <p:spPr>
            <a:xfrm>
              <a:off x="8044851" y="5146040"/>
              <a:ext cx="688340" cy="398145"/>
            </a:xfrm>
            <a:custGeom>
              <a:avLst/>
              <a:ahLst/>
              <a:rect l="l" t="t" r="r" b="b"/>
              <a:pathLst>
                <a:path w="688340" h="398145">
                  <a:moveTo>
                    <a:pt x="687922" y="22098"/>
                  </a:moveTo>
                  <a:lnTo>
                    <a:pt x="687922" y="0"/>
                  </a:lnTo>
                  <a:lnTo>
                    <a:pt x="0" y="397763"/>
                  </a:lnTo>
                  <a:lnTo>
                    <a:pt x="38217" y="397763"/>
                  </a:lnTo>
                  <a:lnTo>
                    <a:pt x="687922" y="22098"/>
                  </a:lnTo>
                  <a:close/>
                </a:path>
              </a:pathLst>
            </a:custGeom>
            <a:solidFill>
              <a:srgbClr val="239B9B"/>
            </a:solidFill>
          </p:spPr>
          <p:txBody>
            <a:bodyPr bIns="0" lIns="0" rIns="0" rtlCol="0" tIns="0" wrap="square"/>
            <a:p>
              <a:pPr defTabSz="916932"/>
              <a:endParaRPr>
                <a:solidFill>
                  <a:prstClr val="black"/>
                </a:solidFill>
              </a:endParaRPr>
            </a:p>
          </p:txBody>
        </p:sp>
        <p:sp>
          <p:nvSpPr>
            <p:cNvPr id="1049953" name="object 278"/>
            <p:cNvSpPr/>
            <p:nvPr/>
          </p:nvSpPr>
          <p:spPr>
            <a:xfrm>
              <a:off x="8083069" y="5168138"/>
              <a:ext cx="650240" cy="375920"/>
            </a:xfrm>
            <a:custGeom>
              <a:avLst/>
              <a:ahLst/>
              <a:rect l="l" t="t" r="r" b="b"/>
              <a:pathLst>
                <a:path w="650240" h="375920">
                  <a:moveTo>
                    <a:pt x="649704" y="22098"/>
                  </a:moveTo>
                  <a:lnTo>
                    <a:pt x="649704" y="0"/>
                  </a:lnTo>
                  <a:lnTo>
                    <a:pt x="0" y="375665"/>
                  </a:lnTo>
                  <a:lnTo>
                    <a:pt x="38217" y="375665"/>
                  </a:lnTo>
                  <a:lnTo>
                    <a:pt x="649704" y="22098"/>
                  </a:lnTo>
                  <a:close/>
                </a:path>
              </a:pathLst>
            </a:custGeom>
            <a:solidFill>
              <a:srgbClr val="229B9B"/>
            </a:solidFill>
          </p:spPr>
          <p:txBody>
            <a:bodyPr bIns="0" lIns="0" rIns="0" rtlCol="0" tIns="0" wrap="square"/>
            <a:p>
              <a:pPr defTabSz="916932"/>
              <a:endParaRPr>
                <a:solidFill>
                  <a:prstClr val="black"/>
                </a:solidFill>
              </a:endParaRPr>
            </a:p>
          </p:txBody>
        </p:sp>
        <p:sp>
          <p:nvSpPr>
            <p:cNvPr id="1049954" name="object 279"/>
            <p:cNvSpPr/>
            <p:nvPr/>
          </p:nvSpPr>
          <p:spPr>
            <a:xfrm>
              <a:off x="8121286" y="5190236"/>
              <a:ext cx="611505" cy="353695"/>
            </a:xfrm>
            <a:custGeom>
              <a:avLst/>
              <a:ahLst/>
              <a:rect l="l" t="t" r="r" b="b"/>
              <a:pathLst>
                <a:path w="611504" h="353695">
                  <a:moveTo>
                    <a:pt x="611487" y="22098"/>
                  </a:moveTo>
                  <a:lnTo>
                    <a:pt x="611487" y="0"/>
                  </a:lnTo>
                  <a:lnTo>
                    <a:pt x="0" y="353567"/>
                  </a:lnTo>
                  <a:lnTo>
                    <a:pt x="38217" y="353567"/>
                  </a:lnTo>
                  <a:lnTo>
                    <a:pt x="611487" y="22098"/>
                  </a:lnTo>
                  <a:close/>
                </a:path>
              </a:pathLst>
            </a:custGeom>
            <a:solidFill>
              <a:srgbClr val="219B9B"/>
            </a:solidFill>
          </p:spPr>
          <p:txBody>
            <a:bodyPr bIns="0" lIns="0" rIns="0" rtlCol="0" tIns="0" wrap="square"/>
            <a:p>
              <a:pPr defTabSz="916932"/>
              <a:endParaRPr>
                <a:solidFill>
                  <a:prstClr val="black"/>
                </a:solidFill>
              </a:endParaRPr>
            </a:p>
          </p:txBody>
        </p:sp>
        <p:sp>
          <p:nvSpPr>
            <p:cNvPr id="1049955" name="object 280"/>
            <p:cNvSpPr/>
            <p:nvPr/>
          </p:nvSpPr>
          <p:spPr>
            <a:xfrm>
              <a:off x="8159505" y="5212333"/>
              <a:ext cx="573405" cy="331470"/>
            </a:xfrm>
            <a:custGeom>
              <a:avLst/>
              <a:ahLst/>
              <a:rect l="l" t="t" r="r" b="b"/>
              <a:pathLst>
                <a:path w="573404" h="331470">
                  <a:moveTo>
                    <a:pt x="573269" y="22098"/>
                  </a:moveTo>
                  <a:lnTo>
                    <a:pt x="573269" y="0"/>
                  </a:lnTo>
                  <a:lnTo>
                    <a:pt x="0" y="331470"/>
                  </a:lnTo>
                  <a:lnTo>
                    <a:pt x="38217" y="331470"/>
                  </a:lnTo>
                  <a:lnTo>
                    <a:pt x="573269" y="22098"/>
                  </a:lnTo>
                  <a:close/>
                </a:path>
              </a:pathLst>
            </a:custGeom>
            <a:solidFill>
              <a:srgbClr val="1F9B9B"/>
            </a:solidFill>
          </p:spPr>
          <p:txBody>
            <a:bodyPr bIns="0" lIns="0" rIns="0" rtlCol="0" tIns="0" wrap="square"/>
            <a:p>
              <a:pPr defTabSz="916932"/>
              <a:endParaRPr>
                <a:solidFill>
                  <a:prstClr val="black"/>
                </a:solidFill>
              </a:endParaRPr>
            </a:p>
          </p:txBody>
        </p:sp>
        <p:sp>
          <p:nvSpPr>
            <p:cNvPr id="1049956" name="object 281"/>
            <p:cNvSpPr/>
            <p:nvPr/>
          </p:nvSpPr>
          <p:spPr>
            <a:xfrm>
              <a:off x="8197722" y="5234432"/>
              <a:ext cx="535305" cy="309880"/>
            </a:xfrm>
            <a:custGeom>
              <a:avLst/>
              <a:ahLst/>
              <a:rect l="l" t="t" r="r" b="b"/>
              <a:pathLst>
                <a:path w="535304" h="309879">
                  <a:moveTo>
                    <a:pt x="535051" y="22097"/>
                  </a:moveTo>
                  <a:lnTo>
                    <a:pt x="535051" y="0"/>
                  </a:lnTo>
                  <a:lnTo>
                    <a:pt x="0" y="309371"/>
                  </a:lnTo>
                  <a:lnTo>
                    <a:pt x="38217" y="309372"/>
                  </a:lnTo>
                  <a:lnTo>
                    <a:pt x="535051" y="22097"/>
                  </a:lnTo>
                  <a:close/>
                </a:path>
              </a:pathLst>
            </a:custGeom>
            <a:solidFill>
              <a:srgbClr val="1E9A9A"/>
            </a:solidFill>
          </p:spPr>
          <p:txBody>
            <a:bodyPr bIns="0" lIns="0" rIns="0" rtlCol="0" tIns="0" wrap="square"/>
            <a:p>
              <a:pPr defTabSz="916932"/>
              <a:endParaRPr>
                <a:solidFill>
                  <a:prstClr val="black"/>
                </a:solidFill>
              </a:endParaRPr>
            </a:p>
          </p:txBody>
        </p:sp>
        <p:sp>
          <p:nvSpPr>
            <p:cNvPr id="1049957" name="object 282"/>
            <p:cNvSpPr/>
            <p:nvPr/>
          </p:nvSpPr>
          <p:spPr>
            <a:xfrm>
              <a:off x="8235940" y="5256530"/>
              <a:ext cx="497205" cy="287655"/>
            </a:xfrm>
            <a:custGeom>
              <a:avLst/>
              <a:ahLst/>
              <a:rect l="l" t="t" r="r" b="b"/>
              <a:pathLst>
                <a:path w="497204" h="287654">
                  <a:moveTo>
                    <a:pt x="496833" y="22098"/>
                  </a:moveTo>
                  <a:lnTo>
                    <a:pt x="496833" y="0"/>
                  </a:lnTo>
                  <a:lnTo>
                    <a:pt x="0" y="287274"/>
                  </a:lnTo>
                  <a:lnTo>
                    <a:pt x="38217" y="287274"/>
                  </a:lnTo>
                  <a:lnTo>
                    <a:pt x="496833" y="22098"/>
                  </a:lnTo>
                  <a:close/>
                </a:path>
              </a:pathLst>
            </a:custGeom>
            <a:solidFill>
              <a:srgbClr val="1C9A9A"/>
            </a:solidFill>
          </p:spPr>
          <p:txBody>
            <a:bodyPr bIns="0" lIns="0" rIns="0" rtlCol="0" tIns="0" wrap="square"/>
            <a:p>
              <a:pPr defTabSz="916932"/>
              <a:endParaRPr>
                <a:solidFill>
                  <a:prstClr val="black"/>
                </a:solidFill>
              </a:endParaRPr>
            </a:p>
          </p:txBody>
        </p:sp>
        <p:sp>
          <p:nvSpPr>
            <p:cNvPr id="1049958" name="object 283"/>
            <p:cNvSpPr/>
            <p:nvPr/>
          </p:nvSpPr>
          <p:spPr>
            <a:xfrm>
              <a:off x="8274158" y="5278627"/>
              <a:ext cx="459105" cy="265430"/>
            </a:xfrm>
            <a:custGeom>
              <a:avLst/>
              <a:ahLst/>
              <a:rect l="l" t="t" r="r" b="b"/>
              <a:pathLst>
                <a:path w="459104" h="265429">
                  <a:moveTo>
                    <a:pt x="458615" y="22098"/>
                  </a:moveTo>
                  <a:lnTo>
                    <a:pt x="458615" y="0"/>
                  </a:lnTo>
                  <a:lnTo>
                    <a:pt x="0" y="265175"/>
                  </a:lnTo>
                  <a:lnTo>
                    <a:pt x="38217" y="265175"/>
                  </a:lnTo>
                  <a:lnTo>
                    <a:pt x="458615" y="22098"/>
                  </a:lnTo>
                  <a:close/>
                </a:path>
              </a:pathLst>
            </a:custGeom>
            <a:solidFill>
              <a:srgbClr val="1B9A9A"/>
            </a:solidFill>
          </p:spPr>
          <p:txBody>
            <a:bodyPr bIns="0" lIns="0" rIns="0" rtlCol="0" tIns="0" wrap="square"/>
            <a:p>
              <a:pPr defTabSz="916932"/>
              <a:endParaRPr>
                <a:solidFill>
                  <a:prstClr val="black"/>
                </a:solidFill>
              </a:endParaRPr>
            </a:p>
          </p:txBody>
        </p:sp>
        <p:sp>
          <p:nvSpPr>
            <p:cNvPr id="1049959" name="object 284"/>
            <p:cNvSpPr/>
            <p:nvPr/>
          </p:nvSpPr>
          <p:spPr>
            <a:xfrm>
              <a:off x="8312376" y="5300726"/>
              <a:ext cx="421005" cy="243204"/>
            </a:xfrm>
            <a:custGeom>
              <a:avLst/>
              <a:ahLst/>
              <a:rect l="l" t="t" r="r" b="b"/>
              <a:pathLst>
                <a:path w="421004" h="243204">
                  <a:moveTo>
                    <a:pt x="420397" y="22098"/>
                  </a:moveTo>
                  <a:lnTo>
                    <a:pt x="420397" y="0"/>
                  </a:lnTo>
                  <a:lnTo>
                    <a:pt x="0" y="243077"/>
                  </a:lnTo>
                  <a:lnTo>
                    <a:pt x="38217" y="243077"/>
                  </a:lnTo>
                  <a:lnTo>
                    <a:pt x="420397" y="22098"/>
                  </a:lnTo>
                  <a:close/>
                </a:path>
              </a:pathLst>
            </a:custGeom>
            <a:solidFill>
              <a:srgbClr val="199A9A"/>
            </a:solidFill>
          </p:spPr>
          <p:txBody>
            <a:bodyPr bIns="0" lIns="0" rIns="0" rtlCol="0" tIns="0" wrap="square"/>
            <a:p>
              <a:pPr defTabSz="916932"/>
              <a:endParaRPr>
                <a:solidFill>
                  <a:prstClr val="black"/>
                </a:solidFill>
              </a:endParaRPr>
            </a:p>
          </p:txBody>
        </p:sp>
        <p:sp>
          <p:nvSpPr>
            <p:cNvPr id="1049960" name="object 285"/>
            <p:cNvSpPr/>
            <p:nvPr/>
          </p:nvSpPr>
          <p:spPr>
            <a:xfrm>
              <a:off x="8350594" y="5322824"/>
              <a:ext cx="382270" cy="220979"/>
            </a:xfrm>
            <a:custGeom>
              <a:avLst/>
              <a:ahLst/>
              <a:rect l="l" t="t" r="r" b="b"/>
              <a:pathLst>
                <a:path w="382270" h="220979">
                  <a:moveTo>
                    <a:pt x="382179" y="22098"/>
                  </a:moveTo>
                  <a:lnTo>
                    <a:pt x="382179" y="0"/>
                  </a:lnTo>
                  <a:lnTo>
                    <a:pt x="0" y="220979"/>
                  </a:lnTo>
                  <a:lnTo>
                    <a:pt x="38217" y="220979"/>
                  </a:lnTo>
                  <a:lnTo>
                    <a:pt x="382179" y="22098"/>
                  </a:lnTo>
                  <a:close/>
                </a:path>
              </a:pathLst>
            </a:custGeom>
            <a:solidFill>
              <a:srgbClr val="189A9A"/>
            </a:solidFill>
          </p:spPr>
          <p:txBody>
            <a:bodyPr bIns="0" lIns="0" rIns="0" rtlCol="0" tIns="0" wrap="square"/>
            <a:p>
              <a:pPr defTabSz="916932"/>
              <a:endParaRPr>
                <a:solidFill>
                  <a:prstClr val="black"/>
                </a:solidFill>
              </a:endParaRPr>
            </a:p>
          </p:txBody>
        </p:sp>
        <p:sp>
          <p:nvSpPr>
            <p:cNvPr id="1049961" name="object 286"/>
            <p:cNvSpPr/>
            <p:nvPr/>
          </p:nvSpPr>
          <p:spPr>
            <a:xfrm>
              <a:off x="8388812" y="5344922"/>
              <a:ext cx="344170" cy="199390"/>
            </a:xfrm>
            <a:custGeom>
              <a:avLst/>
              <a:ahLst/>
              <a:rect l="l" t="t" r="r" b="b"/>
              <a:pathLst>
                <a:path w="344170" h="199389">
                  <a:moveTo>
                    <a:pt x="343961" y="22098"/>
                  </a:moveTo>
                  <a:lnTo>
                    <a:pt x="343961" y="0"/>
                  </a:lnTo>
                  <a:lnTo>
                    <a:pt x="0" y="198882"/>
                  </a:lnTo>
                  <a:lnTo>
                    <a:pt x="38217" y="198882"/>
                  </a:lnTo>
                  <a:lnTo>
                    <a:pt x="343961" y="22098"/>
                  </a:lnTo>
                  <a:close/>
                </a:path>
              </a:pathLst>
            </a:custGeom>
            <a:solidFill>
              <a:srgbClr val="169A9A"/>
            </a:solidFill>
          </p:spPr>
          <p:txBody>
            <a:bodyPr bIns="0" lIns="0" rIns="0" rtlCol="0" tIns="0" wrap="square"/>
            <a:p>
              <a:pPr defTabSz="916932"/>
              <a:endParaRPr>
                <a:solidFill>
                  <a:prstClr val="black"/>
                </a:solidFill>
              </a:endParaRPr>
            </a:p>
          </p:txBody>
        </p:sp>
        <p:sp>
          <p:nvSpPr>
            <p:cNvPr id="1049962" name="object 287"/>
            <p:cNvSpPr/>
            <p:nvPr/>
          </p:nvSpPr>
          <p:spPr>
            <a:xfrm>
              <a:off x="8427030" y="5367020"/>
              <a:ext cx="306070" cy="177165"/>
            </a:xfrm>
            <a:custGeom>
              <a:avLst/>
              <a:ahLst/>
              <a:rect l="l" t="t" r="r" b="b"/>
              <a:pathLst>
                <a:path w="306070" h="177164">
                  <a:moveTo>
                    <a:pt x="305743" y="22097"/>
                  </a:moveTo>
                  <a:lnTo>
                    <a:pt x="305743" y="0"/>
                  </a:lnTo>
                  <a:lnTo>
                    <a:pt x="0" y="176783"/>
                  </a:lnTo>
                  <a:lnTo>
                    <a:pt x="38217" y="176784"/>
                  </a:lnTo>
                  <a:lnTo>
                    <a:pt x="305743" y="22097"/>
                  </a:lnTo>
                  <a:close/>
                </a:path>
              </a:pathLst>
            </a:custGeom>
            <a:solidFill>
              <a:srgbClr val="159A9A"/>
            </a:solidFill>
          </p:spPr>
          <p:txBody>
            <a:bodyPr bIns="0" lIns="0" rIns="0" rtlCol="0" tIns="0" wrap="square"/>
            <a:p>
              <a:pPr defTabSz="916932"/>
              <a:endParaRPr>
                <a:solidFill>
                  <a:prstClr val="black"/>
                </a:solidFill>
              </a:endParaRPr>
            </a:p>
          </p:txBody>
        </p:sp>
        <p:sp>
          <p:nvSpPr>
            <p:cNvPr id="1049963" name="object 288"/>
            <p:cNvSpPr/>
            <p:nvPr/>
          </p:nvSpPr>
          <p:spPr>
            <a:xfrm>
              <a:off x="8465248" y="5389118"/>
              <a:ext cx="267970" cy="154940"/>
            </a:xfrm>
            <a:custGeom>
              <a:avLst/>
              <a:ahLst/>
              <a:rect l="l" t="t" r="r" b="b"/>
              <a:pathLst>
                <a:path w="267970" h="154939">
                  <a:moveTo>
                    <a:pt x="267525" y="22098"/>
                  </a:moveTo>
                  <a:lnTo>
                    <a:pt x="267525" y="0"/>
                  </a:lnTo>
                  <a:lnTo>
                    <a:pt x="0" y="154686"/>
                  </a:lnTo>
                  <a:lnTo>
                    <a:pt x="38217" y="154686"/>
                  </a:lnTo>
                  <a:lnTo>
                    <a:pt x="267525" y="22098"/>
                  </a:lnTo>
                  <a:close/>
                </a:path>
              </a:pathLst>
            </a:custGeom>
            <a:solidFill>
              <a:srgbClr val="139A9A"/>
            </a:solidFill>
          </p:spPr>
          <p:txBody>
            <a:bodyPr bIns="0" lIns="0" rIns="0" rtlCol="0" tIns="0" wrap="square"/>
            <a:p>
              <a:pPr defTabSz="916932"/>
              <a:endParaRPr>
                <a:solidFill>
                  <a:prstClr val="black"/>
                </a:solidFill>
              </a:endParaRPr>
            </a:p>
          </p:txBody>
        </p:sp>
        <p:sp>
          <p:nvSpPr>
            <p:cNvPr id="1049964" name="object 289"/>
            <p:cNvSpPr/>
            <p:nvPr/>
          </p:nvSpPr>
          <p:spPr>
            <a:xfrm>
              <a:off x="8503466" y="5411216"/>
              <a:ext cx="229307" cy="132588"/>
            </a:xfrm>
            <a:prstGeom prst="rect"/>
            <a:blipFill>
              <a:blip xmlns:r="http://schemas.openxmlformats.org/officeDocument/2006/relationships" r:embed="rId4" cstate="print"/>
              <a:stretch>
                <a:fillRect/>
              </a:stretch>
            </a:blipFill>
          </p:spPr>
          <p:txBody>
            <a:bodyPr bIns="0" lIns="0" rIns="0" rtlCol="0" tIns="0" wrap="square"/>
            <a:p>
              <a:pPr defTabSz="916932"/>
              <a:endParaRPr>
                <a:solidFill>
                  <a:prstClr val="black"/>
                </a:solidFill>
              </a:endParaRPr>
            </a:p>
          </p:txBody>
        </p:sp>
        <p:sp>
          <p:nvSpPr>
            <p:cNvPr id="1049965" name="object 290"/>
            <p:cNvSpPr/>
            <p:nvPr/>
          </p:nvSpPr>
          <p:spPr>
            <a:xfrm>
              <a:off x="3836924" y="2712974"/>
              <a:ext cx="4895850" cy="2830830"/>
            </a:xfrm>
            <a:custGeom>
              <a:avLst/>
              <a:ahLst/>
              <a:rect l="l" t="t" r="r" b="b"/>
              <a:pathLst>
                <a:path w="4895850" h="2830829">
                  <a:moveTo>
                    <a:pt x="0" y="0"/>
                  </a:moveTo>
                  <a:lnTo>
                    <a:pt x="0" y="2830830"/>
                  </a:lnTo>
                  <a:lnTo>
                    <a:pt x="4895850" y="2830829"/>
                  </a:lnTo>
                  <a:lnTo>
                    <a:pt x="4895850" y="0"/>
                  </a:lnTo>
                  <a:lnTo>
                    <a:pt x="0" y="0"/>
                  </a:lnTo>
                  <a:close/>
                </a:path>
              </a:pathLst>
            </a:custGeom>
            <a:ln w="25146">
              <a:solidFill>
                <a:srgbClr val="9A0065"/>
              </a:solidFill>
            </a:ln>
          </p:spPr>
          <p:txBody>
            <a:bodyPr bIns="0" lIns="0" rIns="0" rtlCol="0" tIns="0" wrap="square"/>
            <a:p>
              <a:pPr defTabSz="916932"/>
              <a:endParaRPr>
                <a:solidFill>
                  <a:prstClr val="black"/>
                </a:solidFill>
              </a:endParaRPr>
            </a:p>
          </p:txBody>
        </p:sp>
      </p:grpSp>
      <p:sp>
        <p:nvSpPr>
          <p:cNvPr id="1049966" name="object 291"/>
          <p:cNvSpPr/>
          <p:nvPr/>
        </p:nvSpPr>
        <p:spPr>
          <a:xfrm>
            <a:off x="464845" y="5845871"/>
            <a:ext cx="3299099" cy="381142"/>
          </a:xfrm>
          <a:custGeom>
            <a:avLst/>
            <a:ahLst/>
            <a:rect l="l" t="t" r="r" b="b"/>
            <a:pathLst>
              <a:path w="3289935" h="379729">
                <a:moveTo>
                  <a:pt x="0" y="0"/>
                </a:moveTo>
                <a:lnTo>
                  <a:pt x="0" y="379475"/>
                </a:lnTo>
                <a:lnTo>
                  <a:pt x="3289554" y="379475"/>
                </a:lnTo>
                <a:lnTo>
                  <a:pt x="3289554" y="0"/>
                </a:lnTo>
                <a:lnTo>
                  <a:pt x="0" y="0"/>
                </a:lnTo>
                <a:close/>
              </a:path>
            </a:pathLst>
          </a:custGeom>
          <a:ln w="12954">
            <a:solidFill>
              <a:srgbClr val="000000"/>
            </a:solidFill>
          </a:ln>
        </p:spPr>
        <p:txBody>
          <a:bodyPr bIns="0" lIns="0" rIns="0" rtlCol="0" tIns="0" wrap="square"/>
          <a:p>
            <a:pPr defTabSz="916932"/>
            <a:endParaRPr>
              <a:solidFill>
                <a:prstClr val="black"/>
              </a:solidFill>
            </a:endParaRPr>
          </a:p>
        </p:txBody>
      </p:sp>
      <p:sp>
        <p:nvSpPr>
          <p:cNvPr id="1049967" name="object 292"/>
          <p:cNvSpPr txBox="1"/>
          <p:nvPr/>
        </p:nvSpPr>
        <p:spPr>
          <a:xfrm>
            <a:off x="789087" y="2541190"/>
            <a:ext cx="7525970" cy="3676724"/>
          </a:xfrm>
          <a:prstGeom prst="rect"/>
        </p:spPr>
        <p:txBody>
          <a:bodyPr bIns="0" lIns="0" rIns="0" rtlCol="0" tIns="229869" vert="horz" wrap="square">
            <a:spAutoFit/>
          </a:bodyPr>
          <a:p>
            <a:pPr defTabSz="916932" marL="3163416">
              <a:spcBef>
                <a:spcPts val="1811"/>
              </a:spcBef>
            </a:pPr>
            <a:r>
              <a:rPr b="1" dirty="0" sz="2800" spc="-5" u="heavy">
                <a:solidFill>
                  <a:prstClr val="black"/>
                </a:solidFill>
                <a:uFill>
                  <a:solidFill>
                    <a:srgbClr val="000000"/>
                  </a:solidFill>
                </a:uFill>
                <a:latin typeface="Times New Roman"/>
                <a:cs typeface="Times New Roman"/>
              </a:rPr>
              <a:t>Sigmund </a:t>
            </a:r>
            <a:r>
              <a:rPr b="1" dirty="0" sz="2800" u="heavy">
                <a:solidFill>
                  <a:prstClr val="black"/>
                </a:solidFill>
                <a:uFill>
                  <a:solidFill>
                    <a:srgbClr val="000000"/>
                  </a:solidFill>
                </a:uFill>
                <a:latin typeface="Times New Roman"/>
                <a:cs typeface="Times New Roman"/>
              </a:rPr>
              <a:t>Freud</a:t>
            </a:r>
            <a:r>
              <a:rPr b="1" dirty="0" sz="2800" spc="-65" u="heavy">
                <a:solidFill>
                  <a:prstClr val="black"/>
                </a:solidFill>
                <a:uFill>
                  <a:solidFill>
                    <a:srgbClr val="000000"/>
                  </a:solidFill>
                </a:uFill>
                <a:latin typeface="Times New Roman"/>
                <a:cs typeface="Times New Roman"/>
              </a:rPr>
              <a:t> </a:t>
            </a:r>
            <a:r>
              <a:rPr b="1" dirty="0" sz="2800" u="heavy">
                <a:solidFill>
                  <a:prstClr val="black"/>
                </a:solidFill>
                <a:uFill>
                  <a:solidFill>
                    <a:srgbClr val="000000"/>
                  </a:solidFill>
                </a:uFill>
                <a:latin typeface="Times New Roman"/>
                <a:cs typeface="Times New Roman"/>
              </a:rPr>
              <a:t>(1856-1939)</a:t>
            </a:r>
            <a:endParaRPr sz="2800">
              <a:solidFill>
                <a:prstClr val="black"/>
              </a:solidFill>
              <a:latin typeface="Times New Roman"/>
              <a:cs typeface="Times New Roman"/>
            </a:endParaRPr>
          </a:p>
          <a:p>
            <a:pPr defTabSz="916932" marL="3163416" marR="5096">
              <a:spcBef>
                <a:spcPts val="1219"/>
              </a:spcBef>
            </a:pPr>
            <a:r>
              <a:rPr dirty="0" sz="2000" spc="-10">
                <a:solidFill>
                  <a:prstClr val="black"/>
                </a:solidFill>
                <a:latin typeface="Times New Roman"/>
                <a:cs typeface="Times New Roman"/>
              </a:rPr>
              <a:t>•Founder </a:t>
            </a:r>
            <a:r>
              <a:rPr dirty="0" sz="2000" spc="-5">
                <a:solidFill>
                  <a:prstClr val="black"/>
                </a:solidFill>
                <a:latin typeface="Times New Roman"/>
                <a:cs typeface="Times New Roman"/>
              </a:rPr>
              <a:t>of </a:t>
            </a:r>
            <a:r>
              <a:rPr dirty="0" sz="2000" spc="-10">
                <a:solidFill>
                  <a:prstClr val="black"/>
                </a:solidFill>
                <a:latin typeface="Times New Roman"/>
                <a:cs typeface="Times New Roman"/>
              </a:rPr>
              <a:t>Psychoanalysis </a:t>
            </a:r>
            <a:r>
              <a:rPr dirty="0" sz="2000" spc="-5">
                <a:solidFill>
                  <a:prstClr val="black"/>
                </a:solidFill>
                <a:latin typeface="Times New Roman"/>
                <a:cs typeface="Times New Roman"/>
              </a:rPr>
              <a:t>- a personality  theory and an approach to</a:t>
            </a:r>
            <a:r>
              <a:rPr dirty="0" sz="2000" spc="25">
                <a:solidFill>
                  <a:prstClr val="black"/>
                </a:solidFill>
                <a:latin typeface="Times New Roman"/>
                <a:cs typeface="Times New Roman"/>
              </a:rPr>
              <a:t> </a:t>
            </a:r>
            <a:r>
              <a:rPr dirty="0" sz="2000" spc="-5">
                <a:solidFill>
                  <a:prstClr val="black"/>
                </a:solidFill>
                <a:latin typeface="Times New Roman"/>
                <a:cs typeface="Times New Roman"/>
              </a:rPr>
              <a:t>psychotherapy.</a:t>
            </a:r>
            <a:endParaRPr sz="2000">
              <a:solidFill>
                <a:prstClr val="black"/>
              </a:solidFill>
              <a:latin typeface="Times New Roman"/>
              <a:cs typeface="Times New Roman"/>
            </a:endParaRPr>
          </a:p>
          <a:p>
            <a:pPr defTabSz="916932" marL="3163416" marR="237510">
              <a:spcBef>
                <a:spcPts val="1204"/>
              </a:spcBef>
            </a:pPr>
            <a:r>
              <a:rPr dirty="0" sz="2000" spc="-10">
                <a:solidFill>
                  <a:prstClr val="black"/>
                </a:solidFill>
                <a:latin typeface="Times New Roman"/>
                <a:cs typeface="Times New Roman"/>
              </a:rPr>
              <a:t>•Stressed </a:t>
            </a:r>
            <a:r>
              <a:rPr dirty="0" sz="2000" spc="-5">
                <a:solidFill>
                  <a:prstClr val="black"/>
                </a:solidFill>
                <a:latin typeface="Times New Roman"/>
                <a:cs typeface="Times New Roman"/>
              </a:rPr>
              <a:t>the importance of unconscious  </a:t>
            </a:r>
            <a:r>
              <a:rPr dirty="0" sz="2000" spc="-10">
                <a:solidFill>
                  <a:prstClr val="black"/>
                </a:solidFill>
                <a:latin typeface="Times New Roman"/>
                <a:cs typeface="Times New Roman"/>
              </a:rPr>
              <a:t>motives.</a:t>
            </a:r>
            <a:endParaRPr sz="2000">
              <a:solidFill>
                <a:prstClr val="black"/>
              </a:solidFill>
              <a:latin typeface="Times New Roman"/>
              <a:cs typeface="Times New Roman"/>
            </a:endParaRPr>
          </a:p>
          <a:p>
            <a:pPr defTabSz="916932" marL="3163416" marR="159189">
              <a:spcBef>
                <a:spcPts val="1204"/>
              </a:spcBef>
            </a:pPr>
            <a:r>
              <a:rPr dirty="0" sz="2000" spc="-10">
                <a:solidFill>
                  <a:prstClr val="black"/>
                </a:solidFill>
                <a:latin typeface="Times New Roman"/>
                <a:cs typeface="Times New Roman"/>
              </a:rPr>
              <a:t>•Emphasized </a:t>
            </a:r>
            <a:r>
              <a:rPr dirty="0" sz="2000" spc="-5">
                <a:solidFill>
                  <a:prstClr val="black"/>
                </a:solidFill>
                <a:latin typeface="Times New Roman"/>
                <a:cs typeface="Times New Roman"/>
              </a:rPr>
              <a:t>the roles of early childhood  experience (psychosexual</a:t>
            </a:r>
            <a:r>
              <a:rPr dirty="0" sz="2000" spc="-10">
                <a:solidFill>
                  <a:prstClr val="black"/>
                </a:solidFill>
                <a:latin typeface="Times New Roman"/>
                <a:cs typeface="Times New Roman"/>
              </a:rPr>
              <a:t> stages).</a:t>
            </a:r>
            <a:endParaRPr sz="2000">
              <a:solidFill>
                <a:prstClr val="black"/>
              </a:solidFill>
              <a:latin typeface="Times New Roman"/>
              <a:cs typeface="Times New Roman"/>
            </a:endParaRPr>
          </a:p>
          <a:p>
            <a:pPr defTabSz="916932">
              <a:spcBef>
                <a:spcPts val="50"/>
              </a:spcBef>
            </a:pPr>
            <a:endParaRPr sz="2700">
              <a:solidFill>
                <a:prstClr val="black"/>
              </a:solidFill>
              <a:latin typeface="Times New Roman"/>
              <a:cs typeface="Times New Roman"/>
            </a:endParaRPr>
          </a:p>
          <a:p>
            <a:pPr defTabSz="916932" marL="12733"/>
            <a:r>
              <a:rPr dirty="0" spc="-5">
                <a:solidFill>
                  <a:prstClr val="black"/>
                </a:solidFill>
                <a:latin typeface="Times New Roman"/>
                <a:cs typeface="Times New Roman"/>
              </a:rPr>
              <a:t>Sigmund Freud</a:t>
            </a:r>
            <a:r>
              <a:rPr dirty="0" spc="-10">
                <a:solidFill>
                  <a:prstClr val="black"/>
                </a:solidFill>
                <a:latin typeface="Times New Roman"/>
                <a:cs typeface="Times New Roman"/>
              </a:rPr>
              <a:t> </a:t>
            </a:r>
            <a:r>
              <a:rPr dirty="0">
                <a:solidFill>
                  <a:prstClr val="black"/>
                </a:solidFill>
                <a:latin typeface="Times New Roman"/>
                <a:cs typeface="Times New Roman"/>
              </a:rPr>
              <a:t>(1856-1939)</a:t>
            </a:r>
            <a:endParaRPr>
              <a:solidFill>
                <a:prstClr val="black"/>
              </a:solidFill>
              <a:latin typeface="Times New Roman"/>
              <a:cs typeface="Times New Roman"/>
            </a:endParaRPr>
          </a:p>
        </p:txBody>
      </p:sp>
      <p:sp>
        <p:nvSpPr>
          <p:cNvPr id="1049968" name="object 293"/>
          <p:cNvSpPr/>
          <p:nvPr/>
        </p:nvSpPr>
        <p:spPr>
          <a:xfrm>
            <a:off x="898098" y="2062247"/>
            <a:ext cx="2433730" cy="3616893"/>
          </a:xfrm>
          <a:prstGeom prst="rect"/>
          <a:blipFill>
            <a:blip xmlns:r="http://schemas.openxmlformats.org/officeDocument/2006/relationships" r:embed="rId5" cstate="print"/>
            <a:stretch>
              <a:fillRect/>
            </a:stretch>
          </a:blipFill>
        </p:spPr>
        <p:txBody>
          <a:bodyPr bIns="0" lIns="0" rIns="0" rtlCol="0" tIns="0" wrap="square"/>
          <a:p>
            <a:pPr defTabSz="916932"/>
            <a:endParaRPr>
              <a:solidFill>
                <a:prstClr val="black"/>
              </a:solidFill>
            </a:endParaRPr>
          </a:p>
        </p:txBody>
      </p:sp>
    </p:spTree>
  </p:cSld>
  <p:clrMapOvr>
    <a:masterClrMapping/>
  </p:clrMapOvr>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806" name=""/>
        <p:cNvGrpSpPr/>
        <p:nvPr/>
      </p:nvGrpSpPr>
      <p:grpSpPr>
        <a:xfrm>
          <a:off x="0" y="0"/>
          <a:ext cx="0" cy="0"/>
          <a:chOff x="0" y="0"/>
          <a:chExt cx="0" cy="0"/>
        </a:xfrm>
      </p:grpSpPr>
      <p:sp>
        <p:nvSpPr>
          <p:cNvPr id="1051150" name="Title 1"/>
          <p:cNvSpPr>
            <a:spLocks noGrp="1"/>
          </p:cNvSpPr>
          <p:nvPr>
            <p:ph type="title"/>
          </p:nvPr>
        </p:nvSpPr>
        <p:spPr>
          <a:xfrm>
            <a:off x="990600" y="381000"/>
            <a:ext cx="7772400" cy="457200"/>
          </a:xfrm>
        </p:spPr>
        <p:txBody>
          <a:bodyPr/>
          <a:p>
            <a:r>
              <a:rPr b="1" dirty="0" sz="3200" lang="en-GB" smtClean="0">
                <a:solidFill>
                  <a:srgbClr val="402000"/>
                </a:solidFill>
                <a:ea typeface="+mn-ea"/>
                <a:cs typeface="+mn-cs"/>
              </a:rPr>
              <a:t>   </a:t>
            </a:r>
            <a:r>
              <a:rPr b="1" dirty="0" sz="3200" lang="en-GB" smtClean="0">
                <a:solidFill>
                  <a:srgbClr val="FF0000"/>
                </a:solidFill>
                <a:ea typeface="+mn-ea"/>
                <a:cs typeface="+mn-cs"/>
              </a:rPr>
              <a:t>2</a:t>
            </a:r>
            <a:r>
              <a:rPr b="1" dirty="0" sz="3200" lang="en-GB">
                <a:solidFill>
                  <a:srgbClr val="FF0000"/>
                </a:solidFill>
                <a:ea typeface="+mn-ea"/>
                <a:cs typeface="+mn-cs"/>
              </a:rPr>
              <a:t>. Avoidance- Avoidance Conflict</a:t>
            </a:r>
            <a:endParaRPr dirty="0" sz="3200" lang="en-US">
              <a:solidFill>
                <a:srgbClr val="FF0000"/>
              </a:solidFill>
            </a:endParaRPr>
          </a:p>
        </p:txBody>
      </p:sp>
      <p:sp>
        <p:nvSpPr>
          <p:cNvPr id="1051151" name="Content Placeholder 2"/>
          <p:cNvSpPr>
            <a:spLocks noGrp="1"/>
          </p:cNvSpPr>
          <p:nvPr>
            <p:ph idx="1"/>
          </p:nvPr>
        </p:nvSpPr>
        <p:spPr>
          <a:xfrm>
            <a:off x="914400" y="838200"/>
            <a:ext cx="7924800" cy="5715000"/>
          </a:xfrm>
        </p:spPr>
        <p:txBody>
          <a:bodyPr/>
          <a:p>
            <a:pPr>
              <a:buFont typeface="Wingdings" pitchFamily="2" charset="2"/>
              <a:buChar char="Ø"/>
            </a:pPr>
            <a:r>
              <a:rPr b="1" dirty="0" sz="2400" lang="en-GB" smtClean="0"/>
              <a:t>This </a:t>
            </a:r>
            <a:r>
              <a:rPr b="1" dirty="0" sz="2400" lang="en-GB"/>
              <a:t>conflict occurs when we are motivated to avoid each of two (or more) equally unattractive choices, but must choose one.  </a:t>
            </a:r>
            <a:endParaRPr b="1" dirty="0" sz="2400" lang="en-GB" smtClean="0"/>
          </a:p>
          <a:p>
            <a:pPr>
              <a:buFont typeface="Wingdings" pitchFamily="2" charset="2"/>
              <a:buChar char="Ø"/>
            </a:pPr>
            <a:r>
              <a:rPr b="1" dirty="0" sz="2400" lang="en-GB" smtClean="0"/>
              <a:t>Avoidance- </a:t>
            </a:r>
            <a:r>
              <a:rPr b="1" dirty="0" sz="2400" lang="en-GB"/>
              <a:t>avoidance conflicts tend to involve a great deal of </a:t>
            </a:r>
            <a:r>
              <a:rPr b="1" dirty="0" sz="2400" lang="en-GB">
                <a:solidFill>
                  <a:srgbClr val="FF0000"/>
                </a:solidFill>
              </a:rPr>
              <a:t>vacillation and hesitation.</a:t>
            </a:r>
            <a:r>
              <a:rPr b="1" dirty="0" sz="2400" lang="en-GB"/>
              <a:t> </a:t>
            </a:r>
            <a:endParaRPr b="1" dirty="0" sz="2400" lang="en-GB" smtClean="0"/>
          </a:p>
          <a:p>
            <a:pPr>
              <a:buFont typeface="Wingdings" pitchFamily="2" charset="2"/>
              <a:buChar char="Ø"/>
            </a:pPr>
            <a:r>
              <a:rPr b="1" dirty="0" sz="2400" lang="en-GB" smtClean="0"/>
              <a:t>Moving </a:t>
            </a:r>
            <a:r>
              <a:rPr b="1" dirty="0" sz="2400" lang="en-GB"/>
              <a:t>closer to one of the unattractive choices increases our discomfort and leads us to retreat. </a:t>
            </a:r>
            <a:endParaRPr b="1" dirty="0" sz="2400" lang="en-GB" smtClean="0"/>
          </a:p>
          <a:p>
            <a:pPr>
              <a:buFont typeface="Wingdings" pitchFamily="2" charset="2"/>
              <a:buChar char="Ø"/>
            </a:pPr>
            <a:r>
              <a:rPr b="1" dirty="0" sz="2400" lang="en-GB" smtClean="0"/>
              <a:t>This </a:t>
            </a:r>
            <a:r>
              <a:rPr b="1" dirty="0" sz="2400" lang="en-GB"/>
              <a:t>retreat brings us closer to the other unattractive alternative, and we retreat in the opposite </a:t>
            </a:r>
            <a:r>
              <a:rPr b="1" dirty="0" sz="2400" lang="en-GB" smtClean="0"/>
              <a:t>direction.</a:t>
            </a:r>
          </a:p>
          <a:p>
            <a:pPr>
              <a:buFont typeface="Wingdings" pitchFamily="2" charset="2"/>
              <a:buChar char="Ø"/>
            </a:pPr>
            <a:r>
              <a:rPr b="1" dirty="0" sz="2400" lang="en-GB" smtClean="0">
                <a:solidFill>
                  <a:srgbClr val="FF0000"/>
                </a:solidFill>
              </a:rPr>
              <a:t>Example:</a:t>
            </a:r>
            <a:r>
              <a:rPr b="1" dirty="0" sz="2400" lang="en-GB" smtClean="0"/>
              <a:t> Studying hard or Failure, Working job we dislike or losing income.</a:t>
            </a:r>
          </a:p>
          <a:p>
            <a:pPr>
              <a:buFont typeface="Wingdings" pitchFamily="2" charset="2"/>
              <a:buChar char="Ø"/>
            </a:pPr>
            <a:r>
              <a:rPr b="1" dirty="0" sz="2400" lang="en-US"/>
              <a:t>Such conflicts are capsuled in the saying, </a:t>
            </a:r>
            <a:r>
              <a:rPr b="1" dirty="0" sz="2400" lang="en-US">
                <a:solidFill>
                  <a:srgbClr val="FF0000"/>
                </a:solidFill>
              </a:rPr>
              <a:t>“caught between the devil and the deep blue sea.”</a:t>
            </a:r>
            <a:endParaRPr b="1" dirty="0" sz="2400" lang="en-GB" smtClean="0">
              <a:solidFill>
                <a:srgbClr val="FF0000"/>
              </a:solidFill>
            </a:endParaRPr>
          </a:p>
          <a:p>
            <a:pPr>
              <a:buFont typeface="Wingdings" pitchFamily="2" charset="2"/>
              <a:buChar char="Ø"/>
            </a:pPr>
            <a:endParaRPr dirty="0" sz="2800" lang="en-US"/>
          </a:p>
          <a:p>
            <a:pPr indent="0" marL="0">
              <a:buNone/>
            </a:pPr>
            <a:r>
              <a:rPr b="1" dirty="0" sz="2400" lang="en-US"/>
              <a:t> </a:t>
            </a:r>
            <a:endParaRPr dirty="0" lang="en-US"/>
          </a:p>
        </p:txBody>
      </p:sp>
      <p:sp>
        <p:nvSpPr>
          <p:cNvPr id="1051152" name="Slide Number Placeholder 4"/>
          <p:cNvSpPr>
            <a:spLocks noGrp="1"/>
          </p:cNvSpPr>
          <p:nvPr>
            <p:ph type="sldNum" sz="quarter" idx="12"/>
          </p:nvPr>
        </p:nvSpPr>
        <p:spPr/>
        <p:txBody>
          <a:bodyPr/>
          <a:p>
            <a:fld id="{815E54C9-4A91-4CB5-9590-E765527F3680}" type="slidenum">
              <a:rPr lang="en-US" smtClean="0">
                <a:solidFill>
                  <a:srgbClr val="A08366"/>
                </a:solidFill>
              </a:rPr>
              <a:t>220</a:t>
            </a:fld>
            <a:endParaRPr lang="en-US">
              <a:solidFill>
                <a:srgbClr val="A08366"/>
              </a:solidFill>
            </a:endParaRPr>
          </a:p>
        </p:txBody>
      </p:sp>
    </p:spTree>
  </p:cSld>
  <p:clrMapOvr>
    <a:masterClrMapping/>
  </p:clrMapOvr>
  <p:transition spd="med">
    <p:random/>
  </p:transition>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807" name=""/>
        <p:cNvGrpSpPr/>
        <p:nvPr/>
      </p:nvGrpSpPr>
      <p:grpSpPr>
        <a:xfrm>
          <a:off x="0" y="0"/>
          <a:ext cx="0" cy="0"/>
          <a:chOff x="0" y="0"/>
          <a:chExt cx="0" cy="0"/>
        </a:xfrm>
      </p:grpSpPr>
      <p:sp>
        <p:nvSpPr>
          <p:cNvPr id="1051153" name="Title 1"/>
          <p:cNvSpPr>
            <a:spLocks noGrp="1"/>
          </p:cNvSpPr>
          <p:nvPr>
            <p:ph type="title"/>
          </p:nvPr>
        </p:nvSpPr>
        <p:spPr>
          <a:xfrm>
            <a:off x="990600" y="304800"/>
            <a:ext cx="7772400" cy="457200"/>
          </a:xfrm>
        </p:spPr>
        <p:txBody>
          <a:bodyPr/>
          <a:p>
            <a:pPr lvl="0"/>
            <a:r>
              <a:rPr b="1" dirty="0" lang="en-US" smtClean="0">
                <a:solidFill>
                  <a:srgbClr val="402000"/>
                </a:solidFill>
              </a:rPr>
              <a:t/>
            </a:r>
            <a:br>
              <a:rPr b="1" dirty="0" lang="en-US" smtClean="0">
                <a:solidFill>
                  <a:srgbClr val="402000"/>
                </a:solidFill>
              </a:rPr>
            </a:br>
            <a:r>
              <a:rPr b="1" dirty="0" lang="en-US" smtClean="0">
                <a:solidFill>
                  <a:srgbClr val="FF0000"/>
                </a:solidFill>
              </a:rPr>
              <a:t>3</a:t>
            </a:r>
            <a:r>
              <a:rPr b="1" dirty="0" lang="en-US">
                <a:solidFill>
                  <a:srgbClr val="FF0000"/>
                </a:solidFill>
              </a:rPr>
              <a:t>. </a:t>
            </a:r>
            <a:r>
              <a:rPr b="1" dirty="0" lang="en-GB">
                <a:solidFill>
                  <a:srgbClr val="FF0000"/>
                </a:solidFill>
              </a:rPr>
              <a:t>Approach-avoidance conflict</a:t>
            </a:r>
            <a:r>
              <a:rPr b="1" dirty="0" lang="en-GB">
                <a:solidFill>
                  <a:srgbClr val="402000"/>
                </a:solidFill>
              </a:rPr>
              <a:t>  </a:t>
            </a:r>
            <a:r>
              <a:rPr dirty="0" lang="en-US">
                <a:solidFill>
                  <a:srgbClr val="402000"/>
                </a:solidFill>
              </a:rPr>
              <a:t/>
            </a:r>
            <a:br>
              <a:rPr dirty="0" lang="en-US">
                <a:solidFill>
                  <a:srgbClr val="402000"/>
                </a:solidFill>
              </a:rPr>
            </a:br>
            <a:endParaRPr dirty="0" lang="en-US"/>
          </a:p>
        </p:txBody>
      </p:sp>
      <p:sp>
        <p:nvSpPr>
          <p:cNvPr id="1051154" name="Content Placeholder 2"/>
          <p:cNvSpPr>
            <a:spLocks noGrp="1"/>
          </p:cNvSpPr>
          <p:nvPr>
            <p:ph idx="1"/>
          </p:nvPr>
        </p:nvSpPr>
        <p:spPr>
          <a:xfrm>
            <a:off x="990600" y="838200"/>
            <a:ext cx="7772400" cy="5791200"/>
          </a:xfrm>
        </p:spPr>
        <p:txBody>
          <a:bodyPr/>
          <a:p>
            <a:pPr lvl="0">
              <a:buClr>
                <a:srgbClr val="CE9964"/>
              </a:buClr>
              <a:buFont typeface="Wingdings" pitchFamily="2" charset="2"/>
              <a:buChar char="Ø"/>
            </a:pPr>
            <a:r>
              <a:rPr b="1" dirty="0" sz="2500" lang="en-GB" smtClean="0">
                <a:solidFill>
                  <a:srgbClr val="402000"/>
                </a:solidFill>
              </a:rPr>
              <a:t>This </a:t>
            </a:r>
            <a:r>
              <a:rPr b="1" dirty="0" sz="2500" lang="en-GB">
                <a:solidFill>
                  <a:srgbClr val="402000"/>
                </a:solidFill>
              </a:rPr>
              <a:t>kind of conflict occurs when a person is motivated to both </a:t>
            </a:r>
            <a:r>
              <a:rPr b="1" dirty="0" sz="2500" lang="en-GB">
                <a:solidFill>
                  <a:srgbClr val="FF0000"/>
                </a:solidFill>
              </a:rPr>
              <a:t>approach and avoid the same </a:t>
            </a:r>
            <a:r>
              <a:rPr b="1" dirty="0" sz="2500" lang="en-GB" smtClean="0">
                <a:solidFill>
                  <a:srgbClr val="FF0000"/>
                </a:solidFill>
              </a:rPr>
              <a:t>goal object.</a:t>
            </a:r>
            <a:r>
              <a:rPr b="1" dirty="0" sz="2500" lang="en-GB" smtClean="0">
                <a:solidFill>
                  <a:srgbClr val="402000"/>
                </a:solidFill>
              </a:rPr>
              <a:t> </a:t>
            </a:r>
          </a:p>
          <a:p>
            <a:pPr lvl="0">
              <a:buClr>
                <a:srgbClr val="CE9964"/>
              </a:buClr>
              <a:buFont typeface="Wingdings" pitchFamily="2" charset="2"/>
              <a:buChar char="Ø"/>
            </a:pPr>
            <a:r>
              <a:rPr b="1" dirty="0" sz="2500" lang="en-GB" smtClean="0">
                <a:solidFill>
                  <a:srgbClr val="402000"/>
                </a:solidFill>
              </a:rPr>
              <a:t>In </a:t>
            </a:r>
            <a:r>
              <a:rPr b="1" dirty="0" sz="2500" lang="en-GB">
                <a:solidFill>
                  <a:srgbClr val="402000"/>
                </a:solidFill>
              </a:rPr>
              <a:t>these kinds of conflicts both attraction and repulsion are typically strongest when you are nearest the goal. </a:t>
            </a:r>
            <a:endParaRPr b="1" dirty="0" sz="2500" lang="en-GB" smtClean="0">
              <a:solidFill>
                <a:srgbClr val="402000"/>
              </a:solidFill>
            </a:endParaRPr>
          </a:p>
          <a:p>
            <a:pPr lvl="0">
              <a:buClr>
                <a:srgbClr val="CE9964"/>
              </a:buClr>
              <a:buFont typeface="Wingdings" pitchFamily="2" charset="2"/>
              <a:buChar char="Ø"/>
            </a:pPr>
            <a:r>
              <a:rPr b="1" dirty="0" sz="2500" lang="en-GB" smtClean="0">
                <a:solidFill>
                  <a:srgbClr val="402000"/>
                </a:solidFill>
              </a:rPr>
              <a:t>The </a:t>
            </a:r>
            <a:r>
              <a:rPr b="1" dirty="0" sz="2500" lang="en-GB">
                <a:solidFill>
                  <a:srgbClr val="402000"/>
                </a:solidFill>
              </a:rPr>
              <a:t>closer you are to something appealing, the stronger your desire to approach it; </a:t>
            </a:r>
            <a:r>
              <a:rPr b="1" dirty="0" sz="2500" lang="en-GB" smtClean="0">
                <a:solidFill>
                  <a:srgbClr val="402000"/>
                </a:solidFill>
              </a:rPr>
              <a:t>but the </a:t>
            </a:r>
            <a:r>
              <a:rPr b="1" dirty="0" sz="2500" lang="en-GB">
                <a:solidFill>
                  <a:srgbClr val="402000"/>
                </a:solidFill>
              </a:rPr>
              <a:t>closer </a:t>
            </a:r>
            <a:r>
              <a:rPr b="1" dirty="0" sz="2500" lang="en-GB" smtClean="0">
                <a:solidFill>
                  <a:srgbClr val="402000"/>
                </a:solidFill>
              </a:rPr>
              <a:t>you are, the negative valence becomes </a:t>
            </a:r>
            <a:r>
              <a:rPr b="1" dirty="0" sz="2500" lang="en-GB">
                <a:solidFill>
                  <a:srgbClr val="402000"/>
                </a:solidFill>
              </a:rPr>
              <a:t>stronger </a:t>
            </a:r>
            <a:r>
              <a:rPr b="1" dirty="0" sz="2500" lang="en-GB" smtClean="0">
                <a:solidFill>
                  <a:srgbClr val="402000"/>
                </a:solidFill>
              </a:rPr>
              <a:t>and you </a:t>
            </a:r>
            <a:r>
              <a:rPr b="1" dirty="0" sz="2500" lang="en-GB">
                <a:solidFill>
                  <a:srgbClr val="402000"/>
                </a:solidFill>
              </a:rPr>
              <a:t>desire to flee. </a:t>
            </a:r>
            <a:endParaRPr b="1" dirty="0" sz="2500" lang="en-US">
              <a:solidFill>
                <a:srgbClr val="402000"/>
              </a:solidFill>
            </a:endParaRPr>
          </a:p>
          <a:p>
            <a:pPr lvl="0">
              <a:buClr>
                <a:srgbClr val="CE9964"/>
              </a:buClr>
              <a:buFont typeface="Wingdings" pitchFamily="2" charset="2"/>
              <a:buChar char="Ø"/>
            </a:pPr>
            <a:r>
              <a:rPr b="1" dirty="0" sz="2500" lang="en-GB">
                <a:solidFill>
                  <a:srgbClr val="402000"/>
                </a:solidFill>
              </a:rPr>
              <a:t>In such cases people reach the goal but much more </a:t>
            </a:r>
            <a:r>
              <a:rPr b="1" dirty="0" sz="2500" lang="en-GB">
                <a:solidFill>
                  <a:srgbClr val="FF0000"/>
                </a:solidFill>
              </a:rPr>
              <a:t>slowly and hesitantly </a:t>
            </a:r>
            <a:r>
              <a:rPr b="1" dirty="0" sz="2500" lang="en-GB">
                <a:solidFill>
                  <a:srgbClr val="402000"/>
                </a:solidFill>
              </a:rPr>
              <a:t>than they would have without the negative </a:t>
            </a:r>
            <a:r>
              <a:rPr b="1" dirty="0" sz="2500" lang="en-GB" smtClean="0">
                <a:solidFill>
                  <a:srgbClr val="402000"/>
                </a:solidFill>
              </a:rPr>
              <a:t>valence.</a:t>
            </a:r>
          </a:p>
          <a:p>
            <a:pPr lvl="0">
              <a:buClr>
                <a:srgbClr val="CE9964"/>
              </a:buClr>
              <a:buFont typeface="Wingdings" pitchFamily="2" charset="2"/>
              <a:buChar char="Ø"/>
            </a:pPr>
            <a:r>
              <a:rPr b="1" dirty="0" sz="2500" lang="en-GB" smtClean="0">
                <a:solidFill>
                  <a:srgbClr val="402000"/>
                </a:solidFill>
              </a:rPr>
              <a:t>Until </a:t>
            </a:r>
            <a:r>
              <a:rPr b="1" dirty="0" sz="2500" lang="en-GB">
                <a:solidFill>
                  <a:srgbClr val="402000"/>
                </a:solidFill>
              </a:rPr>
              <a:t>the goal is reached there is frustration.</a:t>
            </a:r>
            <a:r>
              <a:rPr dirty="0" sz="2500" lang="en-GB">
                <a:solidFill>
                  <a:srgbClr val="402000"/>
                </a:solidFill>
              </a:rPr>
              <a:t> </a:t>
            </a:r>
            <a:endParaRPr dirty="0" sz="2500" lang="en-US"/>
          </a:p>
        </p:txBody>
      </p:sp>
      <p:sp>
        <p:nvSpPr>
          <p:cNvPr id="1051155" name="Slide Number Placeholder 4"/>
          <p:cNvSpPr>
            <a:spLocks noGrp="1"/>
          </p:cNvSpPr>
          <p:nvPr>
            <p:ph type="sldNum" sz="quarter" idx="12"/>
          </p:nvPr>
        </p:nvSpPr>
        <p:spPr/>
        <p:txBody>
          <a:bodyPr/>
          <a:p>
            <a:fld id="{815E54C9-4A91-4CB5-9590-E765527F3680}" type="slidenum">
              <a:rPr lang="en-US" smtClean="0">
                <a:solidFill>
                  <a:srgbClr val="A08366"/>
                </a:solidFill>
              </a:rPr>
              <a:t>221</a:t>
            </a:fld>
            <a:endParaRPr lang="en-US">
              <a:solidFill>
                <a:srgbClr val="A08366"/>
              </a:solidFill>
            </a:endParaRPr>
          </a:p>
        </p:txBody>
      </p:sp>
    </p:spTree>
  </p:cSld>
  <p:clrMapOvr>
    <a:masterClrMapping/>
  </p:clrMapOvr>
  <p:transition spd="med">
    <p:random/>
  </p:transition>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808" name=""/>
        <p:cNvGrpSpPr/>
        <p:nvPr/>
      </p:nvGrpSpPr>
      <p:grpSpPr>
        <a:xfrm>
          <a:off x="0" y="0"/>
          <a:ext cx="0" cy="0"/>
          <a:chOff x="0" y="0"/>
          <a:chExt cx="0" cy="0"/>
        </a:xfrm>
      </p:grpSpPr>
      <p:sp>
        <p:nvSpPr>
          <p:cNvPr id="1051156" name="Title 1"/>
          <p:cNvSpPr>
            <a:spLocks noGrp="1"/>
          </p:cNvSpPr>
          <p:nvPr>
            <p:ph type="title"/>
          </p:nvPr>
        </p:nvSpPr>
        <p:spPr>
          <a:xfrm>
            <a:off x="990600" y="304800"/>
            <a:ext cx="7772400" cy="381000"/>
          </a:xfrm>
        </p:spPr>
        <p:txBody>
          <a:bodyPr/>
          <a:p>
            <a:r>
              <a:rPr dirty="0" lang="en-US" smtClean="0"/>
              <a:t>Cont.…</a:t>
            </a:r>
            <a:endParaRPr dirty="0" lang="en-US"/>
          </a:p>
        </p:txBody>
      </p:sp>
      <p:sp>
        <p:nvSpPr>
          <p:cNvPr id="1051157" name="Content Placeholder 2"/>
          <p:cNvSpPr>
            <a:spLocks noGrp="1"/>
          </p:cNvSpPr>
          <p:nvPr>
            <p:ph idx="1"/>
          </p:nvPr>
        </p:nvSpPr>
        <p:spPr>
          <a:xfrm>
            <a:off x="914400" y="762000"/>
            <a:ext cx="7924800" cy="5867400"/>
          </a:xfrm>
        </p:spPr>
        <p:txBody>
          <a:bodyPr/>
          <a:p>
            <a:pPr lvl="0">
              <a:buClr>
                <a:srgbClr val="CE9964"/>
              </a:buClr>
              <a:buFont typeface="Wingdings" pitchFamily="2" charset="2"/>
              <a:buChar char="Ø"/>
            </a:pPr>
            <a:r>
              <a:rPr b="1" dirty="0" sz="2400" lang="en-GB">
                <a:solidFill>
                  <a:srgbClr val="402000"/>
                </a:solidFill>
              </a:rPr>
              <a:t>Even after the goal is reached, an individual </a:t>
            </a:r>
            <a:r>
              <a:rPr b="1" dirty="0" sz="2400" lang="en-GB">
                <a:solidFill>
                  <a:srgbClr val="FF0000"/>
                </a:solidFill>
              </a:rPr>
              <a:t>may feel uneasy</a:t>
            </a:r>
            <a:r>
              <a:rPr b="1" dirty="0" sz="2400" lang="en-GB">
                <a:solidFill>
                  <a:srgbClr val="402000"/>
                </a:solidFill>
              </a:rPr>
              <a:t> because of the negative valence attached to </a:t>
            </a:r>
            <a:r>
              <a:rPr b="1" dirty="0" sz="2400" lang="en-GB" smtClean="0">
                <a:solidFill>
                  <a:srgbClr val="402000"/>
                </a:solidFill>
              </a:rPr>
              <a:t>it.</a:t>
            </a:r>
          </a:p>
          <a:p>
            <a:pPr>
              <a:buClr>
                <a:srgbClr val="CE9964"/>
              </a:buClr>
              <a:buFont typeface="Wingdings" pitchFamily="2" charset="2"/>
              <a:buChar char="Ø"/>
            </a:pPr>
            <a:r>
              <a:rPr b="1" dirty="0" sz="2400" lang="en-GB" smtClean="0">
                <a:solidFill>
                  <a:srgbClr val="402000"/>
                </a:solidFill>
              </a:rPr>
              <a:t>Whenever </a:t>
            </a:r>
            <a:r>
              <a:rPr b="1" dirty="0" sz="2400" lang="en-GB">
                <a:solidFill>
                  <a:srgbClr val="402000"/>
                </a:solidFill>
              </a:rPr>
              <a:t>a person is frustrated by not reaching it at all, emotional reactions such as </a:t>
            </a:r>
            <a:r>
              <a:rPr b="1" dirty="0" sz="2400" lang="en-GB">
                <a:solidFill>
                  <a:srgbClr val="FF0000"/>
                </a:solidFill>
              </a:rPr>
              <a:t>fear, anger, and resentment </a:t>
            </a:r>
            <a:r>
              <a:rPr b="1" dirty="0" sz="2400" lang="en-GB">
                <a:solidFill>
                  <a:srgbClr val="402000"/>
                </a:solidFill>
              </a:rPr>
              <a:t>commonly accompany approach avoidance conflicts. </a:t>
            </a:r>
            <a:r>
              <a:rPr b="1" dirty="0" sz="2400" lang="en-GB">
                <a:solidFill>
                  <a:srgbClr val="FF0000"/>
                </a:solidFill>
              </a:rPr>
              <a:t>E.g. Getting married or  losing her </a:t>
            </a:r>
            <a:r>
              <a:rPr b="1" dirty="0" sz="2400" lang="en-GB" smtClean="0">
                <a:solidFill>
                  <a:srgbClr val="FF0000"/>
                </a:solidFill>
              </a:rPr>
              <a:t>job</a:t>
            </a:r>
            <a:r>
              <a:rPr b="1" dirty="0" sz="2400" lang="en-GB">
                <a:solidFill>
                  <a:srgbClr val="FF0000"/>
                </a:solidFill>
              </a:rPr>
              <a:t> </a:t>
            </a:r>
            <a:r>
              <a:rPr b="1" dirty="0" sz="2400" lang="en-GB" smtClean="0">
                <a:solidFill>
                  <a:srgbClr val="FF0000"/>
                </a:solidFill>
              </a:rPr>
              <a:t>or </a:t>
            </a:r>
            <a:r>
              <a:rPr b="1" dirty="0" sz="2400" lang="en-GB" u="sng" smtClean="0">
                <a:solidFill>
                  <a:srgbClr val="FF0000"/>
                </a:solidFill>
              </a:rPr>
              <a:t>marriage in itself</a:t>
            </a:r>
            <a:r>
              <a:rPr b="1" dirty="0" sz="2400" lang="en-GB" smtClean="0">
                <a:solidFill>
                  <a:srgbClr val="FF0000"/>
                </a:solidFill>
              </a:rPr>
              <a:t>. </a:t>
            </a:r>
            <a:endParaRPr b="1" dirty="0" sz="2400" lang="en-US">
              <a:solidFill>
                <a:srgbClr val="FF0000"/>
              </a:solidFill>
            </a:endParaRPr>
          </a:p>
          <a:p>
            <a:pPr indent="0" lvl="0" marL="0">
              <a:buClr>
                <a:srgbClr val="CE9964"/>
              </a:buClr>
              <a:buNone/>
            </a:pPr>
            <a:r>
              <a:rPr b="1" dirty="0" lang="en-US" smtClean="0">
                <a:solidFill>
                  <a:srgbClr val="FF0000"/>
                </a:solidFill>
              </a:rPr>
              <a:t>4. </a:t>
            </a:r>
            <a:r>
              <a:rPr b="1" dirty="0" lang="en-GB" smtClean="0">
                <a:solidFill>
                  <a:srgbClr val="FF0000"/>
                </a:solidFill>
              </a:rPr>
              <a:t>Multiple </a:t>
            </a:r>
            <a:r>
              <a:rPr b="1" dirty="0" lang="en-GB">
                <a:solidFill>
                  <a:srgbClr val="FF0000"/>
                </a:solidFill>
              </a:rPr>
              <a:t>approach-avoidance conflicts</a:t>
            </a:r>
            <a:endParaRPr b="1" dirty="0" lang="en-US">
              <a:solidFill>
                <a:srgbClr val="FF0000"/>
              </a:solidFill>
            </a:endParaRPr>
          </a:p>
          <a:p>
            <a:pPr lvl="0">
              <a:buClr>
                <a:srgbClr val="CE9964"/>
              </a:buClr>
              <a:buFont typeface="Wingdings" pitchFamily="2" charset="2"/>
              <a:buChar char="Ø"/>
            </a:pPr>
            <a:r>
              <a:rPr b="1" dirty="0" sz="2400" lang="en-GB">
                <a:solidFill>
                  <a:srgbClr val="402000"/>
                </a:solidFill>
              </a:rPr>
              <a:t>Such conflicts are the ones we most often face in life. </a:t>
            </a:r>
            <a:endParaRPr b="1" dirty="0" sz="2400" lang="en-GB" smtClean="0">
              <a:solidFill>
                <a:srgbClr val="402000"/>
              </a:solidFill>
            </a:endParaRPr>
          </a:p>
          <a:p>
            <a:pPr lvl="0">
              <a:buClr>
                <a:srgbClr val="CE9964"/>
              </a:buClr>
              <a:buFont typeface="Wingdings" pitchFamily="2" charset="2"/>
              <a:buChar char="Ø"/>
            </a:pPr>
            <a:r>
              <a:rPr b="1" dirty="0" sz="2400" lang="en-GB" smtClean="0">
                <a:solidFill>
                  <a:srgbClr val="402000"/>
                </a:solidFill>
              </a:rPr>
              <a:t>These </a:t>
            </a:r>
            <a:r>
              <a:rPr b="1" dirty="0" sz="2400" lang="en-GB">
                <a:solidFill>
                  <a:srgbClr val="402000"/>
                </a:solidFill>
              </a:rPr>
              <a:t>involve situations in which several options exist, with each one containing both positive and negative elements. </a:t>
            </a:r>
            <a:endParaRPr b="1" dirty="0" sz="2400" lang="en-US">
              <a:solidFill>
                <a:srgbClr val="402000"/>
              </a:solidFill>
            </a:endParaRPr>
          </a:p>
          <a:p>
            <a:pPr lvl="0">
              <a:buClr>
                <a:srgbClr val="CE9964"/>
              </a:buClr>
              <a:buFont typeface="Wingdings" pitchFamily="2" charset="2"/>
              <a:buChar char="Ø"/>
            </a:pPr>
            <a:r>
              <a:rPr b="1" dirty="0" sz="2400" lang="en-GB">
                <a:solidFill>
                  <a:srgbClr val="402000"/>
                </a:solidFill>
              </a:rPr>
              <a:t>Not surprisingly these are </a:t>
            </a:r>
            <a:r>
              <a:rPr b="1" dirty="0" sz="2400" lang="en-GB" smtClean="0">
                <a:solidFill>
                  <a:srgbClr val="402000"/>
                </a:solidFill>
              </a:rPr>
              <a:t>the </a:t>
            </a:r>
            <a:r>
              <a:rPr b="1" dirty="0" sz="2400" lang="en-GB">
                <a:solidFill>
                  <a:srgbClr val="402000"/>
                </a:solidFill>
              </a:rPr>
              <a:t>hardest to resolve and the most stressful</a:t>
            </a:r>
            <a:r>
              <a:rPr b="1" dirty="0" sz="2400" lang="en-GB" smtClean="0">
                <a:solidFill>
                  <a:srgbClr val="402000"/>
                </a:solidFill>
              </a:rPr>
              <a:t>. </a:t>
            </a:r>
            <a:r>
              <a:rPr b="1" dirty="0" sz="2400" lang="en-GB" smtClean="0">
                <a:solidFill>
                  <a:srgbClr val="FF0000"/>
                </a:solidFill>
              </a:rPr>
              <a:t>E.g. Living in countryside or in city</a:t>
            </a:r>
            <a:endParaRPr b="1" dirty="0" lang="en-US">
              <a:solidFill>
                <a:srgbClr val="FF0000"/>
              </a:solidFill>
            </a:endParaRPr>
          </a:p>
        </p:txBody>
      </p:sp>
      <p:sp>
        <p:nvSpPr>
          <p:cNvPr id="1051158" name="Slide Number Placeholder 4"/>
          <p:cNvSpPr>
            <a:spLocks noGrp="1"/>
          </p:cNvSpPr>
          <p:nvPr>
            <p:ph type="sldNum" sz="quarter" idx="12"/>
          </p:nvPr>
        </p:nvSpPr>
        <p:spPr/>
        <p:txBody>
          <a:bodyPr/>
          <a:p>
            <a:fld id="{815E54C9-4A91-4CB5-9590-E765527F3680}" type="slidenum">
              <a:rPr lang="en-US" smtClean="0">
                <a:solidFill>
                  <a:srgbClr val="A08366"/>
                </a:solidFill>
              </a:rPr>
              <a:t>222</a:t>
            </a:fld>
            <a:endParaRPr lang="en-US">
              <a:solidFill>
                <a:srgbClr val="A08366"/>
              </a:solidFill>
            </a:endParaRPr>
          </a:p>
        </p:txBody>
      </p:sp>
    </p:spTree>
  </p:cSld>
  <p:clrMapOvr>
    <a:masterClrMapping/>
  </p:clrMapOvr>
  <p:transition spd="med">
    <p:random/>
  </p:transition>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809" name=""/>
        <p:cNvGrpSpPr/>
        <p:nvPr/>
      </p:nvGrpSpPr>
      <p:grpSpPr>
        <a:xfrm>
          <a:off x="0" y="0"/>
          <a:ext cx="0" cy="0"/>
          <a:chOff x="0" y="0"/>
          <a:chExt cx="0" cy="0"/>
        </a:xfrm>
      </p:grpSpPr>
      <p:sp>
        <p:nvSpPr>
          <p:cNvPr id="1051159" name="Rectangle 18"/>
          <p:cNvSpPr>
            <a:spLocks noGrp="1" noChangeArrowheads="1"/>
          </p:cNvSpPr>
          <p:nvPr>
            <p:ph type="sldNum" sz="quarter" idx="12"/>
          </p:nvPr>
        </p:nvSpPr>
        <p:spPr>
          <a:noFill/>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fld id="{FDD8DE43-6812-4ACE-9F3F-A020F9B03A08}" type="slidenum">
              <a:rPr lang="en-US">
                <a:solidFill>
                  <a:srgbClr val="402000"/>
                </a:solidFill>
                <a:latin typeface="Arial Black" pitchFamily="-112" charset="0"/>
              </a:rPr>
              <a:t>223</a:t>
            </a:fld>
            <a:endParaRPr lang="en-US">
              <a:solidFill>
                <a:srgbClr val="402000"/>
              </a:solidFill>
              <a:latin typeface="Arial Black" pitchFamily="-112" charset="0"/>
            </a:endParaRPr>
          </a:p>
        </p:txBody>
      </p:sp>
      <p:sp>
        <p:nvSpPr>
          <p:cNvPr id="1051160" name="Rectangle 2"/>
          <p:cNvSpPr>
            <a:spLocks noGrp="1" noChangeArrowheads="1"/>
          </p:cNvSpPr>
          <p:nvPr>
            <p:ph type="ctrTitle"/>
          </p:nvPr>
        </p:nvSpPr>
        <p:spPr>
          <a:xfrm>
            <a:off x="1790700" y="304800"/>
            <a:ext cx="6019800" cy="914400"/>
          </a:xfrm>
        </p:spPr>
        <p:txBody>
          <a:bodyPr/>
          <a:p>
            <a:pPr algn="ctr" eaLnBrk="1" hangingPunct="1"/>
            <a:r>
              <a:rPr dirty="0" lang="en-US" smtClean="0">
                <a:solidFill>
                  <a:srgbClr val="002060"/>
                </a:solidFill>
              </a:rPr>
              <a:t/>
            </a:r>
            <a:br>
              <a:rPr dirty="0" lang="en-US" smtClean="0">
                <a:solidFill>
                  <a:srgbClr val="002060"/>
                </a:solidFill>
              </a:rPr>
            </a:br>
            <a:r>
              <a:rPr dirty="0" lang="en-US" smtClean="0">
                <a:solidFill>
                  <a:srgbClr val="002060"/>
                </a:solidFill>
              </a:rPr>
              <a:t>Emotion</a:t>
            </a:r>
            <a:r>
              <a:rPr dirty="0" lang="en-US">
                <a:solidFill>
                  <a:schemeClr val="bg1"/>
                </a:solidFill>
              </a:rPr>
              <a:t/>
            </a:r>
            <a:br>
              <a:rPr dirty="0" lang="en-US">
                <a:solidFill>
                  <a:schemeClr val="bg1"/>
                </a:solidFill>
              </a:rPr>
            </a:br>
            <a:endParaRPr dirty="0" lang="en-US" smtClean="0"/>
          </a:p>
        </p:txBody>
      </p:sp>
      <p:pic>
        <p:nvPicPr>
          <p:cNvPr id="2097206" name="Picture 4" descr="cop_14_01"/>
          <p:cNvPicPr>
            <a:picLocks noChangeAspect="1" noChangeArrowheads="1"/>
          </p:cNvPicPr>
          <p:nvPr/>
        </p:nvPicPr>
        <p:blipFill>
          <a:blip xmlns:r="http://schemas.openxmlformats.org/officeDocument/2006/relationships" r:embed="rId1"/>
          <a:srcRect/>
          <a:stretch>
            <a:fillRect/>
          </a:stretch>
        </p:blipFill>
        <p:spPr bwMode="auto">
          <a:xfrm>
            <a:off x="533400" y="1447800"/>
            <a:ext cx="8534400" cy="5067300"/>
          </a:xfrm>
          <a:prstGeom prst="rect"/>
          <a:noFill/>
          <a:ln w="12700">
            <a:solidFill>
              <a:schemeClr val="bg1"/>
            </a:solidFill>
            <a:miter lim="800000"/>
            <a:headEnd/>
            <a:tailEnd/>
          </a:ln>
        </p:spPr>
      </p:pic>
    </p:spTree>
  </p:cSld>
  <p:clrMapOvr>
    <a:masterClrMapping/>
  </p:clrMapOvr>
  <p:transition spd="med">
    <p:fade thruBlk="1"/>
  </p:transition>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812" name=""/>
        <p:cNvGrpSpPr/>
        <p:nvPr/>
      </p:nvGrpSpPr>
      <p:grpSpPr>
        <a:xfrm>
          <a:off x="0" y="0"/>
          <a:ext cx="0" cy="0"/>
          <a:chOff x="0" y="0"/>
          <a:chExt cx="0" cy="0"/>
        </a:xfrm>
      </p:grpSpPr>
      <p:sp>
        <p:nvSpPr>
          <p:cNvPr id="1051164" name="Slide Number Placeholder 3"/>
          <p:cNvSpPr>
            <a:spLocks noGrp="1"/>
          </p:cNvSpPr>
          <p:nvPr>
            <p:ph type="sldNum" sz="quarter" idx="11"/>
          </p:nvPr>
        </p:nvSpPr>
        <p:spPr>
          <a:noFill/>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fld id="{3D1FBFCE-8BD1-45B8-B296-D0C497BE1658}" type="slidenum">
              <a:rPr lang="en-US">
                <a:solidFill>
                  <a:srgbClr val="402000"/>
                </a:solidFill>
                <a:latin typeface="Arial Black" pitchFamily="-112" charset="0"/>
              </a:rPr>
              <a:t>224</a:t>
            </a:fld>
            <a:endParaRPr lang="en-US">
              <a:solidFill>
                <a:srgbClr val="402000"/>
              </a:solidFill>
              <a:latin typeface="Arial Black" pitchFamily="-112" charset="0"/>
            </a:endParaRPr>
          </a:p>
        </p:txBody>
      </p:sp>
      <p:sp>
        <p:nvSpPr>
          <p:cNvPr id="1051165" name="Rectangle 6"/>
          <p:cNvSpPr>
            <a:spLocks noGrp="1" noChangeArrowheads="1"/>
          </p:cNvSpPr>
          <p:nvPr>
            <p:ph type="title"/>
          </p:nvPr>
        </p:nvSpPr>
        <p:spPr>
          <a:xfrm>
            <a:off x="685800" y="381001"/>
            <a:ext cx="8229600" cy="914400"/>
          </a:xfrm>
        </p:spPr>
        <p:txBody>
          <a:bodyPr/>
          <a:p>
            <a:pPr algn="ctr" eaLnBrk="1" hangingPunct="1"/>
            <a:r>
              <a:rPr dirty="0" sz="4000" lang="en-US" smtClean="0"/>
              <a:t>Can You Label These Emotions?</a:t>
            </a:r>
          </a:p>
        </p:txBody>
      </p:sp>
      <p:grpSp>
        <p:nvGrpSpPr>
          <p:cNvPr id="813" name="Group 14"/>
          <p:cNvGrpSpPr/>
          <p:nvPr/>
        </p:nvGrpSpPr>
        <p:grpSpPr bwMode="auto">
          <a:xfrm>
            <a:off x="914400" y="1207868"/>
            <a:ext cx="7788463" cy="4714809"/>
            <a:chOff x="1200" y="912"/>
            <a:chExt cx="3408" cy="3170"/>
          </a:xfrm>
        </p:grpSpPr>
        <p:pic>
          <p:nvPicPr>
            <p:cNvPr id="2097207" name="Picture 7" descr="fig_14_05a"/>
            <p:cNvPicPr>
              <a:picLocks noChangeAspect="1" noChangeArrowheads="1"/>
            </p:cNvPicPr>
            <p:nvPr/>
          </p:nvPicPr>
          <p:blipFill>
            <a:blip xmlns:r="http://schemas.openxmlformats.org/officeDocument/2006/relationships" r:embed="rId1"/>
            <a:srcRect/>
            <a:stretch>
              <a:fillRect/>
            </a:stretch>
          </p:blipFill>
          <p:spPr bwMode="auto">
            <a:xfrm>
              <a:off x="1200" y="914"/>
              <a:ext cx="1022" cy="1488"/>
            </a:xfrm>
            <a:prstGeom prst="rect"/>
            <a:noFill/>
            <a:ln w="12700">
              <a:solidFill>
                <a:schemeClr val="bg1"/>
              </a:solidFill>
              <a:miter lim="800000"/>
              <a:headEnd/>
              <a:tailEnd/>
            </a:ln>
          </p:spPr>
        </p:pic>
        <p:pic>
          <p:nvPicPr>
            <p:cNvPr id="2097208" name="Picture 8" descr="fig_14_05b"/>
            <p:cNvPicPr>
              <a:picLocks noChangeAspect="1" noChangeArrowheads="1"/>
            </p:cNvPicPr>
            <p:nvPr/>
          </p:nvPicPr>
          <p:blipFill>
            <a:blip xmlns:r="http://schemas.openxmlformats.org/officeDocument/2006/relationships" r:embed="rId2"/>
            <a:srcRect/>
            <a:stretch>
              <a:fillRect/>
            </a:stretch>
          </p:blipFill>
          <p:spPr bwMode="auto">
            <a:xfrm>
              <a:off x="2363" y="914"/>
              <a:ext cx="1034" cy="1488"/>
            </a:xfrm>
            <a:prstGeom prst="rect"/>
            <a:noFill/>
            <a:ln w="12700">
              <a:solidFill>
                <a:schemeClr val="bg1"/>
              </a:solidFill>
              <a:miter lim="800000"/>
              <a:headEnd/>
              <a:tailEnd/>
            </a:ln>
          </p:spPr>
        </p:pic>
        <p:pic>
          <p:nvPicPr>
            <p:cNvPr id="2097209" name="Picture 9" descr="fig_14_05c"/>
            <p:cNvPicPr>
              <a:picLocks noChangeAspect="1" noChangeArrowheads="1"/>
            </p:cNvPicPr>
            <p:nvPr/>
          </p:nvPicPr>
          <p:blipFill>
            <a:blip xmlns:r="http://schemas.openxmlformats.org/officeDocument/2006/relationships" r:embed="rId3"/>
            <a:srcRect/>
            <a:stretch>
              <a:fillRect/>
            </a:stretch>
          </p:blipFill>
          <p:spPr bwMode="auto">
            <a:xfrm>
              <a:off x="1200" y="2594"/>
              <a:ext cx="1004" cy="1488"/>
            </a:xfrm>
            <a:prstGeom prst="rect"/>
            <a:noFill/>
            <a:ln w="12700">
              <a:solidFill>
                <a:schemeClr val="bg1"/>
              </a:solidFill>
              <a:miter lim="800000"/>
              <a:headEnd/>
              <a:tailEnd/>
            </a:ln>
          </p:spPr>
        </p:pic>
        <p:pic>
          <p:nvPicPr>
            <p:cNvPr id="2097210" name="Picture 10" descr="fig_14_05d"/>
            <p:cNvPicPr>
              <a:picLocks noChangeAspect="1" noChangeArrowheads="1"/>
            </p:cNvPicPr>
            <p:nvPr/>
          </p:nvPicPr>
          <p:blipFill>
            <a:blip xmlns:r="http://schemas.openxmlformats.org/officeDocument/2006/relationships" r:embed="rId4"/>
            <a:srcRect/>
            <a:stretch>
              <a:fillRect/>
            </a:stretch>
          </p:blipFill>
          <p:spPr bwMode="auto">
            <a:xfrm>
              <a:off x="3556" y="912"/>
              <a:ext cx="1052" cy="1490"/>
            </a:xfrm>
            <a:prstGeom prst="rect"/>
            <a:noFill/>
            <a:ln w="12700">
              <a:solidFill>
                <a:schemeClr val="bg1"/>
              </a:solidFill>
              <a:miter lim="800000"/>
              <a:headEnd/>
              <a:tailEnd/>
            </a:ln>
          </p:spPr>
        </p:pic>
        <p:pic>
          <p:nvPicPr>
            <p:cNvPr id="2097211" name="Picture 11" descr="fig_14_05e"/>
            <p:cNvPicPr>
              <a:picLocks noChangeAspect="1" noChangeArrowheads="1"/>
            </p:cNvPicPr>
            <p:nvPr/>
          </p:nvPicPr>
          <p:blipFill>
            <a:blip xmlns:r="http://schemas.openxmlformats.org/officeDocument/2006/relationships" r:embed="rId5"/>
            <a:srcRect/>
            <a:stretch>
              <a:fillRect/>
            </a:stretch>
          </p:blipFill>
          <p:spPr bwMode="auto">
            <a:xfrm>
              <a:off x="2375" y="2594"/>
              <a:ext cx="1010" cy="1488"/>
            </a:xfrm>
            <a:prstGeom prst="rect"/>
            <a:noFill/>
            <a:ln w="12700">
              <a:solidFill>
                <a:schemeClr val="bg1"/>
              </a:solidFill>
              <a:miter lim="800000"/>
              <a:headEnd/>
              <a:tailEnd/>
            </a:ln>
          </p:spPr>
        </p:pic>
        <p:pic>
          <p:nvPicPr>
            <p:cNvPr id="2097212" name="Picture 12" descr="fig_14_05f"/>
            <p:cNvPicPr>
              <a:picLocks noChangeAspect="1" noChangeArrowheads="1"/>
            </p:cNvPicPr>
            <p:nvPr/>
          </p:nvPicPr>
          <p:blipFill>
            <a:blip xmlns:r="http://schemas.openxmlformats.org/officeDocument/2006/relationships" r:embed="rId6"/>
            <a:srcRect/>
            <a:stretch>
              <a:fillRect/>
            </a:stretch>
          </p:blipFill>
          <p:spPr bwMode="auto">
            <a:xfrm>
              <a:off x="3580" y="2594"/>
              <a:ext cx="1016" cy="1488"/>
            </a:xfrm>
            <a:prstGeom prst="rect"/>
            <a:noFill/>
            <a:ln w="12700">
              <a:solidFill>
                <a:schemeClr val="bg1"/>
              </a:solidFill>
              <a:miter lim="800000"/>
              <a:headEnd/>
              <a:tailEnd/>
            </a:ln>
          </p:spPr>
        </p:pic>
      </p:grpSp>
    </p:spTree>
  </p:cSld>
  <p:clrMapOvr>
    <a:masterClrMapping/>
  </p:clrMapOvr>
  <p:transition spd="med">
    <p:wipe dir="r"/>
  </p:transition>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816" name=""/>
        <p:cNvGrpSpPr/>
        <p:nvPr/>
      </p:nvGrpSpPr>
      <p:grpSpPr>
        <a:xfrm>
          <a:off x="0" y="0"/>
          <a:ext cx="0" cy="0"/>
          <a:chOff x="0" y="0"/>
          <a:chExt cx="0" cy="0"/>
        </a:xfrm>
      </p:grpSpPr>
      <p:sp>
        <p:nvSpPr>
          <p:cNvPr id="1051169" name="Title 1"/>
          <p:cNvSpPr>
            <a:spLocks noGrp="1"/>
          </p:cNvSpPr>
          <p:nvPr>
            <p:ph type="title"/>
          </p:nvPr>
        </p:nvSpPr>
        <p:spPr>
          <a:xfrm>
            <a:off x="990600" y="304800"/>
            <a:ext cx="7772400" cy="762000"/>
          </a:xfrm>
        </p:spPr>
        <p:txBody>
          <a:bodyPr/>
          <a:p>
            <a:pPr algn="ctr"/>
            <a:r>
              <a:rPr b="1" dirty="0" sz="3200" lang="en-GB" smtClean="0"/>
              <a:t>Emotion </a:t>
            </a:r>
            <a:endParaRPr b="1" dirty="0" sz="3200" lang="en-GB"/>
          </a:p>
        </p:txBody>
      </p:sp>
      <p:sp>
        <p:nvSpPr>
          <p:cNvPr id="1051170" name="Content Placeholder 2"/>
          <p:cNvSpPr>
            <a:spLocks noGrp="1"/>
          </p:cNvSpPr>
          <p:nvPr>
            <p:ph idx="1"/>
          </p:nvPr>
        </p:nvSpPr>
        <p:spPr>
          <a:xfrm>
            <a:off x="990600" y="1143000"/>
            <a:ext cx="7391400" cy="5486400"/>
          </a:xfrm>
        </p:spPr>
        <p:txBody>
          <a:bodyPr/>
          <a:p>
            <a:pPr algn="just" indent="0" marL="0">
              <a:buNone/>
            </a:pPr>
            <a:r>
              <a:rPr b="1" dirty="0" lang="en-US" smtClean="0"/>
              <a:t>Emotion:</a:t>
            </a:r>
            <a:r>
              <a:rPr dirty="0" lang="en-US" smtClean="0"/>
              <a:t> </a:t>
            </a:r>
          </a:p>
          <a:p>
            <a:pPr algn="just">
              <a:buFontTx/>
              <a:buChar char="-"/>
            </a:pPr>
            <a:r>
              <a:rPr b="1" dirty="0" lang="en-US" smtClean="0">
                <a:solidFill>
                  <a:srgbClr val="FF0000"/>
                </a:solidFill>
              </a:rPr>
              <a:t>A </a:t>
            </a:r>
            <a:r>
              <a:rPr b="1" dirty="0" lang="en-US">
                <a:solidFill>
                  <a:srgbClr val="FF0000"/>
                </a:solidFill>
              </a:rPr>
              <a:t>state of arousal</a:t>
            </a:r>
            <a:r>
              <a:rPr b="1" dirty="0" lang="en-US"/>
              <a:t> involving facial and body changes, brain activation, cognitive appraisals, subjective feelings, and tendencies toward action, all shaped by cultural </a:t>
            </a:r>
            <a:r>
              <a:rPr b="1" dirty="0" lang="en-US" smtClean="0"/>
              <a:t>rules.</a:t>
            </a:r>
          </a:p>
          <a:p>
            <a:pPr algn="just">
              <a:buFontTx/>
              <a:buChar char="-"/>
            </a:pPr>
            <a:r>
              <a:rPr b="1" dirty="0" lang="en-US">
                <a:solidFill>
                  <a:srgbClr val="FF0000"/>
                </a:solidFill>
              </a:rPr>
              <a:t>S</a:t>
            </a:r>
            <a:r>
              <a:rPr b="1" dirty="0" lang="en-US" smtClean="0">
                <a:solidFill>
                  <a:srgbClr val="FF0000"/>
                </a:solidFill>
              </a:rPr>
              <a:t>ubjective </a:t>
            </a:r>
            <a:r>
              <a:rPr b="1" dirty="0" lang="en-US">
                <a:solidFill>
                  <a:srgbClr val="FF0000"/>
                </a:solidFill>
              </a:rPr>
              <a:t>experiences </a:t>
            </a:r>
            <a:r>
              <a:rPr b="1" dirty="0" lang="en-US"/>
              <a:t>that arise spontaneously and unconsciously in response to the environment around us. </a:t>
            </a:r>
            <a:endParaRPr b="1" dirty="0" lang="en-US" smtClean="0"/>
          </a:p>
          <a:p>
            <a:pPr indent="0" marL="0">
              <a:buNone/>
            </a:pPr>
            <a:endParaRPr dirty="0" lang="en-GB"/>
          </a:p>
        </p:txBody>
      </p:sp>
      <p:sp>
        <p:nvSpPr>
          <p:cNvPr id="1051171" name="Slide Number Placeholder 4"/>
          <p:cNvSpPr>
            <a:spLocks noGrp="1"/>
          </p:cNvSpPr>
          <p:nvPr>
            <p:ph type="sldNum" sz="quarter" idx="12"/>
          </p:nvPr>
        </p:nvSpPr>
        <p:spPr/>
        <p:txBody>
          <a:bodyPr/>
          <a:p>
            <a:fld id="{815E54C9-4A91-4CB5-9590-E765527F3680}" type="slidenum">
              <a:rPr lang="en-US" smtClean="0">
                <a:solidFill>
                  <a:srgbClr val="A08366"/>
                </a:solidFill>
              </a:rPr>
              <a:t>225</a:t>
            </a:fld>
            <a:endParaRPr lang="en-US">
              <a:solidFill>
                <a:srgbClr val="A08366"/>
              </a:solidFill>
            </a:endParaRPr>
          </a:p>
        </p:txBody>
      </p:sp>
    </p:spTree>
  </p:cSld>
  <p:clrMapOvr>
    <a:masterClrMapping/>
  </p:clrMapOvr>
  <p:transition spd="med">
    <p:random/>
  </p:transition>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817" name=""/>
        <p:cNvGrpSpPr/>
        <p:nvPr/>
      </p:nvGrpSpPr>
      <p:grpSpPr>
        <a:xfrm>
          <a:off x="0" y="0"/>
          <a:ext cx="0" cy="0"/>
          <a:chOff x="0" y="0"/>
          <a:chExt cx="0" cy="0"/>
        </a:xfrm>
      </p:grpSpPr>
      <p:sp>
        <p:nvSpPr>
          <p:cNvPr id="1051172" name="Content Placeholder 2"/>
          <p:cNvSpPr>
            <a:spLocks noGrp="1"/>
          </p:cNvSpPr>
          <p:nvPr>
            <p:ph idx="1"/>
          </p:nvPr>
        </p:nvSpPr>
        <p:spPr>
          <a:xfrm>
            <a:off x="457200" y="533400"/>
            <a:ext cx="8229600" cy="6019800"/>
          </a:xfrm>
        </p:spPr>
        <p:txBody>
          <a:bodyPr>
            <a:noAutofit/>
          </a:bodyPr>
          <a:p>
            <a:pPr indent="0" lvl="1" marL="400050">
              <a:buNone/>
            </a:pPr>
            <a:r>
              <a:rPr b="1" dirty="0" sz="3200" lang="en-US" smtClean="0">
                <a:solidFill>
                  <a:srgbClr val="FF0000"/>
                </a:solidFill>
              </a:rPr>
              <a:t>           Cont. </a:t>
            </a:r>
          </a:p>
          <a:p>
            <a:pPr indent="0" lvl="1" marL="400050">
              <a:buNone/>
            </a:pPr>
            <a:endParaRPr b="1" dirty="0" sz="3200" lang="en-US" smtClean="0">
              <a:solidFill>
                <a:srgbClr val="FF0000"/>
              </a:solidFill>
            </a:endParaRPr>
          </a:p>
          <a:p>
            <a:pPr lvl="1">
              <a:buFont typeface="Wingdings" pitchFamily="2" charset="2"/>
              <a:buChar char="q"/>
            </a:pPr>
            <a:r>
              <a:rPr b="1" dirty="0" sz="3200" lang="en-US" smtClean="0"/>
              <a:t>It </a:t>
            </a:r>
            <a:r>
              <a:rPr b="1" dirty="0" sz="3200" lang="en-US"/>
              <a:t>can be defined as the </a:t>
            </a:r>
            <a:r>
              <a:rPr b="1" dirty="0" sz="3200" lang="en-US" smtClean="0">
                <a:solidFill>
                  <a:srgbClr val="FF0000"/>
                </a:solidFill>
              </a:rPr>
              <a:t>“feeling” </a:t>
            </a:r>
            <a:r>
              <a:rPr b="1" dirty="0" sz="3200" lang="en-US"/>
              <a:t>aspect of consciousness, characterized by certain </a:t>
            </a:r>
            <a:r>
              <a:rPr b="1" dirty="0" sz="3200" lang="en-US">
                <a:solidFill>
                  <a:srgbClr val="FF0000"/>
                </a:solidFill>
              </a:rPr>
              <a:t>physical arousal</a:t>
            </a:r>
            <a:r>
              <a:rPr b="1" dirty="0" sz="3200" lang="en-US"/>
              <a:t>, certain behavior that reveals the feeling to the outside world, and an inner awareness of feelings. </a:t>
            </a:r>
            <a:endParaRPr b="1" dirty="0" sz="3200" lang="en-US" smtClean="0"/>
          </a:p>
          <a:p>
            <a:pPr lvl="1">
              <a:buFont typeface="Wingdings" pitchFamily="2" charset="2"/>
              <a:buChar char="q"/>
            </a:pPr>
            <a:r>
              <a:rPr b="1" dirty="0" sz="3200" lang="en-US" smtClean="0"/>
              <a:t>Thus</a:t>
            </a:r>
            <a:r>
              <a:rPr b="1" dirty="0" sz="3200" lang="en-US"/>
              <a:t>, from this short definition, we can understand that there are three elements of emotion: th</a:t>
            </a:r>
            <a:r>
              <a:rPr b="1" dirty="0" sz="3200" i="1" lang="en-US"/>
              <a:t>e </a:t>
            </a:r>
            <a:r>
              <a:rPr b="1" dirty="0" sz="3200" i="1" lang="en-US">
                <a:solidFill>
                  <a:srgbClr val="FF0000"/>
                </a:solidFill>
              </a:rPr>
              <a:t>physiology, </a:t>
            </a:r>
            <a:r>
              <a:rPr b="1" dirty="0" sz="3200" i="1" lang="en-US" smtClean="0">
                <a:solidFill>
                  <a:srgbClr val="FF0000"/>
                </a:solidFill>
              </a:rPr>
              <a:t>behavior, </a:t>
            </a:r>
            <a:r>
              <a:rPr b="1" dirty="0" sz="3200" i="1" lang="en-US">
                <a:solidFill>
                  <a:srgbClr val="FF0000"/>
                </a:solidFill>
              </a:rPr>
              <a:t>and subjective experience. </a:t>
            </a:r>
            <a:endParaRPr b="1" dirty="0" sz="3200" lang="en-US" smtClean="0">
              <a:solidFill>
                <a:srgbClr val="FF0000"/>
              </a:solidFill>
            </a:endParaRPr>
          </a:p>
        </p:txBody>
      </p:sp>
    </p:spTree>
  </p:cSld>
  <p:clrMapOvr>
    <a:masterClrMapping/>
  </p:clrMapOvr>
  <p:transition spd="med">
    <p:random/>
  </p:transition>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818" name=""/>
        <p:cNvGrpSpPr/>
        <p:nvPr/>
      </p:nvGrpSpPr>
      <p:grpSpPr>
        <a:xfrm>
          <a:off x="0" y="0"/>
          <a:ext cx="0" cy="0"/>
          <a:chOff x="0" y="0"/>
          <a:chExt cx="0" cy="0"/>
        </a:xfrm>
      </p:grpSpPr>
      <p:sp>
        <p:nvSpPr>
          <p:cNvPr id="1051173" name="Content Placeholder 2"/>
          <p:cNvSpPr>
            <a:spLocks noGrp="1"/>
          </p:cNvSpPr>
          <p:nvPr>
            <p:ph idx="1"/>
          </p:nvPr>
        </p:nvSpPr>
        <p:spPr>
          <a:xfrm>
            <a:off x="152400" y="304800"/>
            <a:ext cx="8763000" cy="6324600"/>
          </a:xfrm>
        </p:spPr>
        <p:txBody>
          <a:bodyPr>
            <a:normAutofit/>
          </a:bodyPr>
          <a:p>
            <a:pPr indent="0" marL="0">
              <a:buNone/>
            </a:pPr>
            <a:r>
              <a:rPr b="1" dirty="0" lang="en-US" smtClean="0"/>
              <a:t>        Cont.</a:t>
            </a:r>
          </a:p>
          <a:p>
            <a:pPr lvl="2">
              <a:buFont typeface="Wingdings" pitchFamily="2" charset="2"/>
              <a:buChar char="§"/>
            </a:pPr>
            <a:r>
              <a:rPr b="1" dirty="0" sz="2800" lang="en-US" smtClean="0">
                <a:solidFill>
                  <a:srgbClr val="FF0000"/>
                </a:solidFill>
              </a:rPr>
              <a:t>The physiology </a:t>
            </a:r>
            <a:r>
              <a:rPr b="1" dirty="0" sz="2800" lang="en-US">
                <a:solidFill>
                  <a:srgbClr val="FF0000"/>
                </a:solidFill>
              </a:rPr>
              <a:t>of emotion - </a:t>
            </a:r>
            <a:r>
              <a:rPr b="1" dirty="0" sz="2800" lang="en-US"/>
              <a:t>when a person experiences an emotion, there is physical arousal created by the </a:t>
            </a:r>
            <a:r>
              <a:rPr b="1" dirty="0" sz="2800" lang="en-US">
                <a:solidFill>
                  <a:srgbClr val="FF0000"/>
                </a:solidFill>
              </a:rPr>
              <a:t>sympathetic nervous system</a:t>
            </a:r>
            <a:r>
              <a:rPr b="1" dirty="0" sz="2800" lang="en-US"/>
              <a:t>. </a:t>
            </a:r>
            <a:endParaRPr b="1" dirty="0" sz="2800" lang="en-US" smtClean="0"/>
          </a:p>
          <a:p>
            <a:pPr lvl="3">
              <a:buFont typeface="Wingdings" pitchFamily="2" charset="2"/>
              <a:buChar char="Ø"/>
            </a:pPr>
            <a:r>
              <a:rPr b="1" dirty="0" sz="2800" lang="en-US" smtClean="0"/>
              <a:t>The </a:t>
            </a:r>
            <a:r>
              <a:rPr b="1" dirty="0" sz="2800" lang="en-US"/>
              <a:t>heart rate increases, breathing becomes more rapid, the pupils of the eye dilate, and the </a:t>
            </a:r>
            <a:r>
              <a:rPr b="1" dirty="0" sz="2800" lang="en-US" smtClean="0"/>
              <a:t>mouth </a:t>
            </a:r>
            <a:r>
              <a:rPr b="1" dirty="0" sz="2800" lang="en-US"/>
              <a:t>may become dry. </a:t>
            </a:r>
            <a:endParaRPr b="1" dirty="0" sz="2800" lang="en-US" smtClean="0"/>
          </a:p>
          <a:p>
            <a:pPr lvl="2">
              <a:buFont typeface="Wingdings" pitchFamily="2" charset="2"/>
              <a:buChar char="§"/>
            </a:pPr>
            <a:r>
              <a:rPr b="1" dirty="0" sz="2800" lang="en-US">
                <a:solidFill>
                  <a:srgbClr val="FF0000"/>
                </a:solidFill>
              </a:rPr>
              <a:t>The behavior of emotion-</a:t>
            </a:r>
            <a:r>
              <a:rPr b="1" dirty="0" sz="2800" lang="en-US"/>
              <a:t> tells us how people behave in the grip of an emotion. </a:t>
            </a:r>
            <a:endParaRPr b="1" dirty="0" sz="2800" lang="en-US" smtClean="0"/>
          </a:p>
          <a:p>
            <a:pPr lvl="3">
              <a:buFont typeface="Wingdings" pitchFamily="2" charset="2"/>
              <a:buChar char="Ø"/>
            </a:pPr>
            <a:r>
              <a:rPr b="1" dirty="0" sz="2400" lang="en-US" smtClean="0"/>
              <a:t>There </a:t>
            </a:r>
            <a:r>
              <a:rPr b="1" dirty="0" sz="2400" lang="en-US"/>
              <a:t>are facial expressions, body movements, and actions that indicate to others how a person feels. </a:t>
            </a:r>
            <a:endParaRPr b="1" dirty="0" sz="2400" lang="en-US" smtClean="0"/>
          </a:p>
          <a:p>
            <a:pPr lvl="3">
              <a:buFont typeface="Wingdings" pitchFamily="2" charset="2"/>
              <a:buChar char="Ø"/>
            </a:pPr>
            <a:r>
              <a:rPr b="1" dirty="0" sz="2400" lang="en-US" smtClean="0"/>
              <a:t>Frowns</a:t>
            </a:r>
            <a:r>
              <a:rPr b="1" dirty="0" sz="2400" lang="en-US"/>
              <a:t>, smiles, and sad expressions combine with hand gestures, the turning </a:t>
            </a:r>
            <a:r>
              <a:rPr b="1" sz="2400" lang="en-US"/>
              <a:t>of </a:t>
            </a:r>
            <a:r>
              <a:rPr b="1" sz="2400" lang="en-US" smtClean="0"/>
              <a:t>one’s </a:t>
            </a:r>
            <a:r>
              <a:rPr b="1" dirty="0" sz="2400" lang="en-US"/>
              <a:t>body, and spoken words to produce an understanding of emotion. </a:t>
            </a:r>
            <a:endParaRPr b="1" dirty="0" sz="2400" lang="en-US" smtClean="0"/>
          </a:p>
        </p:txBody>
      </p:sp>
    </p:spTree>
  </p:cSld>
  <p:clrMapOvr>
    <a:masterClrMapping/>
  </p:clrMapOvr>
  <p:transition spd="med">
    <p:random/>
  </p:transition>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819" name=""/>
        <p:cNvGrpSpPr/>
        <p:nvPr/>
      </p:nvGrpSpPr>
      <p:grpSpPr>
        <a:xfrm>
          <a:off x="0" y="0"/>
          <a:ext cx="0" cy="0"/>
          <a:chOff x="0" y="0"/>
          <a:chExt cx="0" cy="0"/>
        </a:xfrm>
      </p:grpSpPr>
      <p:sp>
        <p:nvSpPr>
          <p:cNvPr id="1051174" name="Content Placeholder 2"/>
          <p:cNvSpPr>
            <a:spLocks noGrp="1"/>
          </p:cNvSpPr>
          <p:nvPr>
            <p:ph idx="1"/>
          </p:nvPr>
        </p:nvSpPr>
        <p:spPr>
          <a:xfrm>
            <a:off x="152400" y="304800"/>
            <a:ext cx="8763000" cy="6400800"/>
          </a:xfrm>
        </p:spPr>
        <p:txBody>
          <a:bodyPr>
            <a:normAutofit fontScale="92500" lnSpcReduction="20000"/>
          </a:bodyPr>
          <a:p>
            <a:pPr indent="0" marL="0">
              <a:buNone/>
            </a:pPr>
            <a:r>
              <a:rPr b="1" dirty="0" lang="en-US" smtClean="0"/>
              <a:t>             Cont.</a:t>
            </a:r>
          </a:p>
          <a:p>
            <a:pPr indent="0" marL="0">
              <a:buNone/>
            </a:pPr>
            <a:endParaRPr b="1" dirty="0" lang="en-US"/>
          </a:p>
          <a:p>
            <a:pPr indent="0" marL="0">
              <a:buNone/>
            </a:pPr>
            <a:endParaRPr b="1" dirty="0" lang="en-US" smtClean="0"/>
          </a:p>
          <a:p>
            <a:pPr lvl="2">
              <a:buFont typeface="Wingdings" pitchFamily="2" charset="2"/>
              <a:buChar char="§"/>
            </a:pPr>
            <a:r>
              <a:rPr b="1" dirty="0" sz="3200" lang="en-US">
                <a:solidFill>
                  <a:srgbClr val="FF0000"/>
                </a:solidFill>
              </a:rPr>
              <a:t>Subjective experience or labeling </a:t>
            </a:r>
            <a:r>
              <a:rPr b="1" dirty="0" sz="3200" lang="en-US" smtClean="0">
                <a:solidFill>
                  <a:srgbClr val="FF0000"/>
                </a:solidFill>
              </a:rPr>
              <a:t>emotion-</a:t>
            </a:r>
            <a:r>
              <a:rPr b="1" dirty="0" sz="3200" lang="en-US" smtClean="0"/>
              <a:t>is </a:t>
            </a:r>
            <a:r>
              <a:rPr b="1" dirty="0" sz="3200" lang="en-US"/>
              <a:t>the third component of emotion and it involves interpreting the subjective feeling by giving it a label: </a:t>
            </a:r>
            <a:r>
              <a:rPr b="1" dirty="0" sz="3200" lang="en-US">
                <a:solidFill>
                  <a:srgbClr val="00B0F0"/>
                </a:solidFill>
              </a:rPr>
              <a:t>anger, fear, disgust, happiness, sadness, shame, interest, surprise </a:t>
            </a:r>
            <a:r>
              <a:rPr b="1" dirty="0" sz="3200" lang="en-US"/>
              <a:t>and so on. </a:t>
            </a:r>
            <a:endParaRPr b="1" dirty="0" sz="3200" lang="en-US" smtClean="0"/>
          </a:p>
          <a:p>
            <a:pPr lvl="2">
              <a:buFont typeface="Wingdings" pitchFamily="2" charset="2"/>
              <a:buChar char="§"/>
            </a:pPr>
            <a:r>
              <a:rPr b="1" dirty="0" sz="3200" lang="en-US"/>
              <a:t>Another way of labeling this component is to call it the </a:t>
            </a:r>
            <a:r>
              <a:rPr b="1" dirty="0" sz="3200" lang="en-US">
                <a:solidFill>
                  <a:srgbClr val="FF0000"/>
                </a:solidFill>
              </a:rPr>
              <a:t>―cognitive </a:t>
            </a:r>
            <a:r>
              <a:rPr b="1" dirty="0" sz="3200" lang="en-US" smtClean="0">
                <a:solidFill>
                  <a:srgbClr val="FF0000"/>
                </a:solidFill>
              </a:rPr>
              <a:t>component</a:t>
            </a:r>
            <a:r>
              <a:rPr b="1" dirty="0" sz="3200" lang="en-US" smtClean="0"/>
              <a:t>, because </a:t>
            </a:r>
            <a:r>
              <a:rPr b="1" dirty="0" sz="3200" lang="en-US"/>
              <a:t>the labeling process is a matter of retrieving memories of previous similar experiences, perceiving the context of the emotion, and coming up with a solution- a label. </a:t>
            </a:r>
            <a:endParaRPr b="1" dirty="0" lang="en-US" smtClean="0"/>
          </a:p>
        </p:txBody>
      </p:sp>
    </p:spTree>
  </p:cSld>
  <p:clrMapOvr>
    <a:masterClrMapping/>
  </p:clrMapOvr>
  <p:transition spd="med">
    <p:random/>
  </p:transition>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820" name=""/>
        <p:cNvGrpSpPr/>
        <p:nvPr/>
      </p:nvGrpSpPr>
      <p:grpSpPr>
        <a:xfrm>
          <a:off x="0" y="0"/>
          <a:ext cx="0" cy="0"/>
          <a:chOff x="0" y="0"/>
          <a:chExt cx="0" cy="0"/>
        </a:xfrm>
      </p:grpSpPr>
      <p:sp>
        <p:nvSpPr>
          <p:cNvPr id="1051175" name="Title 1"/>
          <p:cNvSpPr>
            <a:spLocks noGrp="1"/>
          </p:cNvSpPr>
          <p:nvPr>
            <p:ph type="title"/>
          </p:nvPr>
        </p:nvSpPr>
        <p:spPr>
          <a:xfrm>
            <a:off x="990600" y="381000"/>
            <a:ext cx="7772400" cy="914400"/>
          </a:xfrm>
        </p:spPr>
        <p:txBody>
          <a:bodyPr/>
          <a:p>
            <a:r>
              <a:rPr b="1" dirty="0" sz="3600" lang="en-GB" smtClean="0"/>
              <a:t>Emotion (Conti…)</a:t>
            </a:r>
            <a:endParaRPr b="1" dirty="0" sz="3600" lang="en-GB"/>
          </a:p>
        </p:txBody>
      </p:sp>
      <p:sp>
        <p:nvSpPr>
          <p:cNvPr id="1051176" name="Content Placeholder 2"/>
          <p:cNvSpPr>
            <a:spLocks noGrp="1"/>
          </p:cNvSpPr>
          <p:nvPr>
            <p:ph idx="1"/>
          </p:nvPr>
        </p:nvSpPr>
        <p:spPr>
          <a:xfrm>
            <a:off x="990600" y="1219200"/>
            <a:ext cx="7848600" cy="5257800"/>
          </a:xfrm>
          <a:ln>
            <a:solidFill>
              <a:schemeClr val="accent1"/>
            </a:solidFill>
          </a:ln>
        </p:spPr>
        <p:txBody>
          <a:bodyPr/>
          <a:p>
            <a:pPr indent="0" marL="0">
              <a:buNone/>
            </a:pPr>
            <a:endParaRPr dirty="0" lang="en-GB" smtClean="0">
              <a:solidFill>
                <a:srgbClr val="FF0000"/>
              </a:solidFill>
            </a:endParaRPr>
          </a:p>
          <a:p>
            <a:pPr indent="0" marL="0">
              <a:buNone/>
            </a:pPr>
            <a:r>
              <a:rPr b="1" dirty="0" lang="en-GB" smtClean="0">
                <a:solidFill>
                  <a:srgbClr val="FF0000"/>
                </a:solidFill>
              </a:rPr>
              <a:t>How can we know emotion in others?</a:t>
            </a:r>
          </a:p>
          <a:p>
            <a:pPr>
              <a:buFont typeface="Wingdings" pitchFamily="2" charset="2"/>
              <a:buChar char="Ø"/>
            </a:pPr>
            <a:r>
              <a:rPr b="1" dirty="0" lang="en-GB" smtClean="0"/>
              <a:t>Through non-verbal cues such as </a:t>
            </a:r>
            <a:r>
              <a:rPr b="1" dirty="0" kern="1400" lang="en-GB">
                <a:ea typeface="Times New Roman"/>
              </a:rPr>
              <a:t>facial expressions, eye-contact, body movements and posture, and touching.</a:t>
            </a:r>
            <a:endParaRPr b="1" dirty="0" lang="en-GB">
              <a:solidFill>
                <a:srgbClr val="FF0000"/>
              </a:solidFill>
            </a:endParaRPr>
          </a:p>
        </p:txBody>
      </p:sp>
      <p:sp>
        <p:nvSpPr>
          <p:cNvPr id="1051177" name="Slide Number Placeholder 4"/>
          <p:cNvSpPr>
            <a:spLocks noGrp="1"/>
          </p:cNvSpPr>
          <p:nvPr>
            <p:ph type="sldNum" sz="quarter" idx="12"/>
          </p:nvPr>
        </p:nvSpPr>
        <p:spPr/>
        <p:txBody>
          <a:bodyPr/>
          <a:p>
            <a:fld id="{815E54C9-4A91-4CB5-9590-E765527F3680}" type="slidenum">
              <a:rPr lang="en-US" smtClean="0">
                <a:solidFill>
                  <a:srgbClr val="A08366"/>
                </a:solidFill>
              </a:rPr>
              <a:t>229</a:t>
            </a:fld>
            <a:endParaRPr lang="en-US">
              <a:solidFill>
                <a:srgbClr val="A08366"/>
              </a:solidFill>
            </a:endParaRPr>
          </a:p>
        </p:txBody>
      </p:sp>
    </p:spTree>
  </p:cSld>
  <p:clrMapOvr>
    <a:masterClrMapping/>
  </p:clrMapOvr>
  <p:transition spd="med">
    <p:random/>
  </p:transition>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81" name=""/>
        <p:cNvGrpSpPr/>
        <p:nvPr/>
      </p:nvGrpSpPr>
      <p:grpSpPr>
        <a:xfrm>
          <a:off x="0" y="0"/>
          <a:ext cx="0" cy="0"/>
          <a:chOff x="0" y="0"/>
          <a:chExt cx="0" cy="0"/>
        </a:xfrm>
      </p:grpSpPr>
      <p:sp>
        <p:nvSpPr>
          <p:cNvPr id="1049969" name="object 2"/>
          <p:cNvSpPr/>
          <p:nvPr/>
        </p:nvSpPr>
        <p:spPr>
          <a:xfrm>
            <a:off x="8565307" y="5991189"/>
            <a:ext cx="296097" cy="435955"/>
          </a:xfrm>
          <a:custGeom>
            <a:avLst/>
            <a:ahLst/>
            <a:rect l="l" t="t" r="r" b="b"/>
            <a:pathLst>
              <a:path w="295275" h="434339">
                <a:moveTo>
                  <a:pt x="0" y="434340"/>
                </a:moveTo>
                <a:lnTo>
                  <a:pt x="294894" y="434340"/>
                </a:lnTo>
                <a:lnTo>
                  <a:pt x="294894" y="0"/>
                </a:lnTo>
                <a:lnTo>
                  <a:pt x="0" y="0"/>
                </a:lnTo>
                <a:lnTo>
                  <a:pt x="0" y="434340"/>
                </a:lnTo>
                <a:close/>
              </a:path>
            </a:pathLst>
          </a:custGeom>
          <a:solidFill>
            <a:srgbClr val="E9E9FF"/>
          </a:solidFill>
        </p:spPr>
        <p:txBody>
          <a:bodyPr bIns="0" lIns="0" rIns="0" rtlCol="0" tIns="0" wrap="square"/>
          <a:p>
            <a:pPr defTabSz="916932"/>
            <a:endParaRPr>
              <a:solidFill>
                <a:prstClr val="black"/>
              </a:solidFill>
            </a:endParaRPr>
          </a:p>
        </p:txBody>
      </p:sp>
      <p:sp>
        <p:nvSpPr>
          <p:cNvPr id="1049970" name="object 3"/>
          <p:cNvSpPr/>
          <p:nvPr/>
        </p:nvSpPr>
        <p:spPr>
          <a:xfrm>
            <a:off x="8565307" y="3"/>
            <a:ext cx="296097" cy="2399663"/>
          </a:xfrm>
          <a:custGeom>
            <a:avLst/>
            <a:ahLst/>
            <a:rect l="l" t="t" r="r" b="b"/>
            <a:pathLst>
              <a:path w="295275" h="2390775">
                <a:moveTo>
                  <a:pt x="0" y="2390647"/>
                </a:moveTo>
                <a:lnTo>
                  <a:pt x="294894" y="2390647"/>
                </a:lnTo>
                <a:lnTo>
                  <a:pt x="294894" y="0"/>
                </a:lnTo>
                <a:lnTo>
                  <a:pt x="0" y="0"/>
                </a:lnTo>
                <a:lnTo>
                  <a:pt x="0" y="2390647"/>
                </a:lnTo>
                <a:close/>
              </a:path>
            </a:pathLst>
          </a:custGeom>
          <a:solidFill>
            <a:srgbClr val="E9E9FF"/>
          </a:solidFill>
        </p:spPr>
        <p:txBody>
          <a:bodyPr bIns="0" lIns="0" rIns="0" rtlCol="0" tIns="0" wrap="square"/>
          <a:p>
            <a:pPr defTabSz="916932"/>
            <a:endParaRPr>
              <a:solidFill>
                <a:prstClr val="black"/>
              </a:solidFill>
            </a:endParaRPr>
          </a:p>
        </p:txBody>
      </p:sp>
      <p:sp>
        <p:nvSpPr>
          <p:cNvPr id="1049971" name="object 4"/>
          <p:cNvSpPr/>
          <p:nvPr/>
        </p:nvSpPr>
        <p:spPr>
          <a:xfrm>
            <a:off x="0" y="5991189"/>
            <a:ext cx="8565814" cy="435955"/>
          </a:xfrm>
          <a:custGeom>
            <a:avLst/>
            <a:ahLst/>
            <a:rect l="l" t="t" r="r" b="b"/>
            <a:pathLst>
              <a:path w="8542020" h="434339">
                <a:moveTo>
                  <a:pt x="8541512" y="0"/>
                </a:moveTo>
                <a:lnTo>
                  <a:pt x="8246605" y="0"/>
                </a:lnTo>
                <a:lnTo>
                  <a:pt x="8246605" y="213360"/>
                </a:lnTo>
                <a:lnTo>
                  <a:pt x="0" y="213360"/>
                </a:lnTo>
                <a:lnTo>
                  <a:pt x="0" y="434340"/>
                </a:lnTo>
                <a:lnTo>
                  <a:pt x="8541512" y="434340"/>
                </a:lnTo>
                <a:lnTo>
                  <a:pt x="8541512" y="213360"/>
                </a:lnTo>
                <a:lnTo>
                  <a:pt x="8541512" y="0"/>
                </a:lnTo>
                <a:close/>
              </a:path>
            </a:pathLst>
          </a:custGeom>
          <a:solidFill>
            <a:srgbClr val="E9E9FF"/>
          </a:solidFill>
        </p:spPr>
        <p:txBody>
          <a:bodyPr bIns="0" lIns="0" rIns="0" rtlCol="0" tIns="0" wrap="square"/>
          <a:p>
            <a:pPr defTabSz="916932"/>
            <a:endParaRPr>
              <a:solidFill>
                <a:prstClr val="black"/>
              </a:solidFill>
            </a:endParaRPr>
          </a:p>
        </p:txBody>
      </p:sp>
      <p:sp>
        <p:nvSpPr>
          <p:cNvPr id="1049972" name="object 5"/>
          <p:cNvSpPr/>
          <p:nvPr/>
        </p:nvSpPr>
        <p:spPr>
          <a:xfrm>
            <a:off x="8269593"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9E9FF"/>
          </a:solidFill>
        </p:spPr>
        <p:txBody>
          <a:bodyPr bIns="0" lIns="0" rIns="0" rtlCol="0" tIns="0" wrap="square"/>
          <a:p>
            <a:pPr defTabSz="916932"/>
            <a:endParaRPr>
              <a:solidFill>
                <a:prstClr val="black"/>
              </a:solidFill>
            </a:endParaRPr>
          </a:p>
        </p:txBody>
      </p:sp>
      <p:sp>
        <p:nvSpPr>
          <p:cNvPr id="1049973" name="object 6"/>
          <p:cNvSpPr/>
          <p:nvPr/>
        </p:nvSpPr>
        <p:spPr>
          <a:xfrm>
            <a:off x="8269593"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9E9FF"/>
          </a:solidFill>
        </p:spPr>
        <p:txBody>
          <a:bodyPr bIns="0" lIns="0" rIns="0" rtlCol="0" tIns="0" wrap="square"/>
          <a:p>
            <a:pPr defTabSz="916932"/>
            <a:endParaRPr>
              <a:solidFill>
                <a:prstClr val="black"/>
              </a:solidFill>
            </a:endParaRPr>
          </a:p>
        </p:txBody>
      </p:sp>
      <p:sp>
        <p:nvSpPr>
          <p:cNvPr id="1049974" name="object 7"/>
          <p:cNvSpPr/>
          <p:nvPr/>
        </p:nvSpPr>
        <p:spPr>
          <a:xfrm>
            <a:off x="4" y="5982776"/>
            <a:ext cx="8269716" cy="223076"/>
          </a:xfrm>
          <a:custGeom>
            <a:avLst/>
            <a:ahLst/>
            <a:rect l="l" t="t" r="r" b="b"/>
            <a:pathLst>
              <a:path w="8246745" h="222250">
                <a:moveTo>
                  <a:pt x="8246618" y="0"/>
                </a:moveTo>
                <a:lnTo>
                  <a:pt x="0" y="0"/>
                </a:lnTo>
                <a:lnTo>
                  <a:pt x="0" y="8382"/>
                </a:lnTo>
                <a:lnTo>
                  <a:pt x="0" y="221742"/>
                </a:lnTo>
                <a:lnTo>
                  <a:pt x="8246618" y="221742"/>
                </a:lnTo>
                <a:lnTo>
                  <a:pt x="8246618" y="8382"/>
                </a:lnTo>
                <a:lnTo>
                  <a:pt x="8246618" y="0"/>
                </a:lnTo>
                <a:close/>
              </a:path>
            </a:pathLst>
          </a:custGeom>
          <a:solidFill>
            <a:srgbClr val="E8E8FF"/>
          </a:solidFill>
        </p:spPr>
        <p:txBody>
          <a:bodyPr bIns="0" lIns="0" rIns="0" rtlCol="0" tIns="0" wrap="square"/>
          <a:p>
            <a:pPr defTabSz="916932"/>
            <a:endParaRPr>
              <a:solidFill>
                <a:prstClr val="black"/>
              </a:solidFill>
            </a:endParaRPr>
          </a:p>
        </p:txBody>
      </p:sp>
      <p:sp>
        <p:nvSpPr>
          <p:cNvPr id="1049975" name="object 8"/>
          <p:cNvSpPr/>
          <p:nvPr/>
        </p:nvSpPr>
        <p:spPr>
          <a:xfrm>
            <a:off x="7973876"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8E8FF"/>
          </a:solidFill>
        </p:spPr>
        <p:txBody>
          <a:bodyPr bIns="0" lIns="0" rIns="0" rtlCol="0" tIns="0" wrap="square"/>
          <a:p>
            <a:pPr defTabSz="916932"/>
            <a:endParaRPr>
              <a:solidFill>
                <a:prstClr val="black"/>
              </a:solidFill>
            </a:endParaRPr>
          </a:p>
        </p:txBody>
      </p:sp>
      <p:sp>
        <p:nvSpPr>
          <p:cNvPr id="1049976" name="object 9"/>
          <p:cNvSpPr/>
          <p:nvPr/>
        </p:nvSpPr>
        <p:spPr>
          <a:xfrm>
            <a:off x="797387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977" name="object 10"/>
          <p:cNvSpPr/>
          <p:nvPr/>
        </p:nvSpPr>
        <p:spPr>
          <a:xfrm>
            <a:off x="0" y="5760979"/>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8E8FF"/>
          </a:solidFill>
        </p:spPr>
        <p:txBody>
          <a:bodyPr bIns="0" lIns="0" rIns="0" rtlCol="0" tIns="0" wrap="square"/>
          <a:p>
            <a:pPr defTabSz="916932"/>
            <a:endParaRPr>
              <a:solidFill>
                <a:prstClr val="black"/>
              </a:solidFill>
            </a:endParaRPr>
          </a:p>
        </p:txBody>
      </p:sp>
      <p:sp>
        <p:nvSpPr>
          <p:cNvPr id="1049978" name="object 11"/>
          <p:cNvSpPr/>
          <p:nvPr/>
        </p:nvSpPr>
        <p:spPr>
          <a:xfrm>
            <a:off x="7678162"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8E8FF"/>
          </a:solidFill>
        </p:spPr>
        <p:txBody>
          <a:bodyPr bIns="0" lIns="0" rIns="0" rtlCol="0" tIns="0" wrap="square"/>
          <a:p>
            <a:pPr defTabSz="916932"/>
            <a:endParaRPr>
              <a:solidFill>
                <a:prstClr val="black"/>
              </a:solidFill>
            </a:endParaRPr>
          </a:p>
        </p:txBody>
      </p:sp>
      <p:sp>
        <p:nvSpPr>
          <p:cNvPr id="1049979" name="object 12"/>
          <p:cNvSpPr/>
          <p:nvPr/>
        </p:nvSpPr>
        <p:spPr>
          <a:xfrm>
            <a:off x="767816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8E8FF"/>
          </a:solidFill>
        </p:spPr>
        <p:txBody>
          <a:bodyPr bIns="0" lIns="0" rIns="0" rtlCol="0" tIns="0" wrap="square"/>
          <a:p>
            <a:pPr defTabSz="916932"/>
            <a:endParaRPr>
              <a:solidFill>
                <a:prstClr val="black"/>
              </a:solidFill>
            </a:endParaRPr>
          </a:p>
        </p:txBody>
      </p:sp>
      <p:sp>
        <p:nvSpPr>
          <p:cNvPr id="1049980" name="object 13"/>
          <p:cNvSpPr/>
          <p:nvPr/>
        </p:nvSpPr>
        <p:spPr>
          <a:xfrm>
            <a:off x="0" y="5539174"/>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7E7FF"/>
          </a:solidFill>
        </p:spPr>
        <p:txBody>
          <a:bodyPr bIns="0" lIns="0" rIns="0" rtlCol="0" tIns="0" wrap="square"/>
          <a:p>
            <a:pPr defTabSz="916932"/>
            <a:endParaRPr>
              <a:solidFill>
                <a:prstClr val="black"/>
              </a:solidFill>
            </a:endParaRPr>
          </a:p>
        </p:txBody>
      </p:sp>
      <p:sp>
        <p:nvSpPr>
          <p:cNvPr id="1049981" name="object 14"/>
          <p:cNvSpPr/>
          <p:nvPr/>
        </p:nvSpPr>
        <p:spPr>
          <a:xfrm>
            <a:off x="7382446"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7E7FF"/>
          </a:solidFill>
        </p:spPr>
        <p:txBody>
          <a:bodyPr bIns="0" lIns="0" rIns="0" rtlCol="0" tIns="0" wrap="square"/>
          <a:p>
            <a:pPr defTabSz="916932"/>
            <a:endParaRPr>
              <a:solidFill>
                <a:prstClr val="black"/>
              </a:solidFill>
            </a:endParaRPr>
          </a:p>
        </p:txBody>
      </p:sp>
      <p:sp>
        <p:nvSpPr>
          <p:cNvPr id="1049982" name="object 15"/>
          <p:cNvSpPr/>
          <p:nvPr/>
        </p:nvSpPr>
        <p:spPr>
          <a:xfrm>
            <a:off x="738244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983" name="object 16"/>
          <p:cNvSpPr/>
          <p:nvPr/>
        </p:nvSpPr>
        <p:spPr>
          <a:xfrm>
            <a:off x="0" y="5316606"/>
            <a:ext cx="4044755" cy="223076"/>
          </a:xfrm>
          <a:custGeom>
            <a:avLst/>
            <a:ahLst/>
            <a:rect l="l" t="t" r="r" b="b"/>
            <a:pathLst>
              <a:path w="4033520" h="222250">
                <a:moveTo>
                  <a:pt x="0" y="221742"/>
                </a:moveTo>
                <a:lnTo>
                  <a:pt x="4033520" y="221742"/>
                </a:lnTo>
                <a:lnTo>
                  <a:pt x="4033520" y="0"/>
                </a:lnTo>
                <a:lnTo>
                  <a:pt x="0" y="0"/>
                </a:lnTo>
                <a:lnTo>
                  <a:pt x="0" y="221742"/>
                </a:lnTo>
                <a:close/>
              </a:path>
            </a:pathLst>
          </a:custGeom>
          <a:solidFill>
            <a:srgbClr val="E7E7FF"/>
          </a:solidFill>
        </p:spPr>
        <p:txBody>
          <a:bodyPr bIns="0" lIns="0" rIns="0" rtlCol="0" tIns="0" wrap="square"/>
          <a:p>
            <a:pPr defTabSz="916932"/>
            <a:endParaRPr>
              <a:solidFill>
                <a:prstClr val="black"/>
              </a:solidFill>
            </a:endParaRPr>
          </a:p>
        </p:txBody>
      </p:sp>
      <p:sp>
        <p:nvSpPr>
          <p:cNvPr id="1049984" name="object 17"/>
          <p:cNvSpPr/>
          <p:nvPr/>
        </p:nvSpPr>
        <p:spPr>
          <a:xfrm>
            <a:off x="7086731"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7E7FF"/>
          </a:solidFill>
        </p:spPr>
        <p:txBody>
          <a:bodyPr bIns="0" lIns="0" rIns="0" rtlCol="0" tIns="0" wrap="square"/>
          <a:p>
            <a:pPr defTabSz="916932"/>
            <a:endParaRPr>
              <a:solidFill>
                <a:prstClr val="black"/>
              </a:solidFill>
            </a:endParaRPr>
          </a:p>
        </p:txBody>
      </p:sp>
      <p:sp>
        <p:nvSpPr>
          <p:cNvPr id="1049985" name="object 18"/>
          <p:cNvSpPr/>
          <p:nvPr/>
        </p:nvSpPr>
        <p:spPr>
          <a:xfrm>
            <a:off x="708673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7E7FF"/>
          </a:solidFill>
        </p:spPr>
        <p:txBody>
          <a:bodyPr bIns="0" lIns="0" rIns="0" rtlCol="0" tIns="0" wrap="square"/>
          <a:p>
            <a:pPr defTabSz="916932"/>
            <a:endParaRPr>
              <a:solidFill>
                <a:prstClr val="black"/>
              </a:solidFill>
            </a:endParaRPr>
          </a:p>
        </p:txBody>
      </p:sp>
      <p:sp>
        <p:nvSpPr>
          <p:cNvPr id="1049986" name="object 19"/>
          <p:cNvSpPr/>
          <p:nvPr/>
        </p:nvSpPr>
        <p:spPr>
          <a:xfrm>
            <a:off x="0" y="5094805"/>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6E6FF"/>
          </a:solidFill>
        </p:spPr>
        <p:txBody>
          <a:bodyPr bIns="0" lIns="0" rIns="0" rtlCol="0" tIns="0" wrap="square"/>
          <a:p>
            <a:pPr defTabSz="916932"/>
            <a:endParaRPr>
              <a:solidFill>
                <a:prstClr val="black"/>
              </a:solidFill>
            </a:endParaRPr>
          </a:p>
        </p:txBody>
      </p:sp>
      <p:sp>
        <p:nvSpPr>
          <p:cNvPr id="1049987" name="object 20"/>
          <p:cNvSpPr/>
          <p:nvPr/>
        </p:nvSpPr>
        <p:spPr>
          <a:xfrm>
            <a:off x="6791015"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6E6FF"/>
          </a:solidFill>
        </p:spPr>
        <p:txBody>
          <a:bodyPr bIns="0" lIns="0" rIns="0" rtlCol="0" tIns="0" wrap="square"/>
          <a:p>
            <a:pPr defTabSz="916932"/>
            <a:endParaRPr>
              <a:solidFill>
                <a:prstClr val="black"/>
              </a:solidFill>
            </a:endParaRPr>
          </a:p>
        </p:txBody>
      </p:sp>
      <p:sp>
        <p:nvSpPr>
          <p:cNvPr id="1049988" name="object 21"/>
          <p:cNvSpPr/>
          <p:nvPr/>
        </p:nvSpPr>
        <p:spPr>
          <a:xfrm>
            <a:off x="679101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6E6FF"/>
          </a:solidFill>
        </p:spPr>
        <p:txBody>
          <a:bodyPr bIns="0" lIns="0" rIns="0" rtlCol="0" tIns="0" wrap="square"/>
          <a:p>
            <a:pPr defTabSz="916932"/>
            <a:endParaRPr>
              <a:solidFill>
                <a:prstClr val="black"/>
              </a:solidFill>
            </a:endParaRPr>
          </a:p>
        </p:txBody>
      </p:sp>
      <p:sp>
        <p:nvSpPr>
          <p:cNvPr id="1049989" name="object 22"/>
          <p:cNvSpPr/>
          <p:nvPr/>
        </p:nvSpPr>
        <p:spPr>
          <a:xfrm>
            <a:off x="0" y="4873007"/>
            <a:ext cx="4044755" cy="221800"/>
          </a:xfrm>
          <a:custGeom>
            <a:avLst/>
            <a:ahLst/>
            <a:rect l="l" t="t" r="r" b="b"/>
            <a:pathLst>
              <a:path w="4033520" h="220979">
                <a:moveTo>
                  <a:pt x="0" y="220980"/>
                </a:moveTo>
                <a:lnTo>
                  <a:pt x="4033520" y="220980"/>
                </a:lnTo>
                <a:lnTo>
                  <a:pt x="4033520" y="0"/>
                </a:lnTo>
                <a:lnTo>
                  <a:pt x="0" y="0"/>
                </a:lnTo>
                <a:lnTo>
                  <a:pt x="0" y="220980"/>
                </a:lnTo>
                <a:close/>
              </a:path>
            </a:pathLst>
          </a:custGeom>
          <a:solidFill>
            <a:srgbClr val="E5E5FF"/>
          </a:solidFill>
        </p:spPr>
        <p:txBody>
          <a:bodyPr bIns="0" lIns="0" rIns="0" rtlCol="0" tIns="0" wrap="square"/>
          <a:p>
            <a:pPr defTabSz="916932"/>
            <a:endParaRPr>
              <a:solidFill>
                <a:prstClr val="black"/>
              </a:solidFill>
            </a:endParaRPr>
          </a:p>
        </p:txBody>
      </p:sp>
      <p:sp>
        <p:nvSpPr>
          <p:cNvPr id="1049990" name="object 23"/>
          <p:cNvSpPr/>
          <p:nvPr/>
        </p:nvSpPr>
        <p:spPr>
          <a:xfrm>
            <a:off x="6495299"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5E5FF"/>
          </a:solidFill>
        </p:spPr>
        <p:txBody>
          <a:bodyPr bIns="0" lIns="0" rIns="0" rtlCol="0" tIns="0" wrap="square"/>
          <a:p>
            <a:pPr defTabSz="916932"/>
            <a:endParaRPr>
              <a:solidFill>
                <a:prstClr val="black"/>
              </a:solidFill>
            </a:endParaRPr>
          </a:p>
        </p:txBody>
      </p:sp>
      <p:sp>
        <p:nvSpPr>
          <p:cNvPr id="1049991" name="object 24"/>
          <p:cNvSpPr/>
          <p:nvPr/>
        </p:nvSpPr>
        <p:spPr>
          <a:xfrm>
            <a:off x="649529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5E5FF"/>
          </a:solidFill>
        </p:spPr>
        <p:txBody>
          <a:bodyPr bIns="0" lIns="0" rIns="0" rtlCol="0" tIns="0" wrap="square"/>
          <a:p>
            <a:pPr defTabSz="916932"/>
            <a:endParaRPr>
              <a:solidFill>
                <a:prstClr val="black"/>
              </a:solidFill>
            </a:endParaRPr>
          </a:p>
        </p:txBody>
      </p:sp>
      <p:sp>
        <p:nvSpPr>
          <p:cNvPr id="1049992" name="object 25"/>
          <p:cNvSpPr/>
          <p:nvPr/>
        </p:nvSpPr>
        <p:spPr>
          <a:xfrm>
            <a:off x="0" y="4650438"/>
            <a:ext cx="4044755" cy="223076"/>
          </a:xfrm>
          <a:custGeom>
            <a:avLst/>
            <a:ahLst/>
            <a:rect l="l" t="t" r="r" b="b"/>
            <a:pathLst>
              <a:path w="4033520" h="222250">
                <a:moveTo>
                  <a:pt x="0" y="221742"/>
                </a:moveTo>
                <a:lnTo>
                  <a:pt x="4033519" y="221742"/>
                </a:lnTo>
                <a:lnTo>
                  <a:pt x="4033519" y="0"/>
                </a:lnTo>
                <a:lnTo>
                  <a:pt x="0" y="0"/>
                </a:lnTo>
                <a:lnTo>
                  <a:pt x="0" y="221742"/>
                </a:lnTo>
                <a:close/>
              </a:path>
            </a:pathLst>
          </a:custGeom>
          <a:solidFill>
            <a:srgbClr val="E4E4FF"/>
          </a:solidFill>
        </p:spPr>
        <p:txBody>
          <a:bodyPr bIns="0" lIns="0" rIns="0" rtlCol="0" tIns="0" wrap="square"/>
          <a:p>
            <a:pPr defTabSz="916932"/>
            <a:endParaRPr>
              <a:solidFill>
                <a:prstClr val="black"/>
              </a:solidFill>
            </a:endParaRPr>
          </a:p>
        </p:txBody>
      </p:sp>
      <p:sp>
        <p:nvSpPr>
          <p:cNvPr id="1049993" name="object 26"/>
          <p:cNvSpPr/>
          <p:nvPr/>
        </p:nvSpPr>
        <p:spPr>
          <a:xfrm>
            <a:off x="6199584"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4E4FF"/>
          </a:solidFill>
        </p:spPr>
        <p:txBody>
          <a:bodyPr bIns="0" lIns="0" rIns="0" rtlCol="0" tIns="0" wrap="square"/>
          <a:p>
            <a:pPr defTabSz="916932"/>
            <a:endParaRPr>
              <a:solidFill>
                <a:prstClr val="black"/>
              </a:solidFill>
            </a:endParaRPr>
          </a:p>
        </p:txBody>
      </p:sp>
      <p:sp>
        <p:nvSpPr>
          <p:cNvPr id="1049994" name="object 27"/>
          <p:cNvSpPr/>
          <p:nvPr/>
        </p:nvSpPr>
        <p:spPr>
          <a:xfrm>
            <a:off x="619958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4E4FF"/>
          </a:solidFill>
        </p:spPr>
        <p:txBody>
          <a:bodyPr bIns="0" lIns="0" rIns="0" rtlCol="0" tIns="0" wrap="square"/>
          <a:p>
            <a:pPr defTabSz="916932"/>
            <a:endParaRPr>
              <a:solidFill>
                <a:prstClr val="black"/>
              </a:solidFill>
            </a:endParaRPr>
          </a:p>
        </p:txBody>
      </p:sp>
      <p:sp>
        <p:nvSpPr>
          <p:cNvPr id="1049995" name="object 28"/>
          <p:cNvSpPr/>
          <p:nvPr/>
        </p:nvSpPr>
        <p:spPr>
          <a:xfrm>
            <a:off x="0" y="4428637"/>
            <a:ext cx="4044755" cy="221800"/>
          </a:xfrm>
          <a:custGeom>
            <a:avLst/>
            <a:ahLst/>
            <a:rect l="l" t="t" r="r" b="b"/>
            <a:pathLst>
              <a:path w="4033520" h="220979">
                <a:moveTo>
                  <a:pt x="0" y="220980"/>
                </a:moveTo>
                <a:lnTo>
                  <a:pt x="4033519" y="220980"/>
                </a:lnTo>
                <a:lnTo>
                  <a:pt x="4033519" y="0"/>
                </a:lnTo>
                <a:lnTo>
                  <a:pt x="0" y="0"/>
                </a:lnTo>
                <a:lnTo>
                  <a:pt x="0" y="220980"/>
                </a:lnTo>
                <a:close/>
              </a:path>
            </a:pathLst>
          </a:custGeom>
          <a:solidFill>
            <a:srgbClr val="E2E2FF"/>
          </a:solidFill>
        </p:spPr>
        <p:txBody>
          <a:bodyPr bIns="0" lIns="0" rIns="0" rtlCol="0" tIns="0" wrap="square"/>
          <a:p>
            <a:pPr defTabSz="916932"/>
            <a:endParaRPr>
              <a:solidFill>
                <a:prstClr val="black"/>
              </a:solidFill>
            </a:endParaRPr>
          </a:p>
        </p:txBody>
      </p:sp>
      <p:sp>
        <p:nvSpPr>
          <p:cNvPr id="1049996" name="object 29"/>
          <p:cNvSpPr/>
          <p:nvPr/>
        </p:nvSpPr>
        <p:spPr>
          <a:xfrm>
            <a:off x="5903101" y="1583462"/>
            <a:ext cx="296734" cy="816459"/>
          </a:xfrm>
          <a:custGeom>
            <a:avLst/>
            <a:ahLst/>
            <a:rect l="l" t="t" r="r" b="b"/>
            <a:pathLst>
              <a:path w="295910" h="813435">
                <a:moveTo>
                  <a:pt x="0" y="813053"/>
                </a:moveTo>
                <a:lnTo>
                  <a:pt x="295655" y="813053"/>
                </a:lnTo>
                <a:lnTo>
                  <a:pt x="295655" y="0"/>
                </a:lnTo>
                <a:lnTo>
                  <a:pt x="0" y="0"/>
                </a:lnTo>
                <a:lnTo>
                  <a:pt x="0" y="813053"/>
                </a:lnTo>
                <a:close/>
              </a:path>
            </a:pathLst>
          </a:custGeom>
          <a:solidFill>
            <a:srgbClr val="E2E2FF"/>
          </a:solidFill>
        </p:spPr>
        <p:txBody>
          <a:bodyPr bIns="0" lIns="0" rIns="0" rtlCol="0" tIns="0" wrap="square"/>
          <a:p>
            <a:pPr defTabSz="916932"/>
            <a:endParaRPr>
              <a:solidFill>
                <a:prstClr val="black"/>
              </a:solidFill>
            </a:endParaRPr>
          </a:p>
        </p:txBody>
      </p:sp>
      <p:sp>
        <p:nvSpPr>
          <p:cNvPr id="1049997" name="object 30"/>
          <p:cNvSpPr/>
          <p:nvPr/>
        </p:nvSpPr>
        <p:spPr>
          <a:xfrm>
            <a:off x="5903101" y="4"/>
            <a:ext cx="296734" cy="436592"/>
          </a:xfrm>
          <a:custGeom>
            <a:avLst/>
            <a:ahLst/>
            <a:rect l="l" t="t" r="r" b="b"/>
            <a:pathLst>
              <a:path w="295910" h="434975">
                <a:moveTo>
                  <a:pt x="0" y="434593"/>
                </a:moveTo>
                <a:lnTo>
                  <a:pt x="295655" y="434593"/>
                </a:lnTo>
                <a:lnTo>
                  <a:pt x="295655" y="0"/>
                </a:lnTo>
                <a:lnTo>
                  <a:pt x="0" y="0"/>
                </a:lnTo>
                <a:lnTo>
                  <a:pt x="0" y="434593"/>
                </a:lnTo>
                <a:close/>
              </a:path>
            </a:pathLst>
          </a:custGeom>
          <a:solidFill>
            <a:srgbClr val="E2E2FF"/>
          </a:solidFill>
        </p:spPr>
        <p:txBody>
          <a:bodyPr bIns="0" lIns="0" rIns="0" rtlCol="0" tIns="0" wrap="square"/>
          <a:p>
            <a:pPr defTabSz="916932"/>
            <a:endParaRPr>
              <a:solidFill>
                <a:prstClr val="black"/>
              </a:solidFill>
            </a:endParaRPr>
          </a:p>
        </p:txBody>
      </p:sp>
      <p:sp>
        <p:nvSpPr>
          <p:cNvPr id="1049998" name="object 31"/>
          <p:cNvSpPr/>
          <p:nvPr/>
        </p:nvSpPr>
        <p:spPr>
          <a:xfrm>
            <a:off x="0" y="4206838"/>
            <a:ext cx="4044755" cy="221800"/>
          </a:xfrm>
          <a:custGeom>
            <a:avLst/>
            <a:ahLst/>
            <a:rect l="l" t="t" r="r" b="b"/>
            <a:pathLst>
              <a:path w="4033520" h="220979">
                <a:moveTo>
                  <a:pt x="0" y="220980"/>
                </a:moveTo>
                <a:lnTo>
                  <a:pt x="4033519" y="220980"/>
                </a:lnTo>
                <a:lnTo>
                  <a:pt x="4033519" y="0"/>
                </a:lnTo>
                <a:lnTo>
                  <a:pt x="0" y="0"/>
                </a:lnTo>
                <a:lnTo>
                  <a:pt x="0" y="220980"/>
                </a:lnTo>
                <a:close/>
              </a:path>
            </a:pathLst>
          </a:custGeom>
          <a:solidFill>
            <a:srgbClr val="E1E1FF"/>
          </a:solidFill>
        </p:spPr>
        <p:txBody>
          <a:bodyPr bIns="0" lIns="0" rIns="0" rtlCol="0" tIns="0" wrap="square"/>
          <a:p>
            <a:pPr defTabSz="916932"/>
            <a:endParaRPr>
              <a:solidFill>
                <a:prstClr val="black"/>
              </a:solidFill>
            </a:endParaRPr>
          </a:p>
        </p:txBody>
      </p:sp>
      <p:sp>
        <p:nvSpPr>
          <p:cNvPr id="1049999" name="object 32"/>
          <p:cNvSpPr/>
          <p:nvPr/>
        </p:nvSpPr>
        <p:spPr>
          <a:xfrm>
            <a:off x="5607389"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E1E1FF"/>
          </a:solidFill>
        </p:spPr>
        <p:txBody>
          <a:bodyPr bIns="0" lIns="0" rIns="0" rtlCol="0" tIns="0" wrap="square"/>
          <a:p>
            <a:pPr defTabSz="916932"/>
            <a:endParaRPr>
              <a:solidFill>
                <a:prstClr val="black"/>
              </a:solidFill>
            </a:endParaRPr>
          </a:p>
        </p:txBody>
      </p:sp>
      <p:sp>
        <p:nvSpPr>
          <p:cNvPr id="1050000" name="object 33"/>
          <p:cNvSpPr/>
          <p:nvPr/>
        </p:nvSpPr>
        <p:spPr>
          <a:xfrm>
            <a:off x="5607389"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E1E1FF"/>
          </a:solidFill>
        </p:spPr>
        <p:txBody>
          <a:bodyPr bIns="0" lIns="0" rIns="0" rtlCol="0" tIns="0" wrap="square"/>
          <a:p>
            <a:pPr defTabSz="916932"/>
            <a:endParaRPr>
              <a:solidFill>
                <a:prstClr val="black"/>
              </a:solidFill>
            </a:endParaRPr>
          </a:p>
        </p:txBody>
      </p:sp>
      <p:sp>
        <p:nvSpPr>
          <p:cNvPr id="1050001" name="object 34"/>
          <p:cNvSpPr/>
          <p:nvPr/>
        </p:nvSpPr>
        <p:spPr>
          <a:xfrm>
            <a:off x="0" y="3984268"/>
            <a:ext cx="4044755" cy="223076"/>
          </a:xfrm>
          <a:custGeom>
            <a:avLst/>
            <a:ahLst/>
            <a:rect l="l" t="t" r="r" b="b"/>
            <a:pathLst>
              <a:path w="4033520" h="222250">
                <a:moveTo>
                  <a:pt x="0" y="221742"/>
                </a:moveTo>
                <a:lnTo>
                  <a:pt x="4033519" y="221742"/>
                </a:lnTo>
                <a:lnTo>
                  <a:pt x="4033519" y="0"/>
                </a:lnTo>
                <a:lnTo>
                  <a:pt x="0" y="0"/>
                </a:lnTo>
                <a:lnTo>
                  <a:pt x="0" y="221742"/>
                </a:lnTo>
                <a:close/>
              </a:path>
            </a:pathLst>
          </a:custGeom>
          <a:solidFill>
            <a:srgbClr val="E0E0FF"/>
          </a:solidFill>
        </p:spPr>
        <p:txBody>
          <a:bodyPr bIns="0" lIns="0" rIns="0" rtlCol="0" tIns="0" wrap="square"/>
          <a:p>
            <a:pPr defTabSz="916932"/>
            <a:endParaRPr>
              <a:solidFill>
                <a:prstClr val="black"/>
              </a:solidFill>
            </a:endParaRPr>
          </a:p>
        </p:txBody>
      </p:sp>
      <p:sp>
        <p:nvSpPr>
          <p:cNvPr id="1050002" name="object 35"/>
          <p:cNvSpPr/>
          <p:nvPr/>
        </p:nvSpPr>
        <p:spPr>
          <a:xfrm>
            <a:off x="5311673" y="1583462"/>
            <a:ext cx="296097" cy="816459"/>
          </a:xfrm>
          <a:custGeom>
            <a:avLst/>
            <a:ahLst/>
            <a:rect l="l" t="t" r="r" b="b"/>
            <a:pathLst>
              <a:path w="295275" h="813435">
                <a:moveTo>
                  <a:pt x="0" y="813053"/>
                </a:moveTo>
                <a:lnTo>
                  <a:pt x="294893" y="813053"/>
                </a:lnTo>
                <a:lnTo>
                  <a:pt x="294893" y="0"/>
                </a:lnTo>
                <a:lnTo>
                  <a:pt x="0" y="0"/>
                </a:lnTo>
                <a:lnTo>
                  <a:pt x="0" y="813053"/>
                </a:lnTo>
                <a:close/>
              </a:path>
            </a:pathLst>
          </a:custGeom>
          <a:solidFill>
            <a:srgbClr val="E0E0FF"/>
          </a:solidFill>
        </p:spPr>
        <p:txBody>
          <a:bodyPr bIns="0" lIns="0" rIns="0" rtlCol="0" tIns="0" wrap="square"/>
          <a:p>
            <a:pPr defTabSz="916932"/>
            <a:endParaRPr>
              <a:solidFill>
                <a:prstClr val="black"/>
              </a:solidFill>
            </a:endParaRPr>
          </a:p>
        </p:txBody>
      </p:sp>
      <p:sp>
        <p:nvSpPr>
          <p:cNvPr id="1050003" name="object 36"/>
          <p:cNvSpPr/>
          <p:nvPr/>
        </p:nvSpPr>
        <p:spPr>
          <a:xfrm>
            <a:off x="531167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E0E0FF"/>
          </a:solidFill>
        </p:spPr>
        <p:txBody>
          <a:bodyPr bIns="0" lIns="0" rIns="0" rtlCol="0" tIns="0" wrap="square"/>
          <a:p>
            <a:pPr defTabSz="916932"/>
            <a:endParaRPr>
              <a:solidFill>
                <a:prstClr val="black"/>
              </a:solidFill>
            </a:endParaRPr>
          </a:p>
        </p:txBody>
      </p:sp>
      <p:sp>
        <p:nvSpPr>
          <p:cNvPr id="1050004" name="object 37"/>
          <p:cNvSpPr/>
          <p:nvPr/>
        </p:nvSpPr>
        <p:spPr>
          <a:xfrm>
            <a:off x="0" y="3762471"/>
            <a:ext cx="4044755" cy="221800"/>
          </a:xfrm>
          <a:custGeom>
            <a:avLst/>
            <a:ahLst/>
            <a:rect l="l" t="t" r="r" b="b"/>
            <a:pathLst>
              <a:path w="4033520" h="220979">
                <a:moveTo>
                  <a:pt x="0" y="220979"/>
                </a:moveTo>
                <a:lnTo>
                  <a:pt x="4033519" y="220979"/>
                </a:lnTo>
                <a:lnTo>
                  <a:pt x="4033519" y="0"/>
                </a:lnTo>
                <a:lnTo>
                  <a:pt x="0" y="0"/>
                </a:lnTo>
                <a:lnTo>
                  <a:pt x="0" y="220979"/>
                </a:lnTo>
                <a:close/>
              </a:path>
            </a:pathLst>
          </a:custGeom>
          <a:solidFill>
            <a:srgbClr val="DEDEFF"/>
          </a:solidFill>
        </p:spPr>
        <p:txBody>
          <a:bodyPr bIns="0" lIns="0" rIns="0" rtlCol="0" tIns="0" wrap="square"/>
          <a:p>
            <a:pPr defTabSz="916932"/>
            <a:endParaRPr>
              <a:solidFill>
                <a:prstClr val="black"/>
              </a:solidFill>
            </a:endParaRPr>
          </a:p>
        </p:txBody>
      </p:sp>
      <p:sp>
        <p:nvSpPr>
          <p:cNvPr id="1050005" name="object 38"/>
          <p:cNvSpPr/>
          <p:nvPr/>
        </p:nvSpPr>
        <p:spPr>
          <a:xfrm>
            <a:off x="5015958" y="1583462"/>
            <a:ext cx="296097" cy="816459"/>
          </a:xfrm>
          <a:custGeom>
            <a:avLst/>
            <a:ahLst/>
            <a:rect l="l" t="t" r="r" b="b"/>
            <a:pathLst>
              <a:path w="295275" h="813435">
                <a:moveTo>
                  <a:pt x="0" y="813053"/>
                </a:moveTo>
                <a:lnTo>
                  <a:pt x="294893" y="813053"/>
                </a:lnTo>
                <a:lnTo>
                  <a:pt x="294893" y="0"/>
                </a:lnTo>
                <a:lnTo>
                  <a:pt x="0" y="0"/>
                </a:lnTo>
                <a:lnTo>
                  <a:pt x="0" y="813053"/>
                </a:lnTo>
                <a:close/>
              </a:path>
            </a:pathLst>
          </a:custGeom>
          <a:solidFill>
            <a:srgbClr val="DEDEFF"/>
          </a:solidFill>
        </p:spPr>
        <p:txBody>
          <a:bodyPr bIns="0" lIns="0" rIns="0" rtlCol="0" tIns="0" wrap="square"/>
          <a:p>
            <a:pPr defTabSz="916932"/>
            <a:endParaRPr>
              <a:solidFill>
                <a:prstClr val="black"/>
              </a:solidFill>
            </a:endParaRPr>
          </a:p>
        </p:txBody>
      </p:sp>
      <p:sp>
        <p:nvSpPr>
          <p:cNvPr id="1050006" name="object 39"/>
          <p:cNvSpPr/>
          <p:nvPr/>
        </p:nvSpPr>
        <p:spPr>
          <a:xfrm>
            <a:off x="5015958"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EDEFF"/>
          </a:solidFill>
        </p:spPr>
        <p:txBody>
          <a:bodyPr bIns="0" lIns="0" rIns="0" rtlCol="0" tIns="0" wrap="square"/>
          <a:p>
            <a:pPr defTabSz="916932"/>
            <a:endParaRPr>
              <a:solidFill>
                <a:prstClr val="black"/>
              </a:solidFill>
            </a:endParaRPr>
          </a:p>
        </p:txBody>
      </p:sp>
      <p:sp>
        <p:nvSpPr>
          <p:cNvPr id="1050007" name="object 40"/>
          <p:cNvSpPr/>
          <p:nvPr/>
        </p:nvSpPr>
        <p:spPr>
          <a:xfrm>
            <a:off x="0" y="3540666"/>
            <a:ext cx="4044755" cy="221800"/>
          </a:xfrm>
          <a:custGeom>
            <a:avLst/>
            <a:ahLst/>
            <a:rect l="l" t="t" r="r" b="b"/>
            <a:pathLst>
              <a:path w="4033520" h="220979">
                <a:moveTo>
                  <a:pt x="0" y="220979"/>
                </a:moveTo>
                <a:lnTo>
                  <a:pt x="4033519" y="220979"/>
                </a:lnTo>
                <a:lnTo>
                  <a:pt x="4033519" y="0"/>
                </a:lnTo>
                <a:lnTo>
                  <a:pt x="0" y="0"/>
                </a:lnTo>
                <a:lnTo>
                  <a:pt x="0" y="220979"/>
                </a:lnTo>
                <a:close/>
              </a:path>
            </a:pathLst>
          </a:custGeom>
          <a:solidFill>
            <a:srgbClr val="DDDDFF"/>
          </a:solidFill>
        </p:spPr>
        <p:txBody>
          <a:bodyPr bIns="0" lIns="0" rIns="0" rtlCol="0" tIns="0" wrap="square"/>
          <a:p>
            <a:pPr defTabSz="916932"/>
            <a:endParaRPr>
              <a:solidFill>
                <a:prstClr val="black"/>
              </a:solidFill>
            </a:endParaRPr>
          </a:p>
        </p:txBody>
      </p:sp>
      <p:sp>
        <p:nvSpPr>
          <p:cNvPr id="1050008" name="object 41"/>
          <p:cNvSpPr/>
          <p:nvPr/>
        </p:nvSpPr>
        <p:spPr>
          <a:xfrm>
            <a:off x="4720244"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DDDDFF"/>
          </a:solidFill>
        </p:spPr>
        <p:txBody>
          <a:bodyPr bIns="0" lIns="0" rIns="0" rtlCol="0" tIns="0" wrap="square"/>
          <a:p>
            <a:pPr defTabSz="916932"/>
            <a:endParaRPr>
              <a:solidFill>
                <a:prstClr val="black"/>
              </a:solidFill>
            </a:endParaRPr>
          </a:p>
        </p:txBody>
      </p:sp>
      <p:sp>
        <p:nvSpPr>
          <p:cNvPr id="1050009" name="object 42"/>
          <p:cNvSpPr/>
          <p:nvPr/>
        </p:nvSpPr>
        <p:spPr>
          <a:xfrm>
            <a:off x="472024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DDDFF"/>
          </a:solidFill>
        </p:spPr>
        <p:txBody>
          <a:bodyPr bIns="0" lIns="0" rIns="0" rtlCol="0" tIns="0" wrap="square"/>
          <a:p>
            <a:pPr defTabSz="916932"/>
            <a:endParaRPr>
              <a:solidFill>
                <a:prstClr val="black"/>
              </a:solidFill>
            </a:endParaRPr>
          </a:p>
        </p:txBody>
      </p:sp>
      <p:sp>
        <p:nvSpPr>
          <p:cNvPr id="1050010" name="object 43"/>
          <p:cNvSpPr/>
          <p:nvPr/>
        </p:nvSpPr>
        <p:spPr>
          <a:xfrm>
            <a:off x="0" y="3318098"/>
            <a:ext cx="4044755" cy="223076"/>
          </a:xfrm>
          <a:custGeom>
            <a:avLst/>
            <a:ahLst/>
            <a:rect l="l" t="t" r="r" b="b"/>
            <a:pathLst>
              <a:path w="4033520" h="222250">
                <a:moveTo>
                  <a:pt x="0" y="221741"/>
                </a:moveTo>
                <a:lnTo>
                  <a:pt x="4033519" y="221741"/>
                </a:lnTo>
                <a:lnTo>
                  <a:pt x="4033519" y="0"/>
                </a:lnTo>
                <a:lnTo>
                  <a:pt x="0" y="0"/>
                </a:lnTo>
                <a:lnTo>
                  <a:pt x="0" y="221741"/>
                </a:lnTo>
                <a:close/>
              </a:path>
            </a:pathLst>
          </a:custGeom>
          <a:solidFill>
            <a:srgbClr val="DBDBFF"/>
          </a:solidFill>
        </p:spPr>
        <p:txBody>
          <a:bodyPr bIns="0" lIns="0" rIns="0" rtlCol="0" tIns="0" wrap="square"/>
          <a:p>
            <a:pPr defTabSz="916932"/>
            <a:endParaRPr>
              <a:solidFill>
                <a:prstClr val="black"/>
              </a:solidFill>
            </a:endParaRPr>
          </a:p>
        </p:txBody>
      </p:sp>
      <p:sp>
        <p:nvSpPr>
          <p:cNvPr id="1050011" name="object 44"/>
          <p:cNvSpPr/>
          <p:nvPr/>
        </p:nvSpPr>
        <p:spPr>
          <a:xfrm>
            <a:off x="4424528" y="1583462"/>
            <a:ext cx="296097" cy="816459"/>
          </a:xfrm>
          <a:custGeom>
            <a:avLst/>
            <a:ahLst/>
            <a:rect l="l" t="t" r="r" b="b"/>
            <a:pathLst>
              <a:path w="295275" h="813435">
                <a:moveTo>
                  <a:pt x="0" y="813053"/>
                </a:moveTo>
                <a:lnTo>
                  <a:pt x="294894" y="813053"/>
                </a:lnTo>
                <a:lnTo>
                  <a:pt x="294894" y="0"/>
                </a:lnTo>
                <a:lnTo>
                  <a:pt x="0" y="0"/>
                </a:lnTo>
                <a:lnTo>
                  <a:pt x="0" y="813053"/>
                </a:lnTo>
                <a:close/>
              </a:path>
            </a:pathLst>
          </a:custGeom>
          <a:solidFill>
            <a:srgbClr val="DBDBFF"/>
          </a:solidFill>
        </p:spPr>
        <p:txBody>
          <a:bodyPr bIns="0" lIns="0" rIns="0" rtlCol="0" tIns="0" wrap="square"/>
          <a:p>
            <a:pPr defTabSz="916932"/>
            <a:endParaRPr>
              <a:solidFill>
                <a:prstClr val="black"/>
              </a:solidFill>
            </a:endParaRPr>
          </a:p>
        </p:txBody>
      </p:sp>
      <p:sp>
        <p:nvSpPr>
          <p:cNvPr id="1050012" name="object 45"/>
          <p:cNvSpPr/>
          <p:nvPr/>
        </p:nvSpPr>
        <p:spPr>
          <a:xfrm>
            <a:off x="4424528"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BDBFF"/>
          </a:solidFill>
        </p:spPr>
        <p:txBody>
          <a:bodyPr bIns="0" lIns="0" rIns="0" rtlCol="0" tIns="0" wrap="square"/>
          <a:p>
            <a:pPr defTabSz="916932"/>
            <a:endParaRPr>
              <a:solidFill>
                <a:prstClr val="black"/>
              </a:solidFill>
            </a:endParaRPr>
          </a:p>
        </p:txBody>
      </p:sp>
      <p:sp>
        <p:nvSpPr>
          <p:cNvPr id="1050013" name="object 46"/>
          <p:cNvSpPr/>
          <p:nvPr/>
        </p:nvSpPr>
        <p:spPr>
          <a:xfrm>
            <a:off x="0" y="3096301"/>
            <a:ext cx="4044755" cy="221800"/>
          </a:xfrm>
          <a:custGeom>
            <a:avLst/>
            <a:ahLst/>
            <a:rect l="l" t="t" r="r" b="b"/>
            <a:pathLst>
              <a:path w="4033520" h="220979">
                <a:moveTo>
                  <a:pt x="0" y="220979"/>
                </a:moveTo>
                <a:lnTo>
                  <a:pt x="4033519" y="220979"/>
                </a:lnTo>
                <a:lnTo>
                  <a:pt x="4033519" y="0"/>
                </a:lnTo>
                <a:lnTo>
                  <a:pt x="0" y="0"/>
                </a:lnTo>
                <a:lnTo>
                  <a:pt x="0" y="220979"/>
                </a:lnTo>
                <a:close/>
              </a:path>
            </a:pathLst>
          </a:custGeom>
          <a:solidFill>
            <a:srgbClr val="D9D9FF"/>
          </a:solidFill>
        </p:spPr>
        <p:txBody>
          <a:bodyPr bIns="0" lIns="0" rIns="0" rtlCol="0" tIns="0" wrap="square"/>
          <a:p>
            <a:pPr defTabSz="916932"/>
            <a:endParaRPr>
              <a:solidFill>
                <a:prstClr val="black"/>
              </a:solidFill>
            </a:endParaRPr>
          </a:p>
        </p:txBody>
      </p:sp>
      <p:sp>
        <p:nvSpPr>
          <p:cNvPr id="1050014" name="object 47"/>
          <p:cNvSpPr/>
          <p:nvPr/>
        </p:nvSpPr>
        <p:spPr>
          <a:xfrm>
            <a:off x="4128813" y="1583462"/>
            <a:ext cx="296097" cy="816459"/>
          </a:xfrm>
          <a:custGeom>
            <a:avLst/>
            <a:ahLst/>
            <a:rect l="l" t="t" r="r" b="b"/>
            <a:pathLst>
              <a:path w="295275" h="813435">
                <a:moveTo>
                  <a:pt x="0" y="813053"/>
                </a:moveTo>
                <a:lnTo>
                  <a:pt x="294893" y="813053"/>
                </a:lnTo>
                <a:lnTo>
                  <a:pt x="294893" y="0"/>
                </a:lnTo>
                <a:lnTo>
                  <a:pt x="0" y="0"/>
                </a:lnTo>
                <a:lnTo>
                  <a:pt x="0" y="813053"/>
                </a:lnTo>
                <a:close/>
              </a:path>
            </a:pathLst>
          </a:custGeom>
          <a:solidFill>
            <a:srgbClr val="D9D9FF"/>
          </a:solidFill>
        </p:spPr>
        <p:txBody>
          <a:bodyPr bIns="0" lIns="0" rIns="0" rtlCol="0" tIns="0" wrap="square"/>
          <a:p>
            <a:pPr defTabSz="916932"/>
            <a:endParaRPr>
              <a:solidFill>
                <a:prstClr val="black"/>
              </a:solidFill>
            </a:endParaRPr>
          </a:p>
        </p:txBody>
      </p:sp>
      <p:sp>
        <p:nvSpPr>
          <p:cNvPr id="1050015" name="object 48"/>
          <p:cNvSpPr/>
          <p:nvPr/>
        </p:nvSpPr>
        <p:spPr>
          <a:xfrm>
            <a:off x="4128813"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9D9FF"/>
          </a:solidFill>
        </p:spPr>
        <p:txBody>
          <a:bodyPr bIns="0" lIns="0" rIns="0" rtlCol="0" tIns="0" wrap="square"/>
          <a:p>
            <a:pPr defTabSz="916932"/>
            <a:endParaRPr>
              <a:solidFill>
                <a:prstClr val="black"/>
              </a:solidFill>
            </a:endParaRPr>
          </a:p>
        </p:txBody>
      </p:sp>
      <p:sp>
        <p:nvSpPr>
          <p:cNvPr id="1050016" name="object 49"/>
          <p:cNvSpPr/>
          <p:nvPr/>
        </p:nvSpPr>
        <p:spPr>
          <a:xfrm>
            <a:off x="0" y="2874497"/>
            <a:ext cx="4044755" cy="221800"/>
          </a:xfrm>
          <a:custGeom>
            <a:avLst/>
            <a:ahLst/>
            <a:rect l="l" t="t" r="r" b="b"/>
            <a:pathLst>
              <a:path w="4033520" h="220980">
                <a:moveTo>
                  <a:pt x="0" y="220979"/>
                </a:moveTo>
                <a:lnTo>
                  <a:pt x="4033519" y="220979"/>
                </a:lnTo>
                <a:lnTo>
                  <a:pt x="4033519" y="0"/>
                </a:lnTo>
                <a:lnTo>
                  <a:pt x="0" y="0"/>
                </a:lnTo>
                <a:lnTo>
                  <a:pt x="0" y="220979"/>
                </a:lnTo>
                <a:close/>
              </a:path>
            </a:pathLst>
          </a:custGeom>
          <a:solidFill>
            <a:srgbClr val="D8D8FF"/>
          </a:solidFill>
        </p:spPr>
        <p:txBody>
          <a:bodyPr bIns="0" lIns="0" rIns="0" rtlCol="0" tIns="0" wrap="square"/>
          <a:p>
            <a:pPr defTabSz="916932"/>
            <a:endParaRPr>
              <a:solidFill>
                <a:prstClr val="black"/>
              </a:solidFill>
            </a:endParaRPr>
          </a:p>
        </p:txBody>
      </p:sp>
      <p:sp>
        <p:nvSpPr>
          <p:cNvPr id="1050017" name="object 50"/>
          <p:cNvSpPr/>
          <p:nvPr/>
        </p:nvSpPr>
        <p:spPr>
          <a:xfrm>
            <a:off x="3833097" y="1583457"/>
            <a:ext cx="296097" cy="1291293"/>
          </a:xfrm>
          <a:custGeom>
            <a:avLst/>
            <a:ahLst/>
            <a:rect l="l" t="t" r="r" b="b"/>
            <a:pathLst>
              <a:path w="295275" h="1286510">
                <a:moveTo>
                  <a:pt x="294894" y="0"/>
                </a:moveTo>
                <a:lnTo>
                  <a:pt x="0" y="0"/>
                </a:lnTo>
                <a:lnTo>
                  <a:pt x="0" y="813054"/>
                </a:lnTo>
                <a:lnTo>
                  <a:pt x="0" y="1286256"/>
                </a:lnTo>
                <a:lnTo>
                  <a:pt x="294894" y="1286256"/>
                </a:lnTo>
                <a:lnTo>
                  <a:pt x="294894" y="813054"/>
                </a:lnTo>
                <a:lnTo>
                  <a:pt x="294894" y="0"/>
                </a:lnTo>
                <a:close/>
              </a:path>
            </a:pathLst>
          </a:custGeom>
          <a:solidFill>
            <a:srgbClr val="D8D8FF"/>
          </a:solidFill>
        </p:spPr>
        <p:txBody>
          <a:bodyPr bIns="0" lIns="0" rIns="0" rtlCol="0" tIns="0" wrap="square"/>
          <a:p>
            <a:pPr defTabSz="916932"/>
            <a:endParaRPr>
              <a:solidFill>
                <a:prstClr val="black"/>
              </a:solidFill>
            </a:endParaRPr>
          </a:p>
        </p:txBody>
      </p:sp>
      <p:sp>
        <p:nvSpPr>
          <p:cNvPr id="1050018" name="object 51"/>
          <p:cNvSpPr/>
          <p:nvPr/>
        </p:nvSpPr>
        <p:spPr>
          <a:xfrm>
            <a:off x="3833097" y="4"/>
            <a:ext cx="296097" cy="436592"/>
          </a:xfrm>
          <a:custGeom>
            <a:avLst/>
            <a:ahLst/>
            <a:rect l="l" t="t" r="r" b="b"/>
            <a:pathLst>
              <a:path w="295275" h="434975">
                <a:moveTo>
                  <a:pt x="0" y="434593"/>
                </a:moveTo>
                <a:lnTo>
                  <a:pt x="294893" y="434593"/>
                </a:lnTo>
                <a:lnTo>
                  <a:pt x="294893" y="0"/>
                </a:lnTo>
                <a:lnTo>
                  <a:pt x="0" y="0"/>
                </a:lnTo>
                <a:lnTo>
                  <a:pt x="0" y="434593"/>
                </a:lnTo>
                <a:close/>
              </a:path>
            </a:pathLst>
          </a:custGeom>
          <a:solidFill>
            <a:srgbClr val="D8D8FF"/>
          </a:solidFill>
        </p:spPr>
        <p:txBody>
          <a:bodyPr bIns="0" lIns="0" rIns="0" rtlCol="0" tIns="0" wrap="square"/>
          <a:p>
            <a:pPr defTabSz="916932"/>
            <a:endParaRPr>
              <a:solidFill>
                <a:prstClr val="black"/>
              </a:solidFill>
            </a:endParaRPr>
          </a:p>
        </p:txBody>
      </p:sp>
      <p:sp>
        <p:nvSpPr>
          <p:cNvPr id="1050019" name="object 52"/>
          <p:cNvSpPr/>
          <p:nvPr/>
        </p:nvSpPr>
        <p:spPr>
          <a:xfrm>
            <a:off x="0" y="1583457"/>
            <a:ext cx="3833348" cy="1291293"/>
          </a:xfrm>
          <a:custGeom>
            <a:avLst/>
            <a:ahLst/>
            <a:rect l="l" t="t" r="r" b="b"/>
            <a:pathLst>
              <a:path w="3822700" h="1286510">
                <a:moveTo>
                  <a:pt x="3822446" y="0"/>
                </a:moveTo>
                <a:lnTo>
                  <a:pt x="3527552" y="0"/>
                </a:lnTo>
                <a:lnTo>
                  <a:pt x="3527552" y="1064514"/>
                </a:lnTo>
                <a:lnTo>
                  <a:pt x="0" y="1064514"/>
                </a:lnTo>
                <a:lnTo>
                  <a:pt x="0" y="1286256"/>
                </a:lnTo>
                <a:lnTo>
                  <a:pt x="3822446" y="1286256"/>
                </a:lnTo>
                <a:lnTo>
                  <a:pt x="3822446" y="1064514"/>
                </a:lnTo>
                <a:lnTo>
                  <a:pt x="3822446" y="0"/>
                </a:lnTo>
                <a:close/>
              </a:path>
            </a:pathLst>
          </a:custGeom>
          <a:solidFill>
            <a:srgbClr val="D6D6FF"/>
          </a:solidFill>
        </p:spPr>
        <p:txBody>
          <a:bodyPr bIns="0" lIns="0" rIns="0" rtlCol="0" tIns="0" wrap="square"/>
          <a:p>
            <a:pPr defTabSz="916932"/>
            <a:endParaRPr>
              <a:solidFill>
                <a:prstClr val="black"/>
              </a:solidFill>
            </a:endParaRPr>
          </a:p>
        </p:txBody>
      </p:sp>
      <p:sp>
        <p:nvSpPr>
          <p:cNvPr id="1050020" name="object 53"/>
          <p:cNvSpPr/>
          <p:nvPr/>
        </p:nvSpPr>
        <p:spPr>
          <a:xfrm>
            <a:off x="3537382"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6D6FF"/>
          </a:solidFill>
        </p:spPr>
        <p:txBody>
          <a:bodyPr bIns="0" lIns="0" rIns="0" rtlCol="0" tIns="0" wrap="square"/>
          <a:p>
            <a:pPr defTabSz="916932"/>
            <a:endParaRPr>
              <a:solidFill>
                <a:prstClr val="black"/>
              </a:solidFill>
            </a:endParaRPr>
          </a:p>
        </p:txBody>
      </p:sp>
      <p:sp>
        <p:nvSpPr>
          <p:cNvPr id="1050021" name="object 54"/>
          <p:cNvSpPr/>
          <p:nvPr/>
        </p:nvSpPr>
        <p:spPr>
          <a:xfrm>
            <a:off x="0" y="1583458"/>
            <a:ext cx="3537887" cy="1068854"/>
          </a:xfrm>
          <a:custGeom>
            <a:avLst/>
            <a:ahLst/>
            <a:rect l="l" t="t" r="r" b="b"/>
            <a:pathLst>
              <a:path w="3528060" h="1064895">
                <a:moveTo>
                  <a:pt x="3527552" y="0"/>
                </a:moveTo>
                <a:lnTo>
                  <a:pt x="3232645" y="0"/>
                </a:lnTo>
                <a:lnTo>
                  <a:pt x="3232645" y="843534"/>
                </a:lnTo>
                <a:lnTo>
                  <a:pt x="0" y="843534"/>
                </a:lnTo>
                <a:lnTo>
                  <a:pt x="0" y="1064514"/>
                </a:lnTo>
                <a:lnTo>
                  <a:pt x="3527552" y="1064514"/>
                </a:lnTo>
                <a:lnTo>
                  <a:pt x="3527552" y="843534"/>
                </a:lnTo>
                <a:lnTo>
                  <a:pt x="3527552" y="0"/>
                </a:lnTo>
                <a:close/>
              </a:path>
            </a:pathLst>
          </a:custGeom>
          <a:solidFill>
            <a:srgbClr val="D5D5FF"/>
          </a:solidFill>
        </p:spPr>
        <p:txBody>
          <a:bodyPr bIns="0" lIns="0" rIns="0" rtlCol="0" tIns="0" wrap="square"/>
          <a:p>
            <a:pPr defTabSz="916932"/>
            <a:endParaRPr>
              <a:solidFill>
                <a:prstClr val="black"/>
              </a:solidFill>
            </a:endParaRPr>
          </a:p>
        </p:txBody>
      </p:sp>
      <p:sp>
        <p:nvSpPr>
          <p:cNvPr id="1050022" name="object 55"/>
          <p:cNvSpPr/>
          <p:nvPr/>
        </p:nvSpPr>
        <p:spPr>
          <a:xfrm>
            <a:off x="324166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5D5FF"/>
          </a:solidFill>
        </p:spPr>
        <p:txBody>
          <a:bodyPr bIns="0" lIns="0" rIns="0" rtlCol="0" tIns="0" wrap="square"/>
          <a:p>
            <a:pPr defTabSz="916932"/>
            <a:endParaRPr>
              <a:solidFill>
                <a:prstClr val="black"/>
              </a:solidFill>
            </a:endParaRPr>
          </a:p>
        </p:txBody>
      </p:sp>
      <p:sp>
        <p:nvSpPr>
          <p:cNvPr id="1050023" name="object 56"/>
          <p:cNvSpPr/>
          <p:nvPr/>
        </p:nvSpPr>
        <p:spPr>
          <a:xfrm>
            <a:off x="0" y="1583458"/>
            <a:ext cx="3241790" cy="847052"/>
          </a:xfrm>
          <a:custGeom>
            <a:avLst/>
            <a:ahLst/>
            <a:rect l="l" t="t" r="r" b="b"/>
            <a:pathLst>
              <a:path w="3232785" h="843914">
                <a:moveTo>
                  <a:pt x="3232658" y="0"/>
                </a:moveTo>
                <a:lnTo>
                  <a:pt x="2937002" y="0"/>
                </a:lnTo>
                <a:lnTo>
                  <a:pt x="2937002" y="622554"/>
                </a:lnTo>
                <a:lnTo>
                  <a:pt x="0" y="622554"/>
                </a:lnTo>
                <a:lnTo>
                  <a:pt x="0" y="843534"/>
                </a:lnTo>
                <a:lnTo>
                  <a:pt x="3232658" y="843534"/>
                </a:lnTo>
                <a:lnTo>
                  <a:pt x="3232658" y="622554"/>
                </a:lnTo>
                <a:lnTo>
                  <a:pt x="3232658" y="0"/>
                </a:lnTo>
                <a:close/>
              </a:path>
            </a:pathLst>
          </a:custGeom>
          <a:solidFill>
            <a:srgbClr val="D3D3FF"/>
          </a:solidFill>
        </p:spPr>
        <p:txBody>
          <a:bodyPr bIns="0" lIns="0" rIns="0" rtlCol="0" tIns="0" wrap="square"/>
          <a:p>
            <a:pPr defTabSz="916932"/>
            <a:endParaRPr>
              <a:solidFill>
                <a:prstClr val="black"/>
              </a:solidFill>
            </a:endParaRPr>
          </a:p>
        </p:txBody>
      </p:sp>
      <p:sp>
        <p:nvSpPr>
          <p:cNvPr id="1050024" name="object 57"/>
          <p:cNvSpPr/>
          <p:nvPr/>
        </p:nvSpPr>
        <p:spPr>
          <a:xfrm>
            <a:off x="2945182" y="4"/>
            <a:ext cx="296734" cy="436592"/>
          </a:xfrm>
          <a:custGeom>
            <a:avLst/>
            <a:ahLst/>
            <a:rect l="l" t="t" r="r" b="b"/>
            <a:pathLst>
              <a:path w="295910" h="434975">
                <a:moveTo>
                  <a:pt x="0" y="434593"/>
                </a:moveTo>
                <a:lnTo>
                  <a:pt x="295656" y="434593"/>
                </a:lnTo>
                <a:lnTo>
                  <a:pt x="295656" y="0"/>
                </a:lnTo>
                <a:lnTo>
                  <a:pt x="0" y="0"/>
                </a:lnTo>
                <a:lnTo>
                  <a:pt x="0" y="434593"/>
                </a:lnTo>
                <a:close/>
              </a:path>
            </a:pathLst>
          </a:custGeom>
          <a:solidFill>
            <a:srgbClr val="D3D3FF"/>
          </a:solidFill>
        </p:spPr>
        <p:txBody>
          <a:bodyPr bIns="0" lIns="0" rIns="0" rtlCol="0" tIns="0" wrap="square"/>
          <a:p>
            <a:pPr defTabSz="916932"/>
            <a:endParaRPr>
              <a:solidFill>
                <a:prstClr val="black"/>
              </a:solidFill>
            </a:endParaRPr>
          </a:p>
        </p:txBody>
      </p:sp>
      <p:sp>
        <p:nvSpPr>
          <p:cNvPr id="1050025" name="object 58"/>
          <p:cNvSpPr/>
          <p:nvPr/>
        </p:nvSpPr>
        <p:spPr>
          <a:xfrm>
            <a:off x="0" y="1583461"/>
            <a:ext cx="2945692" cy="625251"/>
          </a:xfrm>
          <a:custGeom>
            <a:avLst/>
            <a:ahLst/>
            <a:rect l="l" t="t" r="r" b="b"/>
            <a:pathLst>
              <a:path w="2937510" h="622935">
                <a:moveTo>
                  <a:pt x="2937002" y="0"/>
                </a:moveTo>
                <a:lnTo>
                  <a:pt x="2642108" y="0"/>
                </a:lnTo>
                <a:lnTo>
                  <a:pt x="2642108" y="400812"/>
                </a:lnTo>
                <a:lnTo>
                  <a:pt x="0" y="400812"/>
                </a:lnTo>
                <a:lnTo>
                  <a:pt x="0" y="622554"/>
                </a:lnTo>
                <a:lnTo>
                  <a:pt x="2937002" y="622554"/>
                </a:lnTo>
                <a:lnTo>
                  <a:pt x="2937002" y="400812"/>
                </a:lnTo>
                <a:lnTo>
                  <a:pt x="2937002" y="0"/>
                </a:lnTo>
                <a:close/>
              </a:path>
            </a:pathLst>
          </a:custGeom>
          <a:solidFill>
            <a:srgbClr val="D2D2FF"/>
          </a:solidFill>
        </p:spPr>
        <p:txBody>
          <a:bodyPr bIns="0" lIns="0" rIns="0" rtlCol="0" tIns="0" wrap="square"/>
          <a:p>
            <a:pPr defTabSz="916932"/>
            <a:endParaRPr>
              <a:solidFill>
                <a:prstClr val="black"/>
              </a:solidFill>
            </a:endParaRPr>
          </a:p>
        </p:txBody>
      </p:sp>
      <p:sp>
        <p:nvSpPr>
          <p:cNvPr id="1050026" name="object 59"/>
          <p:cNvSpPr/>
          <p:nvPr/>
        </p:nvSpPr>
        <p:spPr>
          <a:xfrm>
            <a:off x="264947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2D2FF"/>
          </a:solidFill>
        </p:spPr>
        <p:txBody>
          <a:bodyPr bIns="0" lIns="0" rIns="0" rtlCol="0" tIns="0" wrap="square"/>
          <a:p>
            <a:pPr defTabSz="916932"/>
            <a:endParaRPr>
              <a:solidFill>
                <a:prstClr val="black"/>
              </a:solidFill>
            </a:endParaRPr>
          </a:p>
        </p:txBody>
      </p:sp>
      <p:sp>
        <p:nvSpPr>
          <p:cNvPr id="1050027" name="object 60"/>
          <p:cNvSpPr/>
          <p:nvPr/>
        </p:nvSpPr>
        <p:spPr>
          <a:xfrm>
            <a:off x="4" y="1583458"/>
            <a:ext cx="2649595" cy="402812"/>
          </a:xfrm>
          <a:custGeom>
            <a:avLst/>
            <a:ahLst/>
            <a:rect l="l" t="t" r="r" b="b"/>
            <a:pathLst>
              <a:path w="2642235" h="401319">
                <a:moveTo>
                  <a:pt x="2642108" y="0"/>
                </a:moveTo>
                <a:lnTo>
                  <a:pt x="2347214" y="0"/>
                </a:lnTo>
                <a:lnTo>
                  <a:pt x="2347214" y="179832"/>
                </a:lnTo>
                <a:lnTo>
                  <a:pt x="0" y="179832"/>
                </a:lnTo>
                <a:lnTo>
                  <a:pt x="0" y="400812"/>
                </a:lnTo>
                <a:lnTo>
                  <a:pt x="2642108" y="400812"/>
                </a:lnTo>
                <a:lnTo>
                  <a:pt x="2642108" y="179832"/>
                </a:lnTo>
                <a:lnTo>
                  <a:pt x="2642108" y="0"/>
                </a:lnTo>
                <a:close/>
              </a:path>
            </a:pathLst>
          </a:custGeom>
          <a:solidFill>
            <a:srgbClr val="D1D1FF"/>
          </a:solidFill>
        </p:spPr>
        <p:txBody>
          <a:bodyPr bIns="0" lIns="0" rIns="0" rtlCol="0" tIns="0" wrap="square"/>
          <a:p>
            <a:pPr defTabSz="916932"/>
            <a:endParaRPr>
              <a:solidFill>
                <a:prstClr val="black"/>
              </a:solidFill>
            </a:endParaRPr>
          </a:p>
        </p:txBody>
      </p:sp>
      <p:sp>
        <p:nvSpPr>
          <p:cNvPr id="1050028" name="object 61"/>
          <p:cNvSpPr/>
          <p:nvPr/>
        </p:nvSpPr>
        <p:spPr>
          <a:xfrm>
            <a:off x="2353756"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1D1FF"/>
          </a:solidFill>
        </p:spPr>
        <p:txBody>
          <a:bodyPr bIns="0" lIns="0" rIns="0" rtlCol="0" tIns="0" wrap="square"/>
          <a:p>
            <a:pPr defTabSz="916932"/>
            <a:endParaRPr>
              <a:solidFill>
                <a:prstClr val="black"/>
              </a:solidFill>
            </a:endParaRPr>
          </a:p>
        </p:txBody>
      </p:sp>
      <p:sp>
        <p:nvSpPr>
          <p:cNvPr id="1050029" name="object 62"/>
          <p:cNvSpPr/>
          <p:nvPr/>
        </p:nvSpPr>
        <p:spPr>
          <a:xfrm>
            <a:off x="4" y="1542157"/>
            <a:ext cx="2354134" cy="221800"/>
          </a:xfrm>
          <a:custGeom>
            <a:avLst/>
            <a:ahLst/>
            <a:rect l="l" t="t" r="r" b="b"/>
            <a:pathLst>
              <a:path w="2347595" h="220980">
                <a:moveTo>
                  <a:pt x="2347214" y="0"/>
                </a:moveTo>
                <a:lnTo>
                  <a:pt x="0" y="0"/>
                </a:lnTo>
                <a:lnTo>
                  <a:pt x="0" y="41148"/>
                </a:lnTo>
                <a:lnTo>
                  <a:pt x="0" y="220980"/>
                </a:lnTo>
                <a:lnTo>
                  <a:pt x="2347214" y="220980"/>
                </a:lnTo>
                <a:lnTo>
                  <a:pt x="2347214" y="41148"/>
                </a:lnTo>
                <a:lnTo>
                  <a:pt x="2347214" y="0"/>
                </a:lnTo>
                <a:close/>
              </a:path>
            </a:pathLst>
          </a:custGeom>
          <a:solidFill>
            <a:srgbClr val="D0D0FF"/>
          </a:solidFill>
        </p:spPr>
        <p:txBody>
          <a:bodyPr bIns="0" lIns="0" rIns="0" rtlCol="0" tIns="0" wrap="square"/>
          <a:p>
            <a:pPr defTabSz="916932"/>
            <a:endParaRPr>
              <a:solidFill>
                <a:prstClr val="black"/>
              </a:solidFill>
            </a:endParaRPr>
          </a:p>
        </p:txBody>
      </p:sp>
      <p:sp>
        <p:nvSpPr>
          <p:cNvPr id="1050030" name="object 63"/>
          <p:cNvSpPr/>
          <p:nvPr/>
        </p:nvSpPr>
        <p:spPr>
          <a:xfrm>
            <a:off x="2058041"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D0D0FF"/>
          </a:solidFill>
        </p:spPr>
        <p:txBody>
          <a:bodyPr bIns="0" lIns="0" rIns="0" rtlCol="0" tIns="0" wrap="square"/>
          <a:p>
            <a:pPr defTabSz="916932"/>
            <a:endParaRPr>
              <a:solidFill>
                <a:prstClr val="black"/>
              </a:solidFill>
            </a:endParaRPr>
          </a:p>
        </p:txBody>
      </p:sp>
      <p:sp>
        <p:nvSpPr>
          <p:cNvPr id="1050031" name="object 64"/>
          <p:cNvSpPr/>
          <p:nvPr/>
        </p:nvSpPr>
        <p:spPr>
          <a:xfrm>
            <a:off x="3" y="1319590"/>
            <a:ext cx="851997" cy="223076"/>
          </a:xfrm>
          <a:custGeom>
            <a:avLst/>
            <a:ahLst/>
            <a:rect l="l" t="t" r="r" b="b"/>
            <a:pathLst>
              <a:path w="849630" h="222250">
                <a:moveTo>
                  <a:pt x="0" y="221742"/>
                </a:moveTo>
                <a:lnTo>
                  <a:pt x="849121" y="221742"/>
                </a:lnTo>
                <a:lnTo>
                  <a:pt x="849121" y="0"/>
                </a:lnTo>
                <a:lnTo>
                  <a:pt x="0" y="0"/>
                </a:lnTo>
                <a:lnTo>
                  <a:pt x="0" y="221742"/>
                </a:lnTo>
                <a:close/>
              </a:path>
            </a:pathLst>
          </a:custGeom>
          <a:solidFill>
            <a:srgbClr val="CFCFFF"/>
          </a:solidFill>
        </p:spPr>
        <p:txBody>
          <a:bodyPr bIns="0" lIns="0" rIns="0" rtlCol="0" tIns="0" wrap="square"/>
          <a:p>
            <a:pPr defTabSz="916932"/>
            <a:endParaRPr>
              <a:solidFill>
                <a:prstClr val="black"/>
              </a:solidFill>
            </a:endParaRPr>
          </a:p>
        </p:txBody>
      </p:sp>
      <p:sp>
        <p:nvSpPr>
          <p:cNvPr id="1050032" name="object 65"/>
          <p:cNvSpPr/>
          <p:nvPr/>
        </p:nvSpPr>
        <p:spPr>
          <a:xfrm>
            <a:off x="1762325"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FCFFF"/>
          </a:solidFill>
        </p:spPr>
        <p:txBody>
          <a:bodyPr bIns="0" lIns="0" rIns="0" rtlCol="0" tIns="0" wrap="square"/>
          <a:p>
            <a:pPr defTabSz="916932"/>
            <a:endParaRPr>
              <a:solidFill>
                <a:prstClr val="black"/>
              </a:solidFill>
            </a:endParaRPr>
          </a:p>
        </p:txBody>
      </p:sp>
      <p:sp>
        <p:nvSpPr>
          <p:cNvPr id="1050033" name="object 66"/>
          <p:cNvSpPr/>
          <p:nvPr/>
        </p:nvSpPr>
        <p:spPr>
          <a:xfrm>
            <a:off x="3" y="1097794"/>
            <a:ext cx="851997" cy="221800"/>
          </a:xfrm>
          <a:custGeom>
            <a:avLst/>
            <a:ahLst/>
            <a:rect l="l" t="t" r="r" b="b"/>
            <a:pathLst>
              <a:path w="849630" h="220980">
                <a:moveTo>
                  <a:pt x="0" y="220979"/>
                </a:moveTo>
                <a:lnTo>
                  <a:pt x="849121" y="220979"/>
                </a:lnTo>
                <a:lnTo>
                  <a:pt x="849121" y="0"/>
                </a:lnTo>
                <a:lnTo>
                  <a:pt x="0" y="0"/>
                </a:lnTo>
                <a:lnTo>
                  <a:pt x="0" y="220979"/>
                </a:lnTo>
                <a:close/>
              </a:path>
            </a:pathLst>
          </a:custGeom>
          <a:solidFill>
            <a:srgbClr val="CECEFF"/>
          </a:solidFill>
        </p:spPr>
        <p:txBody>
          <a:bodyPr bIns="0" lIns="0" rIns="0" rtlCol="0" tIns="0" wrap="square"/>
          <a:p>
            <a:pPr defTabSz="916932"/>
            <a:endParaRPr>
              <a:solidFill>
                <a:prstClr val="black"/>
              </a:solidFill>
            </a:endParaRPr>
          </a:p>
        </p:txBody>
      </p:sp>
      <p:sp>
        <p:nvSpPr>
          <p:cNvPr id="1050034" name="object 67"/>
          <p:cNvSpPr/>
          <p:nvPr/>
        </p:nvSpPr>
        <p:spPr>
          <a:xfrm>
            <a:off x="1466610"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ECEFF"/>
          </a:solidFill>
        </p:spPr>
        <p:txBody>
          <a:bodyPr bIns="0" lIns="0" rIns="0" rtlCol="0" tIns="0" wrap="square"/>
          <a:p>
            <a:pPr defTabSz="916932"/>
            <a:endParaRPr>
              <a:solidFill>
                <a:prstClr val="black"/>
              </a:solidFill>
            </a:endParaRPr>
          </a:p>
        </p:txBody>
      </p:sp>
      <p:sp>
        <p:nvSpPr>
          <p:cNvPr id="1050035" name="object 68"/>
          <p:cNvSpPr/>
          <p:nvPr/>
        </p:nvSpPr>
        <p:spPr>
          <a:xfrm>
            <a:off x="3" y="875989"/>
            <a:ext cx="851997" cy="221800"/>
          </a:xfrm>
          <a:custGeom>
            <a:avLst/>
            <a:ahLst/>
            <a:rect l="l" t="t" r="r" b="b"/>
            <a:pathLst>
              <a:path w="849630" h="220980">
                <a:moveTo>
                  <a:pt x="0" y="220980"/>
                </a:moveTo>
                <a:lnTo>
                  <a:pt x="849121" y="220980"/>
                </a:lnTo>
                <a:lnTo>
                  <a:pt x="849121" y="0"/>
                </a:lnTo>
                <a:lnTo>
                  <a:pt x="0" y="0"/>
                </a:lnTo>
                <a:lnTo>
                  <a:pt x="0" y="220980"/>
                </a:lnTo>
                <a:close/>
              </a:path>
            </a:pathLst>
          </a:custGeom>
          <a:solidFill>
            <a:srgbClr val="CDCDFF"/>
          </a:solidFill>
        </p:spPr>
        <p:txBody>
          <a:bodyPr bIns="0" lIns="0" rIns="0" rtlCol="0" tIns="0" wrap="square"/>
          <a:p>
            <a:pPr defTabSz="916932"/>
            <a:endParaRPr>
              <a:solidFill>
                <a:prstClr val="black"/>
              </a:solidFill>
            </a:endParaRPr>
          </a:p>
        </p:txBody>
      </p:sp>
      <p:sp>
        <p:nvSpPr>
          <p:cNvPr id="1050036" name="object 69"/>
          <p:cNvSpPr/>
          <p:nvPr/>
        </p:nvSpPr>
        <p:spPr>
          <a:xfrm>
            <a:off x="1170894" y="4"/>
            <a:ext cx="296097" cy="436592"/>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50037" name="object 70"/>
          <p:cNvSpPr/>
          <p:nvPr/>
        </p:nvSpPr>
        <p:spPr>
          <a:xfrm>
            <a:off x="3" y="653421"/>
            <a:ext cx="851997" cy="223076"/>
          </a:xfrm>
          <a:custGeom>
            <a:avLst/>
            <a:ahLst/>
            <a:rect l="l" t="t" r="r" b="b"/>
            <a:pathLst>
              <a:path w="849630" h="222250">
                <a:moveTo>
                  <a:pt x="0" y="221742"/>
                </a:moveTo>
                <a:lnTo>
                  <a:pt x="849121" y="221742"/>
                </a:lnTo>
                <a:lnTo>
                  <a:pt x="849121" y="0"/>
                </a:lnTo>
                <a:lnTo>
                  <a:pt x="0" y="0"/>
                </a:lnTo>
                <a:lnTo>
                  <a:pt x="0" y="221742"/>
                </a:lnTo>
                <a:close/>
              </a:path>
            </a:pathLst>
          </a:custGeom>
          <a:solidFill>
            <a:srgbClr val="CDCDFF"/>
          </a:solidFill>
        </p:spPr>
        <p:txBody>
          <a:bodyPr bIns="0" lIns="0" rIns="0" rtlCol="0" tIns="0" wrap="square"/>
          <a:p>
            <a:pPr defTabSz="916932"/>
            <a:endParaRPr>
              <a:solidFill>
                <a:prstClr val="black"/>
              </a:solidFill>
            </a:endParaRPr>
          </a:p>
        </p:txBody>
      </p:sp>
      <p:grpSp>
        <p:nvGrpSpPr>
          <p:cNvPr id="382" name="object 71"/>
          <p:cNvGrpSpPr/>
          <p:nvPr/>
        </p:nvGrpSpPr>
        <p:grpSpPr>
          <a:xfrm>
            <a:off x="0" y="0"/>
            <a:ext cx="1171018" cy="653932"/>
            <a:chOff x="0" y="0"/>
            <a:chExt cx="1167765" cy="651510"/>
          </a:xfrm>
        </p:grpSpPr>
        <p:sp>
          <p:nvSpPr>
            <p:cNvPr id="1050038" name="object 72"/>
            <p:cNvSpPr/>
            <p:nvPr/>
          </p:nvSpPr>
          <p:spPr>
            <a:xfrm>
              <a:off x="872744" y="0"/>
              <a:ext cx="295275" cy="434975"/>
            </a:xfrm>
            <a:custGeom>
              <a:avLst/>
              <a:ahLst/>
              <a:rect l="l" t="t" r="r" b="b"/>
              <a:pathLst>
                <a:path w="295275" h="434975">
                  <a:moveTo>
                    <a:pt x="0" y="434593"/>
                  </a:moveTo>
                  <a:lnTo>
                    <a:pt x="294894" y="434593"/>
                  </a:lnTo>
                  <a:lnTo>
                    <a:pt x="294894" y="0"/>
                  </a:lnTo>
                  <a:lnTo>
                    <a:pt x="0" y="0"/>
                  </a:lnTo>
                  <a:lnTo>
                    <a:pt x="0" y="434593"/>
                  </a:lnTo>
                  <a:close/>
                </a:path>
              </a:pathLst>
            </a:custGeom>
            <a:solidFill>
              <a:srgbClr val="CDCDFF"/>
            </a:solidFill>
          </p:spPr>
          <p:txBody>
            <a:bodyPr bIns="0" lIns="0" rIns="0" rtlCol="0" tIns="0" wrap="square"/>
            <a:p>
              <a:pPr defTabSz="916932"/>
              <a:endParaRPr>
                <a:solidFill>
                  <a:prstClr val="black"/>
                </a:solidFill>
              </a:endParaRPr>
            </a:p>
          </p:txBody>
        </p:sp>
        <p:sp>
          <p:nvSpPr>
            <p:cNvPr id="1050039" name="object 73"/>
            <p:cNvSpPr/>
            <p:nvPr/>
          </p:nvSpPr>
          <p:spPr>
            <a:xfrm>
              <a:off x="0" y="0"/>
              <a:ext cx="873125" cy="651510"/>
            </a:xfrm>
            <a:custGeom>
              <a:avLst/>
              <a:ahLst/>
              <a:rect l="l" t="t" r="r" b="b"/>
              <a:pathLst>
                <a:path w="873125" h="651510">
                  <a:moveTo>
                    <a:pt x="872744" y="0"/>
                  </a:moveTo>
                  <a:lnTo>
                    <a:pt x="577850" y="0"/>
                  </a:lnTo>
                  <a:lnTo>
                    <a:pt x="0" y="0"/>
                  </a:lnTo>
                  <a:lnTo>
                    <a:pt x="0" y="209042"/>
                  </a:lnTo>
                  <a:lnTo>
                    <a:pt x="0" y="430022"/>
                  </a:lnTo>
                  <a:lnTo>
                    <a:pt x="0" y="434594"/>
                  </a:lnTo>
                  <a:lnTo>
                    <a:pt x="0" y="651002"/>
                  </a:lnTo>
                  <a:lnTo>
                    <a:pt x="872744" y="651002"/>
                  </a:lnTo>
                  <a:lnTo>
                    <a:pt x="872744" y="434594"/>
                  </a:lnTo>
                  <a:lnTo>
                    <a:pt x="872744" y="430022"/>
                  </a:lnTo>
                  <a:lnTo>
                    <a:pt x="872744" y="0"/>
                  </a:lnTo>
                  <a:close/>
                </a:path>
              </a:pathLst>
            </a:custGeom>
            <a:solidFill>
              <a:srgbClr val="CCCCFF"/>
            </a:solidFill>
          </p:spPr>
          <p:txBody>
            <a:bodyPr bIns="0" lIns="0" rIns="0" rtlCol="0" tIns="0" wrap="square"/>
            <a:p>
              <a:pPr defTabSz="916932"/>
              <a:endParaRPr>
                <a:solidFill>
                  <a:prstClr val="black"/>
                </a:solidFill>
              </a:endParaRPr>
            </a:p>
          </p:txBody>
        </p:sp>
      </p:grpSp>
      <p:sp>
        <p:nvSpPr>
          <p:cNvPr id="1050040" name="object 74"/>
          <p:cNvSpPr/>
          <p:nvPr/>
        </p:nvSpPr>
        <p:spPr>
          <a:xfrm>
            <a:off x="3" y="3"/>
            <a:ext cx="116253" cy="114979"/>
          </a:xfrm>
          <a:prstGeom prst="rect"/>
          <a:blipFill>
            <a:blip xmlns:r="http://schemas.openxmlformats.org/officeDocument/2006/relationships" r:embed="rId1" cstate="print"/>
            <a:stretch>
              <a:fillRect/>
            </a:stretch>
          </a:blipFill>
        </p:spPr>
        <p:txBody>
          <a:bodyPr bIns="0" lIns="0" rIns="0" rtlCol="0" tIns="0" wrap="square"/>
          <a:p>
            <a:pPr defTabSz="916932"/>
            <a:endParaRPr>
              <a:solidFill>
                <a:prstClr val="black"/>
              </a:solidFill>
            </a:endParaRPr>
          </a:p>
        </p:txBody>
      </p:sp>
      <p:sp>
        <p:nvSpPr>
          <p:cNvPr id="1050041" name="object 75"/>
          <p:cNvSpPr txBox="1"/>
          <p:nvPr/>
        </p:nvSpPr>
        <p:spPr>
          <a:xfrm>
            <a:off x="1472721" y="440656"/>
            <a:ext cx="6549167" cy="1174018"/>
          </a:xfrm>
          <a:prstGeom prst="rect"/>
        </p:spPr>
        <p:txBody>
          <a:bodyPr bIns="0" lIns="0" rIns="0" rtlCol="0" tIns="0" vert="horz" wrap="square">
            <a:spAutoFit/>
          </a:bodyPr>
          <a:p>
            <a:pPr algn="ctr" defTabSz="916932">
              <a:lnSpc>
                <a:spcPts val="4815"/>
              </a:lnSpc>
            </a:pPr>
            <a:r>
              <a:rPr dirty="0" sz="4400" spc="-10">
                <a:solidFill>
                  <a:srgbClr val="808080"/>
                </a:solidFill>
                <a:latin typeface="Times New Roman"/>
                <a:cs typeface="Times New Roman"/>
              </a:rPr>
              <a:t>GESTALT</a:t>
            </a:r>
            <a:r>
              <a:rPr dirty="0" sz="4400" spc="-35">
                <a:solidFill>
                  <a:srgbClr val="808080"/>
                </a:solidFill>
                <a:latin typeface="Times New Roman"/>
                <a:cs typeface="Times New Roman"/>
              </a:rPr>
              <a:t> </a:t>
            </a:r>
            <a:r>
              <a:rPr dirty="0" sz="4400" spc="-10">
                <a:solidFill>
                  <a:srgbClr val="808080"/>
                </a:solidFill>
                <a:latin typeface="Times New Roman"/>
                <a:cs typeface="Times New Roman"/>
              </a:rPr>
              <a:t>PSYCHOLOGY:</a:t>
            </a:r>
            <a:endParaRPr sz="4400">
              <a:solidFill>
                <a:prstClr val="black"/>
              </a:solidFill>
              <a:latin typeface="Times New Roman"/>
              <a:cs typeface="Times New Roman"/>
            </a:endParaRPr>
          </a:p>
          <a:p>
            <a:pPr algn="ctr" defTabSz="916932" marL="3822">
              <a:spcBef>
                <a:spcPts val="30"/>
              </a:spcBef>
            </a:pPr>
            <a:r>
              <a:rPr dirty="0" sz="3600" spc="-5">
                <a:solidFill>
                  <a:srgbClr val="808080"/>
                </a:solidFill>
                <a:latin typeface="Times New Roman"/>
                <a:cs typeface="Times New Roman"/>
              </a:rPr>
              <a:t>Max</a:t>
            </a:r>
            <a:r>
              <a:rPr dirty="0" sz="3600" spc="-15">
                <a:solidFill>
                  <a:srgbClr val="808080"/>
                </a:solidFill>
                <a:latin typeface="Times New Roman"/>
                <a:cs typeface="Times New Roman"/>
              </a:rPr>
              <a:t> </a:t>
            </a:r>
            <a:r>
              <a:rPr dirty="0" sz="3600">
                <a:solidFill>
                  <a:srgbClr val="808080"/>
                </a:solidFill>
                <a:latin typeface="Times New Roman"/>
                <a:cs typeface="Times New Roman"/>
              </a:rPr>
              <a:t>Wertheimer</a:t>
            </a:r>
            <a:endParaRPr sz="3600">
              <a:solidFill>
                <a:prstClr val="black"/>
              </a:solidFill>
              <a:latin typeface="Times New Roman"/>
              <a:cs typeface="Times New Roman"/>
            </a:endParaRPr>
          </a:p>
        </p:txBody>
      </p:sp>
      <p:grpSp>
        <p:nvGrpSpPr>
          <p:cNvPr id="383" name="object 76"/>
          <p:cNvGrpSpPr/>
          <p:nvPr/>
        </p:nvGrpSpPr>
        <p:grpSpPr>
          <a:xfrm>
            <a:off x="775075" y="359725"/>
            <a:ext cx="7870462" cy="1223732"/>
            <a:chOff x="772922" y="358393"/>
            <a:chExt cx="7848600" cy="1219200"/>
          </a:xfrm>
        </p:grpSpPr>
        <p:sp>
          <p:nvSpPr>
            <p:cNvPr id="1050042" name="object 77"/>
            <p:cNvSpPr/>
            <p:nvPr/>
          </p:nvSpPr>
          <p:spPr>
            <a:xfrm>
              <a:off x="849122" y="434593"/>
              <a:ext cx="7772400" cy="1143000"/>
            </a:xfrm>
            <a:custGeom>
              <a:avLst/>
              <a:ahLst/>
              <a:rect l="l" t="t" r="r" b="b"/>
              <a:pathLst>
                <a:path w="7772400" h="1143000">
                  <a:moveTo>
                    <a:pt x="7772400" y="1142999"/>
                  </a:moveTo>
                  <a:lnTo>
                    <a:pt x="7772400" y="0"/>
                  </a:lnTo>
                  <a:lnTo>
                    <a:pt x="0" y="0"/>
                  </a:lnTo>
                  <a:lnTo>
                    <a:pt x="0" y="1143000"/>
                  </a:lnTo>
                  <a:lnTo>
                    <a:pt x="7772400" y="1142999"/>
                  </a:lnTo>
                  <a:close/>
                </a:path>
              </a:pathLst>
            </a:custGeom>
            <a:solidFill>
              <a:srgbClr val="808080"/>
            </a:solidFill>
          </p:spPr>
          <p:txBody>
            <a:bodyPr bIns="0" lIns="0" rIns="0" rtlCol="0" tIns="0" wrap="square"/>
            <a:p>
              <a:pPr defTabSz="916932"/>
              <a:endParaRPr>
                <a:solidFill>
                  <a:prstClr val="black"/>
                </a:solidFill>
              </a:endParaRPr>
            </a:p>
          </p:txBody>
        </p:sp>
        <p:sp>
          <p:nvSpPr>
            <p:cNvPr id="1050043" name="object 78"/>
            <p:cNvSpPr/>
            <p:nvPr/>
          </p:nvSpPr>
          <p:spPr>
            <a:xfrm>
              <a:off x="772922" y="358393"/>
              <a:ext cx="150495" cy="22225"/>
            </a:xfrm>
            <a:custGeom>
              <a:avLst/>
              <a:ahLst/>
              <a:rect l="l" t="t" r="r" b="b"/>
              <a:pathLst>
                <a:path w="150494" h="22225">
                  <a:moveTo>
                    <a:pt x="150266" y="0"/>
                  </a:moveTo>
                  <a:lnTo>
                    <a:pt x="0" y="0"/>
                  </a:lnTo>
                  <a:lnTo>
                    <a:pt x="0" y="22097"/>
                  </a:lnTo>
                  <a:lnTo>
                    <a:pt x="150266" y="0"/>
                  </a:lnTo>
                  <a:close/>
                </a:path>
              </a:pathLst>
            </a:custGeom>
            <a:solidFill>
              <a:srgbClr val="029A9A"/>
            </a:solidFill>
          </p:spPr>
          <p:txBody>
            <a:bodyPr bIns="0" lIns="0" rIns="0" rtlCol="0" tIns="0" wrap="square"/>
            <a:p>
              <a:pPr defTabSz="916932"/>
              <a:endParaRPr>
                <a:solidFill>
                  <a:prstClr val="black"/>
                </a:solidFill>
              </a:endParaRPr>
            </a:p>
          </p:txBody>
        </p:sp>
        <p:sp>
          <p:nvSpPr>
            <p:cNvPr id="1050044" name="object 79"/>
            <p:cNvSpPr/>
            <p:nvPr/>
          </p:nvSpPr>
          <p:spPr>
            <a:xfrm>
              <a:off x="772922" y="358393"/>
              <a:ext cx="300990" cy="44450"/>
            </a:xfrm>
            <a:custGeom>
              <a:avLst/>
              <a:ahLst/>
              <a:rect l="l" t="t" r="r" b="b"/>
              <a:pathLst>
                <a:path w="300990" h="44450">
                  <a:moveTo>
                    <a:pt x="300532" y="0"/>
                  </a:moveTo>
                  <a:lnTo>
                    <a:pt x="150266" y="0"/>
                  </a:lnTo>
                  <a:lnTo>
                    <a:pt x="0" y="22097"/>
                  </a:lnTo>
                  <a:lnTo>
                    <a:pt x="0" y="44195"/>
                  </a:lnTo>
                  <a:lnTo>
                    <a:pt x="300532" y="0"/>
                  </a:lnTo>
                  <a:close/>
                </a:path>
              </a:pathLst>
            </a:custGeom>
            <a:solidFill>
              <a:srgbClr val="049A9A"/>
            </a:solidFill>
          </p:spPr>
          <p:txBody>
            <a:bodyPr bIns="0" lIns="0" rIns="0" rtlCol="0" tIns="0" wrap="square"/>
            <a:p>
              <a:pPr defTabSz="916932"/>
              <a:endParaRPr>
                <a:solidFill>
                  <a:prstClr val="black"/>
                </a:solidFill>
              </a:endParaRPr>
            </a:p>
          </p:txBody>
        </p:sp>
        <p:sp>
          <p:nvSpPr>
            <p:cNvPr id="1050045" name="object 80"/>
            <p:cNvSpPr/>
            <p:nvPr/>
          </p:nvSpPr>
          <p:spPr>
            <a:xfrm>
              <a:off x="772922" y="358393"/>
              <a:ext cx="450850" cy="66675"/>
            </a:xfrm>
            <a:custGeom>
              <a:avLst/>
              <a:ahLst/>
              <a:rect l="l" t="t" r="r" b="b"/>
              <a:pathLst>
                <a:path w="450850" h="66675">
                  <a:moveTo>
                    <a:pt x="450799" y="0"/>
                  </a:moveTo>
                  <a:lnTo>
                    <a:pt x="300532" y="0"/>
                  </a:lnTo>
                  <a:lnTo>
                    <a:pt x="0" y="44195"/>
                  </a:lnTo>
                  <a:lnTo>
                    <a:pt x="0" y="66293"/>
                  </a:lnTo>
                  <a:lnTo>
                    <a:pt x="450799" y="0"/>
                  </a:lnTo>
                  <a:close/>
                </a:path>
              </a:pathLst>
            </a:custGeom>
            <a:solidFill>
              <a:srgbClr val="059A9A"/>
            </a:solidFill>
          </p:spPr>
          <p:txBody>
            <a:bodyPr bIns="0" lIns="0" rIns="0" rtlCol="0" tIns="0" wrap="square"/>
            <a:p>
              <a:pPr defTabSz="916932"/>
              <a:endParaRPr>
                <a:solidFill>
                  <a:prstClr val="black"/>
                </a:solidFill>
              </a:endParaRPr>
            </a:p>
          </p:txBody>
        </p:sp>
        <p:sp>
          <p:nvSpPr>
            <p:cNvPr id="1050046" name="object 81"/>
            <p:cNvSpPr/>
            <p:nvPr/>
          </p:nvSpPr>
          <p:spPr>
            <a:xfrm>
              <a:off x="772922" y="358393"/>
              <a:ext cx="596265" cy="87630"/>
            </a:xfrm>
            <a:custGeom>
              <a:avLst/>
              <a:ahLst/>
              <a:rect l="l" t="t" r="r" b="b"/>
              <a:pathLst>
                <a:path w="596265" h="87629">
                  <a:moveTo>
                    <a:pt x="595883" y="0"/>
                  </a:moveTo>
                  <a:lnTo>
                    <a:pt x="450799" y="0"/>
                  </a:lnTo>
                  <a:lnTo>
                    <a:pt x="0" y="66293"/>
                  </a:lnTo>
                  <a:lnTo>
                    <a:pt x="0" y="87629"/>
                  </a:lnTo>
                  <a:lnTo>
                    <a:pt x="595883" y="0"/>
                  </a:lnTo>
                  <a:close/>
                </a:path>
              </a:pathLst>
            </a:custGeom>
            <a:solidFill>
              <a:srgbClr val="079A9A"/>
            </a:solidFill>
          </p:spPr>
          <p:txBody>
            <a:bodyPr bIns="0" lIns="0" rIns="0" rtlCol="0" tIns="0" wrap="square"/>
            <a:p>
              <a:pPr defTabSz="916932"/>
              <a:endParaRPr>
                <a:solidFill>
                  <a:prstClr val="black"/>
                </a:solidFill>
              </a:endParaRPr>
            </a:p>
          </p:txBody>
        </p:sp>
        <p:sp>
          <p:nvSpPr>
            <p:cNvPr id="1050047" name="object 82"/>
            <p:cNvSpPr/>
            <p:nvPr/>
          </p:nvSpPr>
          <p:spPr>
            <a:xfrm>
              <a:off x="772922" y="358393"/>
              <a:ext cx="746760" cy="109855"/>
            </a:xfrm>
            <a:custGeom>
              <a:avLst/>
              <a:ahLst/>
              <a:rect l="l" t="t" r="r" b="b"/>
              <a:pathLst>
                <a:path w="746760" h="109854">
                  <a:moveTo>
                    <a:pt x="746150" y="0"/>
                  </a:moveTo>
                  <a:lnTo>
                    <a:pt x="595883" y="0"/>
                  </a:lnTo>
                  <a:lnTo>
                    <a:pt x="0" y="87629"/>
                  </a:lnTo>
                  <a:lnTo>
                    <a:pt x="0" y="109727"/>
                  </a:lnTo>
                  <a:lnTo>
                    <a:pt x="746150" y="0"/>
                  </a:lnTo>
                  <a:close/>
                </a:path>
              </a:pathLst>
            </a:custGeom>
            <a:solidFill>
              <a:srgbClr val="089A9A"/>
            </a:solidFill>
          </p:spPr>
          <p:txBody>
            <a:bodyPr bIns="0" lIns="0" rIns="0" rtlCol="0" tIns="0" wrap="square"/>
            <a:p>
              <a:pPr defTabSz="916932"/>
              <a:endParaRPr>
                <a:solidFill>
                  <a:prstClr val="black"/>
                </a:solidFill>
              </a:endParaRPr>
            </a:p>
          </p:txBody>
        </p:sp>
        <p:sp>
          <p:nvSpPr>
            <p:cNvPr id="1050048" name="object 83"/>
            <p:cNvSpPr/>
            <p:nvPr/>
          </p:nvSpPr>
          <p:spPr>
            <a:xfrm>
              <a:off x="772922" y="358393"/>
              <a:ext cx="896619" cy="132080"/>
            </a:xfrm>
            <a:custGeom>
              <a:avLst/>
              <a:ahLst/>
              <a:rect l="l" t="t" r="r" b="b"/>
              <a:pathLst>
                <a:path w="896620" h="132079">
                  <a:moveTo>
                    <a:pt x="896416" y="0"/>
                  </a:moveTo>
                  <a:lnTo>
                    <a:pt x="746150" y="0"/>
                  </a:lnTo>
                  <a:lnTo>
                    <a:pt x="0" y="109727"/>
                  </a:lnTo>
                  <a:lnTo>
                    <a:pt x="0" y="131825"/>
                  </a:lnTo>
                  <a:lnTo>
                    <a:pt x="896416" y="0"/>
                  </a:lnTo>
                  <a:close/>
                </a:path>
              </a:pathLst>
            </a:custGeom>
            <a:solidFill>
              <a:srgbClr val="099B9B"/>
            </a:solidFill>
          </p:spPr>
          <p:txBody>
            <a:bodyPr bIns="0" lIns="0" rIns="0" rtlCol="0" tIns="0" wrap="square"/>
            <a:p>
              <a:pPr defTabSz="916932"/>
              <a:endParaRPr>
                <a:solidFill>
                  <a:prstClr val="black"/>
                </a:solidFill>
              </a:endParaRPr>
            </a:p>
          </p:txBody>
        </p:sp>
        <p:sp>
          <p:nvSpPr>
            <p:cNvPr id="1050049" name="object 84"/>
            <p:cNvSpPr/>
            <p:nvPr/>
          </p:nvSpPr>
          <p:spPr>
            <a:xfrm>
              <a:off x="772922" y="358393"/>
              <a:ext cx="1047115" cy="154305"/>
            </a:xfrm>
            <a:custGeom>
              <a:avLst/>
              <a:ahLst/>
              <a:rect l="l" t="t" r="r" b="b"/>
              <a:pathLst>
                <a:path w="1047115" h="154304">
                  <a:moveTo>
                    <a:pt x="1046683" y="0"/>
                  </a:moveTo>
                  <a:lnTo>
                    <a:pt x="896416" y="0"/>
                  </a:lnTo>
                  <a:lnTo>
                    <a:pt x="0" y="131825"/>
                  </a:lnTo>
                  <a:lnTo>
                    <a:pt x="0" y="153923"/>
                  </a:lnTo>
                  <a:lnTo>
                    <a:pt x="1046683" y="0"/>
                  </a:lnTo>
                  <a:close/>
                </a:path>
              </a:pathLst>
            </a:custGeom>
            <a:solidFill>
              <a:srgbClr val="0A9B9B"/>
            </a:solidFill>
          </p:spPr>
          <p:txBody>
            <a:bodyPr bIns="0" lIns="0" rIns="0" rtlCol="0" tIns="0" wrap="square"/>
            <a:p>
              <a:pPr defTabSz="916932"/>
              <a:endParaRPr>
                <a:solidFill>
                  <a:prstClr val="black"/>
                </a:solidFill>
              </a:endParaRPr>
            </a:p>
          </p:txBody>
        </p:sp>
        <p:sp>
          <p:nvSpPr>
            <p:cNvPr id="1050050" name="object 85"/>
            <p:cNvSpPr/>
            <p:nvPr/>
          </p:nvSpPr>
          <p:spPr>
            <a:xfrm>
              <a:off x="772922" y="358393"/>
              <a:ext cx="1196975" cy="176530"/>
            </a:xfrm>
            <a:custGeom>
              <a:avLst/>
              <a:ahLst/>
              <a:rect l="l" t="t" r="r" b="b"/>
              <a:pathLst>
                <a:path w="1196974" h="176529">
                  <a:moveTo>
                    <a:pt x="1196949" y="0"/>
                  </a:moveTo>
                  <a:lnTo>
                    <a:pt x="1046683" y="0"/>
                  </a:lnTo>
                  <a:lnTo>
                    <a:pt x="0" y="153923"/>
                  </a:lnTo>
                  <a:lnTo>
                    <a:pt x="0" y="176021"/>
                  </a:lnTo>
                  <a:lnTo>
                    <a:pt x="1196949" y="0"/>
                  </a:lnTo>
                  <a:close/>
                </a:path>
              </a:pathLst>
            </a:custGeom>
            <a:solidFill>
              <a:srgbClr val="0B9C9C"/>
            </a:solidFill>
          </p:spPr>
          <p:txBody>
            <a:bodyPr bIns="0" lIns="0" rIns="0" rtlCol="0" tIns="0" wrap="square"/>
            <a:p>
              <a:pPr defTabSz="916932"/>
              <a:endParaRPr>
                <a:solidFill>
                  <a:prstClr val="black"/>
                </a:solidFill>
              </a:endParaRPr>
            </a:p>
          </p:txBody>
        </p:sp>
        <p:sp>
          <p:nvSpPr>
            <p:cNvPr id="1050051" name="object 86"/>
            <p:cNvSpPr/>
            <p:nvPr/>
          </p:nvSpPr>
          <p:spPr>
            <a:xfrm>
              <a:off x="772922" y="358393"/>
              <a:ext cx="1347470" cy="198120"/>
            </a:xfrm>
            <a:custGeom>
              <a:avLst/>
              <a:ahLst/>
              <a:rect l="l" t="t" r="r" b="b"/>
              <a:pathLst>
                <a:path w="1347470" h="198120">
                  <a:moveTo>
                    <a:pt x="1347215" y="0"/>
                  </a:moveTo>
                  <a:lnTo>
                    <a:pt x="1196949" y="0"/>
                  </a:lnTo>
                  <a:lnTo>
                    <a:pt x="0" y="176021"/>
                  </a:lnTo>
                  <a:lnTo>
                    <a:pt x="0" y="198119"/>
                  </a:lnTo>
                  <a:lnTo>
                    <a:pt x="1347215" y="0"/>
                  </a:lnTo>
                  <a:close/>
                </a:path>
              </a:pathLst>
            </a:custGeom>
            <a:solidFill>
              <a:srgbClr val="0D9C9C"/>
            </a:solidFill>
          </p:spPr>
          <p:txBody>
            <a:bodyPr bIns="0" lIns="0" rIns="0" rtlCol="0" tIns="0" wrap="square"/>
            <a:p>
              <a:pPr defTabSz="916932"/>
              <a:endParaRPr>
                <a:solidFill>
                  <a:prstClr val="black"/>
                </a:solidFill>
              </a:endParaRPr>
            </a:p>
          </p:txBody>
        </p:sp>
        <p:sp>
          <p:nvSpPr>
            <p:cNvPr id="1050052" name="object 87"/>
            <p:cNvSpPr/>
            <p:nvPr/>
          </p:nvSpPr>
          <p:spPr>
            <a:xfrm>
              <a:off x="772922" y="358393"/>
              <a:ext cx="1492885" cy="219710"/>
            </a:xfrm>
            <a:custGeom>
              <a:avLst/>
              <a:ahLst/>
              <a:rect l="l" t="t" r="r" b="b"/>
              <a:pathLst>
                <a:path w="1492885" h="219709">
                  <a:moveTo>
                    <a:pt x="1492300" y="0"/>
                  </a:moveTo>
                  <a:lnTo>
                    <a:pt x="1347215" y="0"/>
                  </a:lnTo>
                  <a:lnTo>
                    <a:pt x="0" y="198119"/>
                  </a:lnTo>
                  <a:lnTo>
                    <a:pt x="0" y="219455"/>
                  </a:lnTo>
                  <a:lnTo>
                    <a:pt x="1492300" y="0"/>
                  </a:lnTo>
                  <a:close/>
                </a:path>
              </a:pathLst>
            </a:custGeom>
            <a:solidFill>
              <a:srgbClr val="0E9D9D"/>
            </a:solidFill>
          </p:spPr>
          <p:txBody>
            <a:bodyPr bIns="0" lIns="0" rIns="0" rtlCol="0" tIns="0" wrap="square"/>
            <a:p>
              <a:pPr defTabSz="916932"/>
              <a:endParaRPr>
                <a:solidFill>
                  <a:prstClr val="black"/>
                </a:solidFill>
              </a:endParaRPr>
            </a:p>
          </p:txBody>
        </p:sp>
        <p:sp>
          <p:nvSpPr>
            <p:cNvPr id="1050053" name="object 88"/>
            <p:cNvSpPr/>
            <p:nvPr/>
          </p:nvSpPr>
          <p:spPr>
            <a:xfrm>
              <a:off x="772922" y="358393"/>
              <a:ext cx="1642745" cy="241935"/>
            </a:xfrm>
            <a:custGeom>
              <a:avLst/>
              <a:ahLst/>
              <a:rect l="l" t="t" r="r" b="b"/>
              <a:pathLst>
                <a:path w="1642745" h="241934">
                  <a:moveTo>
                    <a:pt x="1642567" y="0"/>
                  </a:moveTo>
                  <a:lnTo>
                    <a:pt x="1492300" y="0"/>
                  </a:lnTo>
                  <a:lnTo>
                    <a:pt x="0" y="219455"/>
                  </a:lnTo>
                  <a:lnTo>
                    <a:pt x="0" y="241553"/>
                  </a:lnTo>
                  <a:lnTo>
                    <a:pt x="1642567" y="0"/>
                  </a:lnTo>
                  <a:close/>
                </a:path>
              </a:pathLst>
            </a:custGeom>
            <a:solidFill>
              <a:srgbClr val="0F9E9E"/>
            </a:solidFill>
          </p:spPr>
          <p:txBody>
            <a:bodyPr bIns="0" lIns="0" rIns="0" rtlCol="0" tIns="0" wrap="square"/>
            <a:p>
              <a:pPr defTabSz="916932"/>
              <a:endParaRPr>
                <a:solidFill>
                  <a:prstClr val="black"/>
                </a:solidFill>
              </a:endParaRPr>
            </a:p>
          </p:txBody>
        </p:sp>
        <p:sp>
          <p:nvSpPr>
            <p:cNvPr id="1050054" name="object 89"/>
            <p:cNvSpPr/>
            <p:nvPr/>
          </p:nvSpPr>
          <p:spPr>
            <a:xfrm>
              <a:off x="772922" y="358393"/>
              <a:ext cx="1793239" cy="264160"/>
            </a:xfrm>
            <a:custGeom>
              <a:avLst/>
              <a:ahLst/>
              <a:rect l="l" t="t" r="r" b="b"/>
              <a:pathLst>
                <a:path w="1793239" h="264159">
                  <a:moveTo>
                    <a:pt x="1792833" y="0"/>
                  </a:moveTo>
                  <a:lnTo>
                    <a:pt x="1642567" y="0"/>
                  </a:lnTo>
                  <a:lnTo>
                    <a:pt x="0" y="241553"/>
                  </a:lnTo>
                  <a:lnTo>
                    <a:pt x="0" y="263651"/>
                  </a:lnTo>
                  <a:lnTo>
                    <a:pt x="1792833" y="0"/>
                  </a:lnTo>
                  <a:close/>
                </a:path>
              </a:pathLst>
            </a:custGeom>
            <a:solidFill>
              <a:srgbClr val="119F9F"/>
            </a:solidFill>
          </p:spPr>
          <p:txBody>
            <a:bodyPr bIns="0" lIns="0" rIns="0" rtlCol="0" tIns="0" wrap="square"/>
            <a:p>
              <a:pPr defTabSz="916932"/>
              <a:endParaRPr>
                <a:solidFill>
                  <a:prstClr val="black"/>
                </a:solidFill>
              </a:endParaRPr>
            </a:p>
          </p:txBody>
        </p:sp>
        <p:sp>
          <p:nvSpPr>
            <p:cNvPr id="1050055" name="object 90"/>
            <p:cNvSpPr/>
            <p:nvPr/>
          </p:nvSpPr>
          <p:spPr>
            <a:xfrm>
              <a:off x="772922" y="358393"/>
              <a:ext cx="1943100" cy="285750"/>
            </a:xfrm>
            <a:custGeom>
              <a:avLst/>
              <a:ahLst/>
              <a:rect l="l" t="t" r="r" b="b"/>
              <a:pathLst>
                <a:path w="1943100" h="285750">
                  <a:moveTo>
                    <a:pt x="1943099" y="0"/>
                  </a:moveTo>
                  <a:lnTo>
                    <a:pt x="1792833" y="0"/>
                  </a:lnTo>
                  <a:lnTo>
                    <a:pt x="0" y="263651"/>
                  </a:lnTo>
                  <a:lnTo>
                    <a:pt x="0" y="285749"/>
                  </a:lnTo>
                  <a:lnTo>
                    <a:pt x="1943099" y="0"/>
                  </a:lnTo>
                  <a:close/>
                </a:path>
              </a:pathLst>
            </a:custGeom>
            <a:solidFill>
              <a:srgbClr val="12A0A0"/>
            </a:solidFill>
          </p:spPr>
          <p:txBody>
            <a:bodyPr bIns="0" lIns="0" rIns="0" rtlCol="0" tIns="0" wrap="square"/>
            <a:p>
              <a:pPr defTabSz="916932"/>
              <a:endParaRPr>
                <a:solidFill>
                  <a:prstClr val="black"/>
                </a:solidFill>
              </a:endParaRPr>
            </a:p>
          </p:txBody>
        </p:sp>
        <p:sp>
          <p:nvSpPr>
            <p:cNvPr id="1050056" name="object 91"/>
            <p:cNvSpPr/>
            <p:nvPr/>
          </p:nvSpPr>
          <p:spPr>
            <a:xfrm>
              <a:off x="772922" y="358393"/>
              <a:ext cx="2093595" cy="307975"/>
            </a:xfrm>
            <a:custGeom>
              <a:avLst/>
              <a:ahLst/>
              <a:rect l="l" t="t" r="r" b="b"/>
              <a:pathLst>
                <a:path w="2093595" h="307975">
                  <a:moveTo>
                    <a:pt x="2093366" y="0"/>
                  </a:moveTo>
                  <a:lnTo>
                    <a:pt x="1943099" y="0"/>
                  </a:lnTo>
                  <a:lnTo>
                    <a:pt x="0" y="285749"/>
                  </a:lnTo>
                  <a:lnTo>
                    <a:pt x="0" y="307847"/>
                  </a:lnTo>
                  <a:lnTo>
                    <a:pt x="2093366" y="0"/>
                  </a:lnTo>
                  <a:close/>
                </a:path>
              </a:pathLst>
            </a:custGeom>
            <a:solidFill>
              <a:srgbClr val="13A1A1"/>
            </a:solidFill>
          </p:spPr>
          <p:txBody>
            <a:bodyPr bIns="0" lIns="0" rIns="0" rtlCol="0" tIns="0" wrap="square"/>
            <a:p>
              <a:pPr defTabSz="916932"/>
              <a:endParaRPr>
                <a:solidFill>
                  <a:prstClr val="black"/>
                </a:solidFill>
              </a:endParaRPr>
            </a:p>
          </p:txBody>
        </p:sp>
        <p:sp>
          <p:nvSpPr>
            <p:cNvPr id="1050057" name="object 92"/>
            <p:cNvSpPr/>
            <p:nvPr/>
          </p:nvSpPr>
          <p:spPr>
            <a:xfrm>
              <a:off x="772922" y="358393"/>
              <a:ext cx="2244090" cy="330200"/>
            </a:xfrm>
            <a:custGeom>
              <a:avLst/>
              <a:ahLst/>
              <a:rect l="l" t="t" r="r" b="b"/>
              <a:pathLst>
                <a:path w="2244090" h="330200">
                  <a:moveTo>
                    <a:pt x="2243632" y="0"/>
                  </a:moveTo>
                  <a:lnTo>
                    <a:pt x="2093366" y="0"/>
                  </a:lnTo>
                  <a:lnTo>
                    <a:pt x="0" y="307847"/>
                  </a:lnTo>
                  <a:lnTo>
                    <a:pt x="0" y="329945"/>
                  </a:lnTo>
                  <a:lnTo>
                    <a:pt x="2243632" y="0"/>
                  </a:lnTo>
                  <a:close/>
                </a:path>
              </a:pathLst>
            </a:custGeom>
            <a:solidFill>
              <a:srgbClr val="15A2A2"/>
            </a:solidFill>
          </p:spPr>
          <p:txBody>
            <a:bodyPr bIns="0" lIns="0" rIns="0" rtlCol="0" tIns="0" wrap="square"/>
            <a:p>
              <a:pPr defTabSz="916932"/>
              <a:endParaRPr>
                <a:solidFill>
                  <a:prstClr val="black"/>
                </a:solidFill>
              </a:endParaRPr>
            </a:p>
          </p:txBody>
        </p:sp>
        <p:sp>
          <p:nvSpPr>
            <p:cNvPr id="1050058" name="object 93"/>
            <p:cNvSpPr/>
            <p:nvPr/>
          </p:nvSpPr>
          <p:spPr>
            <a:xfrm>
              <a:off x="772922" y="358393"/>
              <a:ext cx="2393950" cy="352425"/>
            </a:xfrm>
            <a:custGeom>
              <a:avLst/>
              <a:ahLst/>
              <a:rect l="l" t="t" r="r" b="b"/>
              <a:pathLst>
                <a:path w="2393950" h="352425">
                  <a:moveTo>
                    <a:pt x="2393899" y="0"/>
                  </a:moveTo>
                  <a:lnTo>
                    <a:pt x="2243632" y="0"/>
                  </a:lnTo>
                  <a:lnTo>
                    <a:pt x="0" y="329945"/>
                  </a:lnTo>
                  <a:lnTo>
                    <a:pt x="0" y="352043"/>
                  </a:lnTo>
                  <a:lnTo>
                    <a:pt x="2393899" y="0"/>
                  </a:lnTo>
                  <a:close/>
                </a:path>
              </a:pathLst>
            </a:custGeom>
            <a:solidFill>
              <a:srgbClr val="16A4A4"/>
            </a:solidFill>
          </p:spPr>
          <p:txBody>
            <a:bodyPr bIns="0" lIns="0" rIns="0" rtlCol="0" tIns="0" wrap="square"/>
            <a:p>
              <a:pPr defTabSz="916932"/>
              <a:endParaRPr>
                <a:solidFill>
                  <a:prstClr val="black"/>
                </a:solidFill>
              </a:endParaRPr>
            </a:p>
          </p:txBody>
        </p:sp>
        <p:sp>
          <p:nvSpPr>
            <p:cNvPr id="1050059" name="object 94"/>
            <p:cNvSpPr/>
            <p:nvPr/>
          </p:nvSpPr>
          <p:spPr>
            <a:xfrm>
              <a:off x="772922" y="358393"/>
              <a:ext cx="2539365" cy="373380"/>
            </a:xfrm>
            <a:custGeom>
              <a:avLst/>
              <a:ahLst/>
              <a:rect l="l" t="t" r="r" b="b"/>
              <a:pathLst>
                <a:path w="2539365" h="373380">
                  <a:moveTo>
                    <a:pt x="2538983" y="0"/>
                  </a:moveTo>
                  <a:lnTo>
                    <a:pt x="2393899" y="0"/>
                  </a:lnTo>
                  <a:lnTo>
                    <a:pt x="0" y="352043"/>
                  </a:lnTo>
                  <a:lnTo>
                    <a:pt x="0" y="373379"/>
                  </a:lnTo>
                  <a:lnTo>
                    <a:pt x="2538983" y="0"/>
                  </a:lnTo>
                  <a:close/>
                </a:path>
              </a:pathLst>
            </a:custGeom>
            <a:solidFill>
              <a:srgbClr val="17A5A5"/>
            </a:solidFill>
          </p:spPr>
          <p:txBody>
            <a:bodyPr bIns="0" lIns="0" rIns="0" rtlCol="0" tIns="0" wrap="square"/>
            <a:p>
              <a:pPr defTabSz="916932"/>
              <a:endParaRPr>
                <a:solidFill>
                  <a:prstClr val="black"/>
                </a:solidFill>
              </a:endParaRPr>
            </a:p>
          </p:txBody>
        </p:sp>
        <p:sp>
          <p:nvSpPr>
            <p:cNvPr id="1050060" name="object 95"/>
            <p:cNvSpPr/>
            <p:nvPr/>
          </p:nvSpPr>
          <p:spPr>
            <a:xfrm>
              <a:off x="772922" y="358393"/>
              <a:ext cx="2689860" cy="395605"/>
            </a:xfrm>
            <a:custGeom>
              <a:avLst/>
              <a:ahLst/>
              <a:rect l="l" t="t" r="r" b="b"/>
              <a:pathLst>
                <a:path w="2689860" h="395605">
                  <a:moveTo>
                    <a:pt x="2689250" y="0"/>
                  </a:moveTo>
                  <a:lnTo>
                    <a:pt x="2538983" y="0"/>
                  </a:lnTo>
                  <a:lnTo>
                    <a:pt x="0" y="373379"/>
                  </a:lnTo>
                  <a:lnTo>
                    <a:pt x="0" y="395477"/>
                  </a:lnTo>
                  <a:lnTo>
                    <a:pt x="2689250" y="0"/>
                  </a:lnTo>
                  <a:close/>
                </a:path>
              </a:pathLst>
            </a:custGeom>
            <a:solidFill>
              <a:srgbClr val="19A6A6"/>
            </a:solidFill>
          </p:spPr>
          <p:txBody>
            <a:bodyPr bIns="0" lIns="0" rIns="0" rtlCol="0" tIns="0" wrap="square"/>
            <a:p>
              <a:pPr defTabSz="916932"/>
              <a:endParaRPr>
                <a:solidFill>
                  <a:prstClr val="black"/>
                </a:solidFill>
              </a:endParaRPr>
            </a:p>
          </p:txBody>
        </p:sp>
        <p:sp>
          <p:nvSpPr>
            <p:cNvPr id="1050061" name="object 96"/>
            <p:cNvSpPr/>
            <p:nvPr/>
          </p:nvSpPr>
          <p:spPr>
            <a:xfrm>
              <a:off x="772922" y="358393"/>
              <a:ext cx="2839720" cy="417830"/>
            </a:xfrm>
            <a:custGeom>
              <a:avLst/>
              <a:ahLst/>
              <a:rect l="l" t="t" r="r" b="b"/>
              <a:pathLst>
                <a:path w="2839720" h="417830">
                  <a:moveTo>
                    <a:pt x="2839516" y="0"/>
                  </a:moveTo>
                  <a:lnTo>
                    <a:pt x="2689250" y="0"/>
                  </a:lnTo>
                  <a:lnTo>
                    <a:pt x="0" y="395477"/>
                  </a:lnTo>
                  <a:lnTo>
                    <a:pt x="0" y="417575"/>
                  </a:lnTo>
                  <a:lnTo>
                    <a:pt x="2839516" y="0"/>
                  </a:lnTo>
                  <a:close/>
                </a:path>
              </a:pathLst>
            </a:custGeom>
            <a:solidFill>
              <a:srgbClr val="1AA8A8"/>
            </a:solidFill>
          </p:spPr>
          <p:txBody>
            <a:bodyPr bIns="0" lIns="0" rIns="0" rtlCol="0" tIns="0" wrap="square"/>
            <a:p>
              <a:pPr defTabSz="916932"/>
              <a:endParaRPr>
                <a:solidFill>
                  <a:prstClr val="black"/>
                </a:solidFill>
              </a:endParaRPr>
            </a:p>
          </p:txBody>
        </p:sp>
        <p:sp>
          <p:nvSpPr>
            <p:cNvPr id="1050062" name="object 97"/>
            <p:cNvSpPr/>
            <p:nvPr/>
          </p:nvSpPr>
          <p:spPr>
            <a:xfrm>
              <a:off x="772922" y="358393"/>
              <a:ext cx="2990215" cy="440055"/>
            </a:xfrm>
            <a:custGeom>
              <a:avLst/>
              <a:ahLst/>
              <a:rect l="l" t="t" r="r" b="b"/>
              <a:pathLst>
                <a:path w="2990215" h="440055">
                  <a:moveTo>
                    <a:pt x="2989783" y="0"/>
                  </a:moveTo>
                  <a:lnTo>
                    <a:pt x="2839516" y="0"/>
                  </a:lnTo>
                  <a:lnTo>
                    <a:pt x="0" y="417575"/>
                  </a:lnTo>
                  <a:lnTo>
                    <a:pt x="0" y="439673"/>
                  </a:lnTo>
                  <a:lnTo>
                    <a:pt x="2989783" y="0"/>
                  </a:lnTo>
                  <a:close/>
                </a:path>
              </a:pathLst>
            </a:custGeom>
            <a:solidFill>
              <a:srgbClr val="1CA9A9"/>
            </a:solidFill>
          </p:spPr>
          <p:txBody>
            <a:bodyPr bIns="0" lIns="0" rIns="0" rtlCol="0" tIns="0" wrap="square"/>
            <a:p>
              <a:pPr defTabSz="916932"/>
              <a:endParaRPr>
                <a:solidFill>
                  <a:prstClr val="black"/>
                </a:solidFill>
              </a:endParaRPr>
            </a:p>
          </p:txBody>
        </p:sp>
        <p:sp>
          <p:nvSpPr>
            <p:cNvPr id="1050063" name="object 98"/>
            <p:cNvSpPr/>
            <p:nvPr/>
          </p:nvSpPr>
          <p:spPr>
            <a:xfrm>
              <a:off x="772922" y="358393"/>
              <a:ext cx="3140075" cy="462280"/>
            </a:xfrm>
            <a:custGeom>
              <a:avLst/>
              <a:ahLst/>
              <a:rect l="l" t="t" r="r" b="b"/>
              <a:pathLst>
                <a:path w="3140075" h="462280">
                  <a:moveTo>
                    <a:pt x="3140049" y="0"/>
                  </a:moveTo>
                  <a:lnTo>
                    <a:pt x="2989783" y="0"/>
                  </a:lnTo>
                  <a:lnTo>
                    <a:pt x="0" y="439673"/>
                  </a:lnTo>
                  <a:lnTo>
                    <a:pt x="0" y="461771"/>
                  </a:lnTo>
                  <a:lnTo>
                    <a:pt x="3140049" y="0"/>
                  </a:lnTo>
                  <a:close/>
                </a:path>
              </a:pathLst>
            </a:custGeom>
            <a:solidFill>
              <a:srgbClr val="1DABAB"/>
            </a:solidFill>
          </p:spPr>
          <p:txBody>
            <a:bodyPr bIns="0" lIns="0" rIns="0" rtlCol="0" tIns="0" wrap="square"/>
            <a:p>
              <a:pPr defTabSz="916932"/>
              <a:endParaRPr>
                <a:solidFill>
                  <a:prstClr val="black"/>
                </a:solidFill>
              </a:endParaRPr>
            </a:p>
          </p:txBody>
        </p:sp>
        <p:sp>
          <p:nvSpPr>
            <p:cNvPr id="1050064" name="object 99"/>
            <p:cNvSpPr/>
            <p:nvPr/>
          </p:nvSpPr>
          <p:spPr>
            <a:xfrm>
              <a:off x="772922" y="358393"/>
              <a:ext cx="3290570" cy="483870"/>
            </a:xfrm>
            <a:custGeom>
              <a:avLst/>
              <a:ahLst/>
              <a:rect l="l" t="t" r="r" b="b"/>
              <a:pathLst>
                <a:path w="3290570" h="483869">
                  <a:moveTo>
                    <a:pt x="3290315" y="0"/>
                  </a:moveTo>
                  <a:lnTo>
                    <a:pt x="3140049" y="0"/>
                  </a:lnTo>
                  <a:lnTo>
                    <a:pt x="0" y="461771"/>
                  </a:lnTo>
                  <a:lnTo>
                    <a:pt x="0" y="483869"/>
                  </a:lnTo>
                  <a:lnTo>
                    <a:pt x="3290315" y="0"/>
                  </a:lnTo>
                  <a:close/>
                </a:path>
              </a:pathLst>
            </a:custGeom>
            <a:solidFill>
              <a:srgbClr val="1EACAC"/>
            </a:solidFill>
          </p:spPr>
          <p:txBody>
            <a:bodyPr bIns="0" lIns="0" rIns="0" rtlCol="0" tIns="0" wrap="square"/>
            <a:p>
              <a:pPr defTabSz="916932"/>
              <a:endParaRPr>
                <a:solidFill>
                  <a:prstClr val="black"/>
                </a:solidFill>
              </a:endParaRPr>
            </a:p>
          </p:txBody>
        </p:sp>
        <p:sp>
          <p:nvSpPr>
            <p:cNvPr id="1050065" name="object 100"/>
            <p:cNvSpPr/>
            <p:nvPr/>
          </p:nvSpPr>
          <p:spPr>
            <a:xfrm>
              <a:off x="772922" y="358393"/>
              <a:ext cx="3435985" cy="505459"/>
            </a:xfrm>
            <a:custGeom>
              <a:avLst/>
              <a:ahLst/>
              <a:rect l="l" t="t" r="r" b="b"/>
              <a:pathLst>
                <a:path w="3435985" h="505459">
                  <a:moveTo>
                    <a:pt x="3435400" y="0"/>
                  </a:moveTo>
                  <a:lnTo>
                    <a:pt x="3290315" y="0"/>
                  </a:lnTo>
                  <a:lnTo>
                    <a:pt x="0" y="483869"/>
                  </a:lnTo>
                  <a:lnTo>
                    <a:pt x="0" y="505205"/>
                  </a:lnTo>
                  <a:lnTo>
                    <a:pt x="3435400" y="0"/>
                  </a:lnTo>
                  <a:close/>
                </a:path>
              </a:pathLst>
            </a:custGeom>
            <a:solidFill>
              <a:srgbClr val="1FAEAE"/>
            </a:solidFill>
          </p:spPr>
          <p:txBody>
            <a:bodyPr bIns="0" lIns="0" rIns="0" rtlCol="0" tIns="0" wrap="square"/>
            <a:p>
              <a:pPr defTabSz="916932"/>
              <a:endParaRPr>
                <a:solidFill>
                  <a:prstClr val="black"/>
                </a:solidFill>
              </a:endParaRPr>
            </a:p>
          </p:txBody>
        </p:sp>
        <p:sp>
          <p:nvSpPr>
            <p:cNvPr id="1050066" name="object 101"/>
            <p:cNvSpPr/>
            <p:nvPr/>
          </p:nvSpPr>
          <p:spPr>
            <a:xfrm>
              <a:off x="772922" y="358393"/>
              <a:ext cx="3585845" cy="527685"/>
            </a:xfrm>
            <a:custGeom>
              <a:avLst/>
              <a:ahLst/>
              <a:rect l="l" t="t" r="r" b="b"/>
              <a:pathLst>
                <a:path w="3585845" h="527685">
                  <a:moveTo>
                    <a:pt x="3585667" y="0"/>
                  </a:moveTo>
                  <a:lnTo>
                    <a:pt x="3435400" y="0"/>
                  </a:lnTo>
                  <a:lnTo>
                    <a:pt x="0" y="505205"/>
                  </a:lnTo>
                  <a:lnTo>
                    <a:pt x="0" y="527303"/>
                  </a:lnTo>
                  <a:lnTo>
                    <a:pt x="3585667" y="0"/>
                  </a:lnTo>
                  <a:close/>
                </a:path>
              </a:pathLst>
            </a:custGeom>
            <a:solidFill>
              <a:srgbClr val="20B0B0"/>
            </a:solidFill>
          </p:spPr>
          <p:txBody>
            <a:bodyPr bIns="0" lIns="0" rIns="0" rtlCol="0" tIns="0" wrap="square"/>
            <a:p>
              <a:pPr defTabSz="916932"/>
              <a:endParaRPr>
                <a:solidFill>
                  <a:prstClr val="black"/>
                </a:solidFill>
              </a:endParaRPr>
            </a:p>
          </p:txBody>
        </p:sp>
        <p:sp>
          <p:nvSpPr>
            <p:cNvPr id="1050067" name="object 102"/>
            <p:cNvSpPr/>
            <p:nvPr/>
          </p:nvSpPr>
          <p:spPr>
            <a:xfrm>
              <a:off x="772922" y="358393"/>
              <a:ext cx="3736340" cy="549910"/>
            </a:xfrm>
            <a:custGeom>
              <a:avLst/>
              <a:ahLst/>
              <a:rect l="l" t="t" r="r" b="b"/>
              <a:pathLst>
                <a:path w="3736340" h="549910">
                  <a:moveTo>
                    <a:pt x="3735933" y="0"/>
                  </a:moveTo>
                  <a:lnTo>
                    <a:pt x="3585667" y="0"/>
                  </a:lnTo>
                  <a:lnTo>
                    <a:pt x="0" y="527303"/>
                  </a:lnTo>
                  <a:lnTo>
                    <a:pt x="0" y="549401"/>
                  </a:lnTo>
                  <a:lnTo>
                    <a:pt x="3735933" y="0"/>
                  </a:lnTo>
                  <a:close/>
                </a:path>
              </a:pathLst>
            </a:custGeom>
            <a:solidFill>
              <a:srgbClr val="22B1B1"/>
            </a:solidFill>
          </p:spPr>
          <p:txBody>
            <a:bodyPr bIns="0" lIns="0" rIns="0" rtlCol="0" tIns="0" wrap="square"/>
            <a:p>
              <a:pPr defTabSz="916932"/>
              <a:endParaRPr>
                <a:solidFill>
                  <a:prstClr val="black"/>
                </a:solidFill>
              </a:endParaRPr>
            </a:p>
          </p:txBody>
        </p:sp>
        <p:sp>
          <p:nvSpPr>
            <p:cNvPr id="1050068" name="object 103"/>
            <p:cNvSpPr/>
            <p:nvPr/>
          </p:nvSpPr>
          <p:spPr>
            <a:xfrm>
              <a:off x="772922" y="358393"/>
              <a:ext cx="3886200" cy="571500"/>
            </a:xfrm>
            <a:custGeom>
              <a:avLst/>
              <a:ahLst/>
              <a:rect l="l" t="t" r="r" b="b"/>
              <a:pathLst>
                <a:path w="3886200" h="571500">
                  <a:moveTo>
                    <a:pt x="3886199" y="0"/>
                  </a:moveTo>
                  <a:lnTo>
                    <a:pt x="3735933" y="0"/>
                  </a:lnTo>
                  <a:lnTo>
                    <a:pt x="0" y="549401"/>
                  </a:lnTo>
                  <a:lnTo>
                    <a:pt x="0" y="571499"/>
                  </a:lnTo>
                  <a:lnTo>
                    <a:pt x="3886199" y="0"/>
                  </a:lnTo>
                  <a:close/>
                </a:path>
              </a:pathLst>
            </a:custGeom>
            <a:solidFill>
              <a:srgbClr val="23B3B3"/>
            </a:solidFill>
          </p:spPr>
          <p:txBody>
            <a:bodyPr bIns="0" lIns="0" rIns="0" rtlCol="0" tIns="0" wrap="square"/>
            <a:p>
              <a:pPr defTabSz="916932"/>
              <a:endParaRPr>
                <a:solidFill>
                  <a:prstClr val="black"/>
                </a:solidFill>
              </a:endParaRPr>
            </a:p>
          </p:txBody>
        </p:sp>
        <p:sp>
          <p:nvSpPr>
            <p:cNvPr id="1050069" name="object 104"/>
            <p:cNvSpPr/>
            <p:nvPr/>
          </p:nvSpPr>
          <p:spPr>
            <a:xfrm>
              <a:off x="772922" y="358393"/>
              <a:ext cx="4036695" cy="593725"/>
            </a:xfrm>
            <a:custGeom>
              <a:avLst/>
              <a:ahLst/>
              <a:rect l="l" t="t" r="r" b="b"/>
              <a:pathLst>
                <a:path w="4036695" h="593725">
                  <a:moveTo>
                    <a:pt x="4036466" y="0"/>
                  </a:moveTo>
                  <a:lnTo>
                    <a:pt x="3886199" y="0"/>
                  </a:lnTo>
                  <a:lnTo>
                    <a:pt x="0" y="571499"/>
                  </a:lnTo>
                  <a:lnTo>
                    <a:pt x="0" y="593597"/>
                  </a:lnTo>
                  <a:lnTo>
                    <a:pt x="4036466" y="0"/>
                  </a:lnTo>
                  <a:close/>
                </a:path>
              </a:pathLst>
            </a:custGeom>
            <a:solidFill>
              <a:srgbClr val="24B5B5"/>
            </a:solidFill>
          </p:spPr>
          <p:txBody>
            <a:bodyPr bIns="0" lIns="0" rIns="0" rtlCol="0" tIns="0" wrap="square"/>
            <a:p>
              <a:pPr defTabSz="916932"/>
              <a:endParaRPr>
                <a:solidFill>
                  <a:prstClr val="black"/>
                </a:solidFill>
              </a:endParaRPr>
            </a:p>
          </p:txBody>
        </p:sp>
        <p:sp>
          <p:nvSpPr>
            <p:cNvPr id="1050070" name="object 105"/>
            <p:cNvSpPr/>
            <p:nvPr/>
          </p:nvSpPr>
          <p:spPr>
            <a:xfrm>
              <a:off x="772922" y="358393"/>
              <a:ext cx="4187190" cy="615950"/>
            </a:xfrm>
            <a:custGeom>
              <a:avLst/>
              <a:ahLst/>
              <a:rect l="l" t="t" r="r" b="b"/>
              <a:pathLst>
                <a:path w="4187190" h="615950">
                  <a:moveTo>
                    <a:pt x="4186732" y="0"/>
                  </a:moveTo>
                  <a:lnTo>
                    <a:pt x="4036466" y="0"/>
                  </a:lnTo>
                  <a:lnTo>
                    <a:pt x="0" y="593597"/>
                  </a:lnTo>
                  <a:lnTo>
                    <a:pt x="0" y="615695"/>
                  </a:lnTo>
                  <a:lnTo>
                    <a:pt x="4186732" y="0"/>
                  </a:lnTo>
                  <a:close/>
                </a:path>
              </a:pathLst>
            </a:custGeom>
            <a:solidFill>
              <a:srgbClr val="25B6B6"/>
            </a:solidFill>
          </p:spPr>
          <p:txBody>
            <a:bodyPr bIns="0" lIns="0" rIns="0" rtlCol="0" tIns="0" wrap="square"/>
            <a:p>
              <a:pPr defTabSz="916932"/>
              <a:endParaRPr>
                <a:solidFill>
                  <a:prstClr val="black"/>
                </a:solidFill>
              </a:endParaRPr>
            </a:p>
          </p:txBody>
        </p:sp>
        <p:sp>
          <p:nvSpPr>
            <p:cNvPr id="1050071" name="object 106"/>
            <p:cNvSpPr/>
            <p:nvPr/>
          </p:nvSpPr>
          <p:spPr>
            <a:xfrm>
              <a:off x="772922" y="358393"/>
              <a:ext cx="4337050" cy="638175"/>
            </a:xfrm>
            <a:custGeom>
              <a:avLst/>
              <a:ahLst/>
              <a:rect l="l" t="t" r="r" b="b"/>
              <a:pathLst>
                <a:path w="4337050" h="638175">
                  <a:moveTo>
                    <a:pt x="4336999" y="0"/>
                  </a:moveTo>
                  <a:lnTo>
                    <a:pt x="4186732" y="0"/>
                  </a:lnTo>
                  <a:lnTo>
                    <a:pt x="0" y="615695"/>
                  </a:lnTo>
                  <a:lnTo>
                    <a:pt x="0" y="637793"/>
                  </a:lnTo>
                  <a:lnTo>
                    <a:pt x="4336999" y="0"/>
                  </a:lnTo>
                  <a:close/>
                </a:path>
              </a:pathLst>
            </a:custGeom>
            <a:solidFill>
              <a:srgbClr val="26B8B8"/>
            </a:solidFill>
          </p:spPr>
          <p:txBody>
            <a:bodyPr bIns="0" lIns="0" rIns="0" rtlCol="0" tIns="0" wrap="square"/>
            <a:p>
              <a:pPr defTabSz="916932"/>
              <a:endParaRPr>
                <a:solidFill>
                  <a:prstClr val="black"/>
                </a:solidFill>
              </a:endParaRPr>
            </a:p>
          </p:txBody>
        </p:sp>
        <p:sp>
          <p:nvSpPr>
            <p:cNvPr id="1050072" name="object 107"/>
            <p:cNvSpPr/>
            <p:nvPr/>
          </p:nvSpPr>
          <p:spPr>
            <a:xfrm>
              <a:off x="772922" y="358393"/>
              <a:ext cx="4482465" cy="659130"/>
            </a:xfrm>
            <a:custGeom>
              <a:avLst/>
              <a:ahLst/>
              <a:rect l="l" t="t" r="r" b="b"/>
              <a:pathLst>
                <a:path w="4482465" h="659130">
                  <a:moveTo>
                    <a:pt x="4482083" y="0"/>
                  </a:moveTo>
                  <a:lnTo>
                    <a:pt x="4336999" y="0"/>
                  </a:lnTo>
                  <a:lnTo>
                    <a:pt x="0" y="637793"/>
                  </a:lnTo>
                  <a:lnTo>
                    <a:pt x="0" y="659129"/>
                  </a:lnTo>
                  <a:lnTo>
                    <a:pt x="4482083" y="0"/>
                  </a:lnTo>
                  <a:close/>
                </a:path>
              </a:pathLst>
            </a:custGeom>
            <a:solidFill>
              <a:srgbClr val="27B9B9"/>
            </a:solidFill>
          </p:spPr>
          <p:txBody>
            <a:bodyPr bIns="0" lIns="0" rIns="0" rtlCol="0" tIns="0" wrap="square"/>
            <a:p>
              <a:pPr defTabSz="916932"/>
              <a:endParaRPr>
                <a:solidFill>
                  <a:prstClr val="black"/>
                </a:solidFill>
              </a:endParaRPr>
            </a:p>
          </p:txBody>
        </p:sp>
        <p:sp>
          <p:nvSpPr>
            <p:cNvPr id="1050073" name="object 108"/>
            <p:cNvSpPr/>
            <p:nvPr/>
          </p:nvSpPr>
          <p:spPr>
            <a:xfrm>
              <a:off x="772922" y="358393"/>
              <a:ext cx="4632960" cy="681355"/>
            </a:xfrm>
            <a:custGeom>
              <a:avLst/>
              <a:ahLst/>
              <a:rect l="l" t="t" r="r" b="b"/>
              <a:pathLst>
                <a:path w="4632960" h="681355">
                  <a:moveTo>
                    <a:pt x="4632350" y="0"/>
                  </a:moveTo>
                  <a:lnTo>
                    <a:pt x="4482083" y="0"/>
                  </a:lnTo>
                  <a:lnTo>
                    <a:pt x="0" y="659129"/>
                  </a:lnTo>
                  <a:lnTo>
                    <a:pt x="0" y="681227"/>
                  </a:lnTo>
                  <a:lnTo>
                    <a:pt x="4632350" y="0"/>
                  </a:lnTo>
                  <a:close/>
                </a:path>
              </a:pathLst>
            </a:custGeom>
            <a:solidFill>
              <a:srgbClr val="28BBBB"/>
            </a:solidFill>
          </p:spPr>
          <p:txBody>
            <a:bodyPr bIns="0" lIns="0" rIns="0" rtlCol="0" tIns="0" wrap="square"/>
            <a:p>
              <a:pPr defTabSz="916932"/>
              <a:endParaRPr>
                <a:solidFill>
                  <a:prstClr val="black"/>
                </a:solidFill>
              </a:endParaRPr>
            </a:p>
          </p:txBody>
        </p:sp>
        <p:sp>
          <p:nvSpPr>
            <p:cNvPr id="1050074" name="object 109"/>
            <p:cNvSpPr/>
            <p:nvPr/>
          </p:nvSpPr>
          <p:spPr>
            <a:xfrm>
              <a:off x="772922" y="358393"/>
              <a:ext cx="4782820" cy="703580"/>
            </a:xfrm>
            <a:custGeom>
              <a:avLst/>
              <a:ahLst/>
              <a:rect l="l" t="t" r="r" b="b"/>
              <a:pathLst>
                <a:path w="4782820" h="703580">
                  <a:moveTo>
                    <a:pt x="4782616" y="0"/>
                  </a:moveTo>
                  <a:lnTo>
                    <a:pt x="4632350" y="0"/>
                  </a:lnTo>
                  <a:lnTo>
                    <a:pt x="0" y="681227"/>
                  </a:lnTo>
                  <a:lnTo>
                    <a:pt x="0" y="703325"/>
                  </a:lnTo>
                  <a:lnTo>
                    <a:pt x="4782616" y="0"/>
                  </a:lnTo>
                  <a:close/>
                </a:path>
              </a:pathLst>
            </a:custGeom>
            <a:solidFill>
              <a:srgbClr val="29BCBC"/>
            </a:solidFill>
          </p:spPr>
          <p:txBody>
            <a:bodyPr bIns="0" lIns="0" rIns="0" rtlCol="0" tIns="0" wrap="square"/>
            <a:p>
              <a:pPr defTabSz="916932"/>
              <a:endParaRPr>
                <a:solidFill>
                  <a:prstClr val="black"/>
                </a:solidFill>
              </a:endParaRPr>
            </a:p>
          </p:txBody>
        </p:sp>
        <p:sp>
          <p:nvSpPr>
            <p:cNvPr id="1050075" name="object 110"/>
            <p:cNvSpPr/>
            <p:nvPr/>
          </p:nvSpPr>
          <p:spPr>
            <a:xfrm>
              <a:off x="772922" y="358393"/>
              <a:ext cx="4933315" cy="725805"/>
            </a:xfrm>
            <a:custGeom>
              <a:avLst/>
              <a:ahLst/>
              <a:rect l="l" t="t" r="r" b="b"/>
              <a:pathLst>
                <a:path w="4933315" h="725805">
                  <a:moveTo>
                    <a:pt x="4932883" y="0"/>
                  </a:moveTo>
                  <a:lnTo>
                    <a:pt x="4782616" y="0"/>
                  </a:lnTo>
                  <a:lnTo>
                    <a:pt x="0" y="703325"/>
                  </a:lnTo>
                  <a:lnTo>
                    <a:pt x="0" y="725423"/>
                  </a:lnTo>
                  <a:lnTo>
                    <a:pt x="4932883" y="0"/>
                  </a:lnTo>
                  <a:close/>
                </a:path>
              </a:pathLst>
            </a:custGeom>
            <a:solidFill>
              <a:srgbClr val="2ABEBE"/>
            </a:solidFill>
          </p:spPr>
          <p:txBody>
            <a:bodyPr bIns="0" lIns="0" rIns="0" rtlCol="0" tIns="0" wrap="square"/>
            <a:p>
              <a:pPr defTabSz="916932"/>
              <a:endParaRPr>
                <a:solidFill>
                  <a:prstClr val="black"/>
                </a:solidFill>
              </a:endParaRPr>
            </a:p>
          </p:txBody>
        </p:sp>
        <p:sp>
          <p:nvSpPr>
            <p:cNvPr id="1050076" name="object 111"/>
            <p:cNvSpPr/>
            <p:nvPr/>
          </p:nvSpPr>
          <p:spPr>
            <a:xfrm>
              <a:off x="772922" y="358393"/>
              <a:ext cx="5083175" cy="748030"/>
            </a:xfrm>
            <a:custGeom>
              <a:avLst/>
              <a:ahLst/>
              <a:rect l="l" t="t" r="r" b="b"/>
              <a:pathLst>
                <a:path w="5083175" h="748030">
                  <a:moveTo>
                    <a:pt x="5083149" y="0"/>
                  </a:moveTo>
                  <a:lnTo>
                    <a:pt x="4932883" y="0"/>
                  </a:lnTo>
                  <a:lnTo>
                    <a:pt x="0" y="725423"/>
                  </a:lnTo>
                  <a:lnTo>
                    <a:pt x="0" y="747521"/>
                  </a:lnTo>
                  <a:lnTo>
                    <a:pt x="5083149" y="0"/>
                  </a:lnTo>
                  <a:close/>
                </a:path>
              </a:pathLst>
            </a:custGeom>
            <a:solidFill>
              <a:srgbClr val="2BBFBF"/>
            </a:solidFill>
          </p:spPr>
          <p:txBody>
            <a:bodyPr bIns="0" lIns="0" rIns="0" rtlCol="0" tIns="0" wrap="square"/>
            <a:p>
              <a:pPr defTabSz="916932"/>
              <a:endParaRPr>
                <a:solidFill>
                  <a:prstClr val="black"/>
                </a:solidFill>
              </a:endParaRPr>
            </a:p>
          </p:txBody>
        </p:sp>
        <p:sp>
          <p:nvSpPr>
            <p:cNvPr id="1050077" name="object 112"/>
            <p:cNvSpPr/>
            <p:nvPr/>
          </p:nvSpPr>
          <p:spPr>
            <a:xfrm>
              <a:off x="772922" y="358393"/>
              <a:ext cx="5233670" cy="769620"/>
            </a:xfrm>
            <a:custGeom>
              <a:avLst/>
              <a:ahLst/>
              <a:rect l="l" t="t" r="r" b="b"/>
              <a:pathLst>
                <a:path w="5233670" h="769619">
                  <a:moveTo>
                    <a:pt x="5233415" y="0"/>
                  </a:moveTo>
                  <a:lnTo>
                    <a:pt x="5083149" y="0"/>
                  </a:lnTo>
                  <a:lnTo>
                    <a:pt x="0" y="747521"/>
                  </a:lnTo>
                  <a:lnTo>
                    <a:pt x="0" y="769619"/>
                  </a:lnTo>
                  <a:lnTo>
                    <a:pt x="5233415" y="0"/>
                  </a:lnTo>
                  <a:close/>
                </a:path>
              </a:pathLst>
            </a:custGeom>
            <a:solidFill>
              <a:srgbClr val="2CC0C0"/>
            </a:solidFill>
          </p:spPr>
          <p:txBody>
            <a:bodyPr bIns="0" lIns="0" rIns="0" rtlCol="0" tIns="0" wrap="square"/>
            <a:p>
              <a:pPr defTabSz="916932"/>
              <a:endParaRPr>
                <a:solidFill>
                  <a:prstClr val="black"/>
                </a:solidFill>
              </a:endParaRPr>
            </a:p>
          </p:txBody>
        </p:sp>
        <p:sp>
          <p:nvSpPr>
            <p:cNvPr id="1050078" name="object 113"/>
            <p:cNvSpPr/>
            <p:nvPr/>
          </p:nvSpPr>
          <p:spPr>
            <a:xfrm>
              <a:off x="772922" y="358393"/>
              <a:ext cx="5379085" cy="791210"/>
            </a:xfrm>
            <a:custGeom>
              <a:avLst/>
              <a:ahLst/>
              <a:rect l="l" t="t" r="r" b="b"/>
              <a:pathLst>
                <a:path w="5379085" h="791210">
                  <a:moveTo>
                    <a:pt x="5378500" y="0"/>
                  </a:moveTo>
                  <a:lnTo>
                    <a:pt x="5233415" y="0"/>
                  </a:lnTo>
                  <a:lnTo>
                    <a:pt x="0" y="769619"/>
                  </a:lnTo>
                  <a:lnTo>
                    <a:pt x="0" y="790955"/>
                  </a:lnTo>
                  <a:lnTo>
                    <a:pt x="5378500" y="0"/>
                  </a:lnTo>
                  <a:close/>
                </a:path>
              </a:pathLst>
            </a:custGeom>
            <a:solidFill>
              <a:srgbClr val="2DC1C1"/>
            </a:solidFill>
          </p:spPr>
          <p:txBody>
            <a:bodyPr bIns="0" lIns="0" rIns="0" rtlCol="0" tIns="0" wrap="square"/>
            <a:p>
              <a:pPr defTabSz="916932"/>
              <a:endParaRPr>
                <a:solidFill>
                  <a:prstClr val="black"/>
                </a:solidFill>
              </a:endParaRPr>
            </a:p>
          </p:txBody>
        </p:sp>
        <p:sp>
          <p:nvSpPr>
            <p:cNvPr id="1050079" name="object 114"/>
            <p:cNvSpPr/>
            <p:nvPr/>
          </p:nvSpPr>
          <p:spPr>
            <a:xfrm>
              <a:off x="772922" y="358393"/>
              <a:ext cx="5528945" cy="813435"/>
            </a:xfrm>
            <a:custGeom>
              <a:avLst/>
              <a:ahLst/>
              <a:rect l="l" t="t" r="r" b="b"/>
              <a:pathLst>
                <a:path w="5528945" h="813435">
                  <a:moveTo>
                    <a:pt x="5528767" y="0"/>
                  </a:moveTo>
                  <a:lnTo>
                    <a:pt x="5378500" y="0"/>
                  </a:lnTo>
                  <a:lnTo>
                    <a:pt x="0" y="790955"/>
                  </a:lnTo>
                  <a:lnTo>
                    <a:pt x="0" y="813053"/>
                  </a:lnTo>
                  <a:lnTo>
                    <a:pt x="5528767" y="0"/>
                  </a:lnTo>
                  <a:close/>
                </a:path>
              </a:pathLst>
            </a:custGeom>
            <a:solidFill>
              <a:srgbClr val="2DC3C3"/>
            </a:solidFill>
          </p:spPr>
          <p:txBody>
            <a:bodyPr bIns="0" lIns="0" rIns="0" rtlCol="0" tIns="0" wrap="square"/>
            <a:p>
              <a:pPr defTabSz="916932"/>
              <a:endParaRPr>
                <a:solidFill>
                  <a:prstClr val="black"/>
                </a:solidFill>
              </a:endParaRPr>
            </a:p>
          </p:txBody>
        </p:sp>
        <p:sp>
          <p:nvSpPr>
            <p:cNvPr id="1050080" name="object 115"/>
            <p:cNvSpPr/>
            <p:nvPr/>
          </p:nvSpPr>
          <p:spPr>
            <a:xfrm>
              <a:off x="772922" y="358393"/>
              <a:ext cx="5679440" cy="835660"/>
            </a:xfrm>
            <a:custGeom>
              <a:avLst/>
              <a:ahLst/>
              <a:rect l="l" t="t" r="r" b="b"/>
              <a:pathLst>
                <a:path w="5679440" h="835660">
                  <a:moveTo>
                    <a:pt x="5679033" y="0"/>
                  </a:moveTo>
                  <a:lnTo>
                    <a:pt x="5528767" y="0"/>
                  </a:lnTo>
                  <a:lnTo>
                    <a:pt x="0" y="813053"/>
                  </a:lnTo>
                  <a:lnTo>
                    <a:pt x="0" y="835151"/>
                  </a:lnTo>
                  <a:lnTo>
                    <a:pt x="5679033" y="0"/>
                  </a:lnTo>
                  <a:close/>
                </a:path>
              </a:pathLst>
            </a:custGeom>
            <a:solidFill>
              <a:srgbClr val="2EC4C4"/>
            </a:solidFill>
          </p:spPr>
          <p:txBody>
            <a:bodyPr bIns="0" lIns="0" rIns="0" rtlCol="0" tIns="0" wrap="square"/>
            <a:p>
              <a:pPr defTabSz="916932"/>
              <a:endParaRPr>
                <a:solidFill>
                  <a:prstClr val="black"/>
                </a:solidFill>
              </a:endParaRPr>
            </a:p>
          </p:txBody>
        </p:sp>
        <p:sp>
          <p:nvSpPr>
            <p:cNvPr id="1050081" name="object 116"/>
            <p:cNvSpPr/>
            <p:nvPr/>
          </p:nvSpPr>
          <p:spPr>
            <a:xfrm>
              <a:off x="772922" y="358393"/>
              <a:ext cx="5829300" cy="857250"/>
            </a:xfrm>
            <a:custGeom>
              <a:avLst/>
              <a:ahLst/>
              <a:rect l="l" t="t" r="r" b="b"/>
              <a:pathLst>
                <a:path w="5829300" h="857250">
                  <a:moveTo>
                    <a:pt x="5829299" y="0"/>
                  </a:moveTo>
                  <a:lnTo>
                    <a:pt x="5679033" y="0"/>
                  </a:lnTo>
                  <a:lnTo>
                    <a:pt x="0" y="835151"/>
                  </a:lnTo>
                  <a:lnTo>
                    <a:pt x="0" y="857249"/>
                  </a:lnTo>
                  <a:lnTo>
                    <a:pt x="5829299" y="0"/>
                  </a:lnTo>
                  <a:close/>
                </a:path>
              </a:pathLst>
            </a:custGeom>
            <a:solidFill>
              <a:srgbClr val="2EC5C5"/>
            </a:solidFill>
          </p:spPr>
          <p:txBody>
            <a:bodyPr bIns="0" lIns="0" rIns="0" rtlCol="0" tIns="0" wrap="square"/>
            <a:p>
              <a:pPr defTabSz="916932"/>
              <a:endParaRPr>
                <a:solidFill>
                  <a:prstClr val="black"/>
                </a:solidFill>
              </a:endParaRPr>
            </a:p>
          </p:txBody>
        </p:sp>
        <p:sp>
          <p:nvSpPr>
            <p:cNvPr id="1050082" name="object 117"/>
            <p:cNvSpPr/>
            <p:nvPr/>
          </p:nvSpPr>
          <p:spPr>
            <a:xfrm>
              <a:off x="772922" y="358393"/>
              <a:ext cx="5979795" cy="879475"/>
            </a:xfrm>
            <a:custGeom>
              <a:avLst/>
              <a:ahLst/>
              <a:rect l="l" t="t" r="r" b="b"/>
              <a:pathLst>
                <a:path w="5979795" h="879475">
                  <a:moveTo>
                    <a:pt x="5979566" y="0"/>
                  </a:moveTo>
                  <a:lnTo>
                    <a:pt x="5829299" y="0"/>
                  </a:lnTo>
                  <a:lnTo>
                    <a:pt x="0" y="857250"/>
                  </a:lnTo>
                  <a:lnTo>
                    <a:pt x="0" y="879348"/>
                  </a:lnTo>
                  <a:lnTo>
                    <a:pt x="5979566" y="0"/>
                  </a:lnTo>
                  <a:close/>
                </a:path>
              </a:pathLst>
            </a:custGeom>
            <a:solidFill>
              <a:srgbClr val="2FC6C6"/>
            </a:solidFill>
          </p:spPr>
          <p:txBody>
            <a:bodyPr bIns="0" lIns="0" rIns="0" rtlCol="0" tIns="0" wrap="square"/>
            <a:p>
              <a:pPr defTabSz="916932"/>
              <a:endParaRPr>
                <a:solidFill>
                  <a:prstClr val="black"/>
                </a:solidFill>
              </a:endParaRPr>
            </a:p>
          </p:txBody>
        </p:sp>
        <p:sp>
          <p:nvSpPr>
            <p:cNvPr id="1050083" name="object 118"/>
            <p:cNvSpPr/>
            <p:nvPr/>
          </p:nvSpPr>
          <p:spPr>
            <a:xfrm>
              <a:off x="772922" y="358393"/>
              <a:ext cx="6130290" cy="901700"/>
            </a:xfrm>
            <a:custGeom>
              <a:avLst/>
              <a:ahLst/>
              <a:rect l="l" t="t" r="r" b="b"/>
              <a:pathLst>
                <a:path w="6130290" h="901700">
                  <a:moveTo>
                    <a:pt x="6129832" y="0"/>
                  </a:moveTo>
                  <a:lnTo>
                    <a:pt x="5979566" y="0"/>
                  </a:lnTo>
                  <a:lnTo>
                    <a:pt x="0" y="879348"/>
                  </a:lnTo>
                  <a:lnTo>
                    <a:pt x="0" y="901446"/>
                  </a:lnTo>
                  <a:lnTo>
                    <a:pt x="6129832" y="0"/>
                  </a:lnTo>
                  <a:close/>
                </a:path>
              </a:pathLst>
            </a:custGeom>
            <a:solidFill>
              <a:srgbClr val="30C6C6"/>
            </a:solidFill>
          </p:spPr>
          <p:txBody>
            <a:bodyPr bIns="0" lIns="0" rIns="0" rtlCol="0" tIns="0" wrap="square"/>
            <a:p>
              <a:pPr defTabSz="916932"/>
              <a:endParaRPr>
                <a:solidFill>
                  <a:prstClr val="black"/>
                </a:solidFill>
              </a:endParaRPr>
            </a:p>
          </p:txBody>
        </p:sp>
        <p:sp>
          <p:nvSpPr>
            <p:cNvPr id="1050084" name="object 119"/>
            <p:cNvSpPr/>
            <p:nvPr/>
          </p:nvSpPr>
          <p:spPr>
            <a:xfrm>
              <a:off x="772922" y="358393"/>
              <a:ext cx="6280150" cy="923925"/>
            </a:xfrm>
            <a:custGeom>
              <a:avLst/>
              <a:ahLst/>
              <a:rect l="l" t="t" r="r" b="b"/>
              <a:pathLst>
                <a:path w="6280150" h="923925">
                  <a:moveTo>
                    <a:pt x="6280099" y="0"/>
                  </a:moveTo>
                  <a:lnTo>
                    <a:pt x="6129832" y="0"/>
                  </a:lnTo>
                  <a:lnTo>
                    <a:pt x="0" y="901446"/>
                  </a:lnTo>
                  <a:lnTo>
                    <a:pt x="0" y="923544"/>
                  </a:lnTo>
                  <a:lnTo>
                    <a:pt x="6280099" y="0"/>
                  </a:lnTo>
                  <a:close/>
                </a:path>
              </a:pathLst>
            </a:custGeom>
            <a:solidFill>
              <a:srgbClr val="30C7C7"/>
            </a:solidFill>
          </p:spPr>
          <p:txBody>
            <a:bodyPr bIns="0" lIns="0" rIns="0" rtlCol="0" tIns="0" wrap="square"/>
            <a:p>
              <a:pPr defTabSz="916932"/>
              <a:endParaRPr>
                <a:solidFill>
                  <a:prstClr val="black"/>
                </a:solidFill>
              </a:endParaRPr>
            </a:p>
          </p:txBody>
        </p:sp>
        <p:sp>
          <p:nvSpPr>
            <p:cNvPr id="1050085" name="object 120"/>
            <p:cNvSpPr/>
            <p:nvPr/>
          </p:nvSpPr>
          <p:spPr>
            <a:xfrm>
              <a:off x="772922" y="358393"/>
              <a:ext cx="6425565" cy="944880"/>
            </a:xfrm>
            <a:custGeom>
              <a:avLst/>
              <a:ahLst/>
              <a:rect l="l" t="t" r="r" b="b"/>
              <a:pathLst>
                <a:path w="6425565" h="944880">
                  <a:moveTo>
                    <a:pt x="6425183" y="0"/>
                  </a:moveTo>
                  <a:lnTo>
                    <a:pt x="6280099" y="0"/>
                  </a:lnTo>
                  <a:lnTo>
                    <a:pt x="0" y="923544"/>
                  </a:lnTo>
                  <a:lnTo>
                    <a:pt x="0" y="944880"/>
                  </a:lnTo>
                  <a:lnTo>
                    <a:pt x="6425183" y="0"/>
                  </a:lnTo>
                  <a:close/>
                </a:path>
              </a:pathLst>
            </a:custGeom>
            <a:solidFill>
              <a:srgbClr val="30C8C8"/>
            </a:solidFill>
          </p:spPr>
          <p:txBody>
            <a:bodyPr bIns="0" lIns="0" rIns="0" rtlCol="0" tIns="0" wrap="square"/>
            <a:p>
              <a:pPr defTabSz="916932"/>
              <a:endParaRPr>
                <a:solidFill>
                  <a:prstClr val="black"/>
                </a:solidFill>
              </a:endParaRPr>
            </a:p>
          </p:txBody>
        </p:sp>
        <p:sp>
          <p:nvSpPr>
            <p:cNvPr id="1050086" name="object 121"/>
            <p:cNvSpPr/>
            <p:nvPr/>
          </p:nvSpPr>
          <p:spPr>
            <a:xfrm>
              <a:off x="772922" y="358393"/>
              <a:ext cx="6576059" cy="967105"/>
            </a:xfrm>
            <a:custGeom>
              <a:avLst/>
              <a:ahLst/>
              <a:rect l="l" t="t" r="r" b="b"/>
              <a:pathLst>
                <a:path w="6576059" h="967105">
                  <a:moveTo>
                    <a:pt x="6575450" y="0"/>
                  </a:moveTo>
                  <a:lnTo>
                    <a:pt x="6425183" y="0"/>
                  </a:lnTo>
                  <a:lnTo>
                    <a:pt x="0" y="944880"/>
                  </a:lnTo>
                  <a:lnTo>
                    <a:pt x="0" y="966978"/>
                  </a:lnTo>
                  <a:lnTo>
                    <a:pt x="6575450" y="0"/>
                  </a:lnTo>
                  <a:close/>
                </a:path>
              </a:pathLst>
            </a:custGeom>
            <a:solidFill>
              <a:srgbClr val="31C8C8"/>
            </a:solidFill>
          </p:spPr>
          <p:txBody>
            <a:bodyPr bIns="0" lIns="0" rIns="0" rtlCol="0" tIns="0" wrap="square"/>
            <a:p>
              <a:pPr defTabSz="916932"/>
              <a:endParaRPr>
                <a:solidFill>
                  <a:prstClr val="black"/>
                </a:solidFill>
              </a:endParaRPr>
            </a:p>
          </p:txBody>
        </p:sp>
        <p:sp>
          <p:nvSpPr>
            <p:cNvPr id="1050087" name="object 122"/>
            <p:cNvSpPr/>
            <p:nvPr/>
          </p:nvSpPr>
          <p:spPr>
            <a:xfrm>
              <a:off x="772922" y="358393"/>
              <a:ext cx="6725920" cy="989330"/>
            </a:xfrm>
            <a:custGeom>
              <a:avLst/>
              <a:ahLst/>
              <a:rect l="l" t="t" r="r" b="b"/>
              <a:pathLst>
                <a:path w="6725920" h="989330">
                  <a:moveTo>
                    <a:pt x="6725716" y="0"/>
                  </a:moveTo>
                  <a:lnTo>
                    <a:pt x="6575450" y="0"/>
                  </a:lnTo>
                  <a:lnTo>
                    <a:pt x="0" y="966978"/>
                  </a:lnTo>
                  <a:lnTo>
                    <a:pt x="0" y="989076"/>
                  </a:lnTo>
                  <a:lnTo>
                    <a:pt x="6725716" y="0"/>
                  </a:lnTo>
                  <a:close/>
                </a:path>
              </a:pathLst>
            </a:custGeom>
            <a:solidFill>
              <a:srgbClr val="31C9C9"/>
            </a:solidFill>
          </p:spPr>
          <p:txBody>
            <a:bodyPr bIns="0" lIns="0" rIns="0" rtlCol="0" tIns="0" wrap="square"/>
            <a:p>
              <a:pPr defTabSz="916932"/>
              <a:endParaRPr>
                <a:solidFill>
                  <a:prstClr val="black"/>
                </a:solidFill>
              </a:endParaRPr>
            </a:p>
          </p:txBody>
        </p:sp>
        <p:sp>
          <p:nvSpPr>
            <p:cNvPr id="1050088" name="object 123"/>
            <p:cNvSpPr/>
            <p:nvPr/>
          </p:nvSpPr>
          <p:spPr>
            <a:xfrm>
              <a:off x="772922" y="358393"/>
              <a:ext cx="6876415" cy="1011555"/>
            </a:xfrm>
            <a:custGeom>
              <a:avLst/>
              <a:ahLst/>
              <a:rect l="l" t="t" r="r" b="b"/>
              <a:pathLst>
                <a:path w="6876415" h="1011555">
                  <a:moveTo>
                    <a:pt x="6875983" y="0"/>
                  </a:moveTo>
                  <a:lnTo>
                    <a:pt x="6725716" y="0"/>
                  </a:lnTo>
                  <a:lnTo>
                    <a:pt x="0" y="989076"/>
                  </a:lnTo>
                  <a:lnTo>
                    <a:pt x="0" y="1011174"/>
                  </a:lnTo>
                  <a:lnTo>
                    <a:pt x="6875983" y="0"/>
                  </a:lnTo>
                  <a:close/>
                </a:path>
              </a:pathLst>
            </a:custGeom>
            <a:solidFill>
              <a:srgbClr val="31CACA"/>
            </a:solidFill>
          </p:spPr>
          <p:txBody>
            <a:bodyPr bIns="0" lIns="0" rIns="0" rtlCol="0" tIns="0" wrap="square"/>
            <a:p>
              <a:pPr defTabSz="916932"/>
              <a:endParaRPr>
                <a:solidFill>
                  <a:prstClr val="black"/>
                </a:solidFill>
              </a:endParaRPr>
            </a:p>
          </p:txBody>
        </p:sp>
        <p:sp>
          <p:nvSpPr>
            <p:cNvPr id="1050089" name="object 124"/>
            <p:cNvSpPr/>
            <p:nvPr/>
          </p:nvSpPr>
          <p:spPr>
            <a:xfrm>
              <a:off x="772922" y="358393"/>
              <a:ext cx="7176770" cy="1055370"/>
            </a:xfrm>
            <a:custGeom>
              <a:avLst/>
              <a:ahLst/>
              <a:rect l="l" t="t" r="r" b="b"/>
              <a:pathLst>
                <a:path w="7176770" h="1055370">
                  <a:moveTo>
                    <a:pt x="7176503" y="0"/>
                  </a:moveTo>
                  <a:lnTo>
                    <a:pt x="7026237" y="0"/>
                  </a:lnTo>
                  <a:lnTo>
                    <a:pt x="6875983" y="0"/>
                  </a:lnTo>
                  <a:lnTo>
                    <a:pt x="0" y="1011174"/>
                  </a:lnTo>
                  <a:lnTo>
                    <a:pt x="0" y="1033272"/>
                  </a:lnTo>
                  <a:lnTo>
                    <a:pt x="0" y="1055370"/>
                  </a:lnTo>
                  <a:lnTo>
                    <a:pt x="7176503" y="0"/>
                  </a:lnTo>
                  <a:close/>
                </a:path>
              </a:pathLst>
            </a:custGeom>
            <a:solidFill>
              <a:srgbClr val="32CACA"/>
            </a:solidFill>
          </p:spPr>
          <p:txBody>
            <a:bodyPr bIns="0" lIns="0" rIns="0" rtlCol="0" tIns="0" wrap="square"/>
            <a:p>
              <a:pPr defTabSz="916932"/>
              <a:endParaRPr>
                <a:solidFill>
                  <a:prstClr val="black"/>
                </a:solidFill>
              </a:endParaRPr>
            </a:p>
          </p:txBody>
        </p:sp>
        <p:sp>
          <p:nvSpPr>
            <p:cNvPr id="1050090" name="object 125"/>
            <p:cNvSpPr/>
            <p:nvPr/>
          </p:nvSpPr>
          <p:spPr>
            <a:xfrm>
              <a:off x="772922" y="358393"/>
              <a:ext cx="7622540" cy="1121410"/>
            </a:xfrm>
            <a:custGeom>
              <a:avLst/>
              <a:ahLst/>
              <a:rect l="l" t="t" r="r" b="b"/>
              <a:pathLst>
                <a:path w="7622540" h="1121410">
                  <a:moveTo>
                    <a:pt x="7622121" y="0"/>
                  </a:moveTo>
                  <a:lnTo>
                    <a:pt x="7471854" y="0"/>
                  </a:lnTo>
                  <a:lnTo>
                    <a:pt x="7321588" y="0"/>
                  </a:lnTo>
                  <a:lnTo>
                    <a:pt x="7176503" y="0"/>
                  </a:lnTo>
                  <a:lnTo>
                    <a:pt x="0" y="1055370"/>
                  </a:lnTo>
                  <a:lnTo>
                    <a:pt x="0" y="1076706"/>
                  </a:lnTo>
                  <a:lnTo>
                    <a:pt x="0" y="1098804"/>
                  </a:lnTo>
                  <a:lnTo>
                    <a:pt x="0" y="1120902"/>
                  </a:lnTo>
                  <a:lnTo>
                    <a:pt x="7622121" y="0"/>
                  </a:lnTo>
                  <a:close/>
                </a:path>
              </a:pathLst>
            </a:custGeom>
            <a:solidFill>
              <a:srgbClr val="32CBCB"/>
            </a:solidFill>
          </p:spPr>
          <p:txBody>
            <a:bodyPr bIns="0" lIns="0" rIns="0" rtlCol="0" tIns="0" wrap="square"/>
            <a:p>
              <a:pPr defTabSz="916932"/>
              <a:endParaRPr>
                <a:solidFill>
                  <a:prstClr val="black"/>
                </a:solidFill>
              </a:endParaRPr>
            </a:p>
          </p:txBody>
        </p:sp>
        <p:sp>
          <p:nvSpPr>
            <p:cNvPr id="1050091" name="object 126"/>
            <p:cNvSpPr/>
            <p:nvPr/>
          </p:nvSpPr>
          <p:spPr>
            <a:xfrm>
              <a:off x="772922" y="358393"/>
              <a:ext cx="7772400" cy="1143000"/>
            </a:xfrm>
            <a:custGeom>
              <a:avLst/>
              <a:ahLst/>
              <a:rect l="l" t="t" r="r" b="b"/>
              <a:pathLst>
                <a:path w="7772400" h="1143000">
                  <a:moveTo>
                    <a:pt x="7772400" y="0"/>
                  </a:moveTo>
                  <a:lnTo>
                    <a:pt x="7622121" y="0"/>
                  </a:lnTo>
                  <a:lnTo>
                    <a:pt x="0" y="1120902"/>
                  </a:lnTo>
                  <a:lnTo>
                    <a:pt x="0" y="1143000"/>
                  </a:lnTo>
                  <a:lnTo>
                    <a:pt x="150253" y="1143000"/>
                  </a:lnTo>
                  <a:lnTo>
                    <a:pt x="7772400" y="22098"/>
                  </a:lnTo>
                  <a:lnTo>
                    <a:pt x="7772387" y="12"/>
                  </a:lnTo>
                  <a:close/>
                </a:path>
              </a:pathLst>
            </a:custGeom>
            <a:solidFill>
              <a:srgbClr val="33CCCC"/>
            </a:solidFill>
          </p:spPr>
          <p:txBody>
            <a:bodyPr bIns="0" lIns="0" rIns="0" rtlCol="0" tIns="0" wrap="square"/>
            <a:p>
              <a:pPr defTabSz="916932"/>
              <a:endParaRPr>
                <a:solidFill>
                  <a:prstClr val="black"/>
                </a:solidFill>
              </a:endParaRPr>
            </a:p>
          </p:txBody>
        </p:sp>
        <p:sp>
          <p:nvSpPr>
            <p:cNvPr id="1050092" name="object 127"/>
            <p:cNvSpPr/>
            <p:nvPr/>
          </p:nvSpPr>
          <p:spPr>
            <a:xfrm>
              <a:off x="923175" y="380491"/>
              <a:ext cx="7622540" cy="1121410"/>
            </a:xfrm>
            <a:custGeom>
              <a:avLst/>
              <a:ahLst/>
              <a:rect l="l" t="t" r="r" b="b"/>
              <a:pathLst>
                <a:path w="7622540" h="1121410">
                  <a:moveTo>
                    <a:pt x="7622146" y="0"/>
                  </a:moveTo>
                  <a:lnTo>
                    <a:pt x="0" y="1120902"/>
                  </a:lnTo>
                  <a:lnTo>
                    <a:pt x="150266" y="1120902"/>
                  </a:lnTo>
                  <a:lnTo>
                    <a:pt x="300532" y="1120902"/>
                  </a:lnTo>
                  <a:lnTo>
                    <a:pt x="445617" y="1120902"/>
                  </a:lnTo>
                  <a:lnTo>
                    <a:pt x="7622146" y="65532"/>
                  </a:lnTo>
                  <a:lnTo>
                    <a:pt x="7622133" y="44208"/>
                  </a:lnTo>
                  <a:lnTo>
                    <a:pt x="7622146" y="22098"/>
                  </a:lnTo>
                  <a:lnTo>
                    <a:pt x="7622146" y="0"/>
                  </a:lnTo>
                  <a:close/>
                </a:path>
              </a:pathLst>
            </a:custGeom>
            <a:solidFill>
              <a:srgbClr val="32CBCB"/>
            </a:solidFill>
          </p:spPr>
          <p:txBody>
            <a:bodyPr bIns="0" lIns="0" rIns="0" rtlCol="0" tIns="0" wrap="square"/>
            <a:p>
              <a:pPr defTabSz="916932"/>
              <a:endParaRPr>
                <a:solidFill>
                  <a:prstClr val="black"/>
                </a:solidFill>
              </a:endParaRPr>
            </a:p>
          </p:txBody>
        </p:sp>
        <p:sp>
          <p:nvSpPr>
            <p:cNvPr id="1050093" name="object 128"/>
            <p:cNvSpPr/>
            <p:nvPr/>
          </p:nvSpPr>
          <p:spPr>
            <a:xfrm>
              <a:off x="1368793" y="446023"/>
              <a:ext cx="7176770" cy="1055370"/>
            </a:xfrm>
            <a:custGeom>
              <a:avLst/>
              <a:ahLst/>
              <a:rect l="l" t="t" r="r" b="b"/>
              <a:pathLst>
                <a:path w="7176770" h="1055370">
                  <a:moveTo>
                    <a:pt x="7176529" y="0"/>
                  </a:moveTo>
                  <a:lnTo>
                    <a:pt x="0" y="1055370"/>
                  </a:lnTo>
                  <a:lnTo>
                    <a:pt x="150266" y="1055370"/>
                  </a:lnTo>
                  <a:lnTo>
                    <a:pt x="300532" y="1055370"/>
                  </a:lnTo>
                  <a:lnTo>
                    <a:pt x="7176516" y="44196"/>
                  </a:lnTo>
                  <a:lnTo>
                    <a:pt x="7176516" y="22110"/>
                  </a:lnTo>
                  <a:lnTo>
                    <a:pt x="7176529" y="0"/>
                  </a:lnTo>
                  <a:close/>
                </a:path>
              </a:pathLst>
            </a:custGeom>
            <a:solidFill>
              <a:srgbClr val="32CACA"/>
            </a:solidFill>
          </p:spPr>
          <p:txBody>
            <a:bodyPr bIns="0" lIns="0" rIns="0" rtlCol="0" tIns="0" wrap="square"/>
            <a:p>
              <a:pPr defTabSz="916932"/>
              <a:endParaRPr>
                <a:solidFill>
                  <a:prstClr val="black"/>
                </a:solidFill>
              </a:endParaRPr>
            </a:p>
          </p:txBody>
        </p:sp>
        <p:sp>
          <p:nvSpPr>
            <p:cNvPr id="1050094" name="object 129"/>
            <p:cNvSpPr/>
            <p:nvPr/>
          </p:nvSpPr>
          <p:spPr>
            <a:xfrm>
              <a:off x="1669326" y="490219"/>
              <a:ext cx="6876415" cy="1011555"/>
            </a:xfrm>
            <a:custGeom>
              <a:avLst/>
              <a:ahLst/>
              <a:rect l="l" t="t" r="r" b="b"/>
              <a:pathLst>
                <a:path w="6876415" h="1011555">
                  <a:moveTo>
                    <a:pt x="6875983" y="0"/>
                  </a:moveTo>
                  <a:lnTo>
                    <a:pt x="0" y="1011174"/>
                  </a:lnTo>
                  <a:lnTo>
                    <a:pt x="150266" y="1011174"/>
                  </a:lnTo>
                  <a:lnTo>
                    <a:pt x="300532" y="1011174"/>
                  </a:lnTo>
                  <a:lnTo>
                    <a:pt x="6875983" y="44196"/>
                  </a:lnTo>
                  <a:lnTo>
                    <a:pt x="6875983" y="22098"/>
                  </a:lnTo>
                  <a:lnTo>
                    <a:pt x="6875983" y="0"/>
                  </a:lnTo>
                  <a:close/>
                </a:path>
              </a:pathLst>
            </a:custGeom>
            <a:solidFill>
              <a:srgbClr val="31C9C9"/>
            </a:solidFill>
          </p:spPr>
          <p:txBody>
            <a:bodyPr bIns="0" lIns="0" rIns="0" rtlCol="0" tIns="0" wrap="square"/>
            <a:p>
              <a:pPr defTabSz="916932"/>
              <a:endParaRPr>
                <a:solidFill>
                  <a:prstClr val="black"/>
                </a:solidFill>
              </a:endParaRPr>
            </a:p>
          </p:txBody>
        </p:sp>
        <p:sp>
          <p:nvSpPr>
            <p:cNvPr id="1050095" name="object 130"/>
            <p:cNvSpPr/>
            <p:nvPr/>
          </p:nvSpPr>
          <p:spPr>
            <a:xfrm>
              <a:off x="1969871" y="534415"/>
              <a:ext cx="6576059" cy="967105"/>
            </a:xfrm>
            <a:custGeom>
              <a:avLst/>
              <a:ahLst/>
              <a:rect l="l" t="t" r="r" b="b"/>
              <a:pathLst>
                <a:path w="6576059" h="967105">
                  <a:moveTo>
                    <a:pt x="6575450" y="22098"/>
                  </a:moveTo>
                  <a:lnTo>
                    <a:pt x="6575450" y="0"/>
                  </a:lnTo>
                  <a:lnTo>
                    <a:pt x="0" y="966978"/>
                  </a:lnTo>
                  <a:lnTo>
                    <a:pt x="150266" y="966978"/>
                  </a:lnTo>
                  <a:lnTo>
                    <a:pt x="6575450" y="22098"/>
                  </a:lnTo>
                  <a:close/>
                </a:path>
              </a:pathLst>
            </a:custGeom>
            <a:solidFill>
              <a:srgbClr val="31C8C8"/>
            </a:solidFill>
          </p:spPr>
          <p:txBody>
            <a:bodyPr bIns="0" lIns="0" rIns="0" rtlCol="0" tIns="0" wrap="square"/>
            <a:p>
              <a:pPr defTabSz="916932"/>
              <a:endParaRPr>
                <a:solidFill>
                  <a:prstClr val="black"/>
                </a:solidFill>
              </a:endParaRPr>
            </a:p>
          </p:txBody>
        </p:sp>
        <p:sp>
          <p:nvSpPr>
            <p:cNvPr id="1050096" name="object 131"/>
            <p:cNvSpPr/>
            <p:nvPr/>
          </p:nvSpPr>
          <p:spPr>
            <a:xfrm>
              <a:off x="2120138" y="556513"/>
              <a:ext cx="6425565" cy="944880"/>
            </a:xfrm>
            <a:custGeom>
              <a:avLst/>
              <a:ahLst/>
              <a:rect l="l" t="t" r="r" b="b"/>
              <a:pathLst>
                <a:path w="6425565" h="944880">
                  <a:moveTo>
                    <a:pt x="6425184" y="21336"/>
                  </a:moveTo>
                  <a:lnTo>
                    <a:pt x="6425184" y="0"/>
                  </a:lnTo>
                  <a:lnTo>
                    <a:pt x="0" y="944880"/>
                  </a:lnTo>
                  <a:lnTo>
                    <a:pt x="145084" y="944880"/>
                  </a:lnTo>
                  <a:lnTo>
                    <a:pt x="6425184" y="21336"/>
                  </a:lnTo>
                  <a:close/>
                </a:path>
              </a:pathLst>
            </a:custGeom>
            <a:solidFill>
              <a:srgbClr val="30C8C8"/>
            </a:solidFill>
          </p:spPr>
          <p:txBody>
            <a:bodyPr bIns="0" lIns="0" rIns="0" rtlCol="0" tIns="0" wrap="square"/>
            <a:p>
              <a:pPr defTabSz="916932"/>
              <a:endParaRPr>
                <a:solidFill>
                  <a:prstClr val="black"/>
                </a:solidFill>
              </a:endParaRPr>
            </a:p>
          </p:txBody>
        </p:sp>
        <p:sp>
          <p:nvSpPr>
            <p:cNvPr id="1050097" name="object 132"/>
            <p:cNvSpPr/>
            <p:nvPr/>
          </p:nvSpPr>
          <p:spPr>
            <a:xfrm>
              <a:off x="2265222" y="577850"/>
              <a:ext cx="6280150" cy="923925"/>
            </a:xfrm>
            <a:custGeom>
              <a:avLst/>
              <a:ahLst/>
              <a:rect l="l" t="t" r="r" b="b"/>
              <a:pathLst>
                <a:path w="6280150" h="923925">
                  <a:moveTo>
                    <a:pt x="6280099" y="22098"/>
                  </a:moveTo>
                  <a:lnTo>
                    <a:pt x="6280099" y="0"/>
                  </a:lnTo>
                  <a:lnTo>
                    <a:pt x="0" y="923544"/>
                  </a:lnTo>
                  <a:lnTo>
                    <a:pt x="150266" y="923544"/>
                  </a:lnTo>
                  <a:lnTo>
                    <a:pt x="6280099" y="22098"/>
                  </a:lnTo>
                  <a:close/>
                </a:path>
              </a:pathLst>
            </a:custGeom>
            <a:solidFill>
              <a:srgbClr val="30C7C7"/>
            </a:solidFill>
          </p:spPr>
          <p:txBody>
            <a:bodyPr bIns="0" lIns="0" rIns="0" rtlCol="0" tIns="0" wrap="square"/>
            <a:p>
              <a:pPr defTabSz="916932"/>
              <a:endParaRPr>
                <a:solidFill>
                  <a:prstClr val="black"/>
                </a:solidFill>
              </a:endParaRPr>
            </a:p>
          </p:txBody>
        </p:sp>
        <p:sp>
          <p:nvSpPr>
            <p:cNvPr id="1050098" name="object 133"/>
            <p:cNvSpPr/>
            <p:nvPr/>
          </p:nvSpPr>
          <p:spPr>
            <a:xfrm>
              <a:off x="2415489" y="599947"/>
              <a:ext cx="6130290" cy="901700"/>
            </a:xfrm>
            <a:custGeom>
              <a:avLst/>
              <a:ahLst/>
              <a:rect l="l" t="t" r="r" b="b"/>
              <a:pathLst>
                <a:path w="6130290" h="901700">
                  <a:moveTo>
                    <a:pt x="6129832" y="22098"/>
                  </a:moveTo>
                  <a:lnTo>
                    <a:pt x="6129832" y="0"/>
                  </a:lnTo>
                  <a:lnTo>
                    <a:pt x="0" y="901446"/>
                  </a:lnTo>
                  <a:lnTo>
                    <a:pt x="150266" y="901446"/>
                  </a:lnTo>
                  <a:lnTo>
                    <a:pt x="6129832" y="22098"/>
                  </a:lnTo>
                  <a:close/>
                </a:path>
              </a:pathLst>
            </a:custGeom>
            <a:solidFill>
              <a:srgbClr val="30C6C6"/>
            </a:solidFill>
          </p:spPr>
          <p:txBody>
            <a:bodyPr bIns="0" lIns="0" rIns="0" rtlCol="0" tIns="0" wrap="square"/>
            <a:p>
              <a:pPr defTabSz="916932"/>
              <a:endParaRPr>
                <a:solidFill>
                  <a:prstClr val="black"/>
                </a:solidFill>
              </a:endParaRPr>
            </a:p>
          </p:txBody>
        </p:sp>
        <p:sp>
          <p:nvSpPr>
            <p:cNvPr id="1050099" name="object 134"/>
            <p:cNvSpPr/>
            <p:nvPr/>
          </p:nvSpPr>
          <p:spPr>
            <a:xfrm>
              <a:off x="2565755" y="622045"/>
              <a:ext cx="5979795" cy="879475"/>
            </a:xfrm>
            <a:custGeom>
              <a:avLst/>
              <a:ahLst/>
              <a:rect l="l" t="t" r="r" b="b"/>
              <a:pathLst>
                <a:path w="5979795" h="879475">
                  <a:moveTo>
                    <a:pt x="5979566" y="22098"/>
                  </a:moveTo>
                  <a:lnTo>
                    <a:pt x="5979566" y="0"/>
                  </a:lnTo>
                  <a:lnTo>
                    <a:pt x="0" y="879348"/>
                  </a:lnTo>
                  <a:lnTo>
                    <a:pt x="150266" y="879348"/>
                  </a:lnTo>
                  <a:lnTo>
                    <a:pt x="5979566" y="22098"/>
                  </a:lnTo>
                  <a:close/>
                </a:path>
              </a:pathLst>
            </a:custGeom>
            <a:solidFill>
              <a:srgbClr val="2FC6C6"/>
            </a:solidFill>
          </p:spPr>
          <p:txBody>
            <a:bodyPr bIns="0" lIns="0" rIns="0" rtlCol="0" tIns="0" wrap="square"/>
            <a:p>
              <a:pPr defTabSz="916932"/>
              <a:endParaRPr>
                <a:solidFill>
                  <a:prstClr val="black"/>
                </a:solidFill>
              </a:endParaRPr>
            </a:p>
          </p:txBody>
        </p:sp>
        <p:sp>
          <p:nvSpPr>
            <p:cNvPr id="1050100" name="object 135"/>
            <p:cNvSpPr/>
            <p:nvPr/>
          </p:nvSpPr>
          <p:spPr>
            <a:xfrm>
              <a:off x="2716022" y="644143"/>
              <a:ext cx="5829300" cy="857250"/>
            </a:xfrm>
            <a:custGeom>
              <a:avLst/>
              <a:ahLst/>
              <a:rect l="l" t="t" r="r" b="b"/>
              <a:pathLst>
                <a:path w="5829300" h="857250">
                  <a:moveTo>
                    <a:pt x="5829300" y="22097"/>
                  </a:moveTo>
                  <a:lnTo>
                    <a:pt x="5829300" y="0"/>
                  </a:lnTo>
                  <a:lnTo>
                    <a:pt x="0" y="857250"/>
                  </a:lnTo>
                  <a:lnTo>
                    <a:pt x="150266" y="857250"/>
                  </a:lnTo>
                  <a:lnTo>
                    <a:pt x="5829300" y="22097"/>
                  </a:lnTo>
                  <a:close/>
                </a:path>
              </a:pathLst>
            </a:custGeom>
            <a:solidFill>
              <a:srgbClr val="2EC5C5"/>
            </a:solidFill>
          </p:spPr>
          <p:txBody>
            <a:bodyPr bIns="0" lIns="0" rIns="0" rtlCol="0" tIns="0" wrap="square"/>
            <a:p>
              <a:pPr defTabSz="916932"/>
              <a:endParaRPr>
                <a:solidFill>
                  <a:prstClr val="black"/>
                </a:solidFill>
              </a:endParaRPr>
            </a:p>
          </p:txBody>
        </p:sp>
        <p:sp>
          <p:nvSpPr>
            <p:cNvPr id="1050101" name="object 136"/>
            <p:cNvSpPr/>
            <p:nvPr/>
          </p:nvSpPr>
          <p:spPr>
            <a:xfrm>
              <a:off x="2866288" y="666241"/>
              <a:ext cx="5679440" cy="835660"/>
            </a:xfrm>
            <a:custGeom>
              <a:avLst/>
              <a:ahLst/>
              <a:rect l="l" t="t" r="r" b="b"/>
              <a:pathLst>
                <a:path w="5679440" h="835660">
                  <a:moveTo>
                    <a:pt x="5679033" y="22098"/>
                  </a:moveTo>
                  <a:lnTo>
                    <a:pt x="5679033" y="0"/>
                  </a:lnTo>
                  <a:lnTo>
                    <a:pt x="0" y="835152"/>
                  </a:lnTo>
                  <a:lnTo>
                    <a:pt x="150266" y="835152"/>
                  </a:lnTo>
                  <a:lnTo>
                    <a:pt x="5679033" y="22098"/>
                  </a:lnTo>
                  <a:close/>
                </a:path>
              </a:pathLst>
            </a:custGeom>
            <a:solidFill>
              <a:srgbClr val="2EC4C4"/>
            </a:solidFill>
          </p:spPr>
          <p:txBody>
            <a:bodyPr bIns="0" lIns="0" rIns="0" rtlCol="0" tIns="0" wrap="square"/>
            <a:p>
              <a:pPr defTabSz="916932"/>
              <a:endParaRPr>
                <a:solidFill>
                  <a:prstClr val="black"/>
                </a:solidFill>
              </a:endParaRPr>
            </a:p>
          </p:txBody>
        </p:sp>
        <p:sp>
          <p:nvSpPr>
            <p:cNvPr id="1050102" name="object 137"/>
            <p:cNvSpPr/>
            <p:nvPr/>
          </p:nvSpPr>
          <p:spPr>
            <a:xfrm>
              <a:off x="3016554" y="688339"/>
              <a:ext cx="5528945" cy="813435"/>
            </a:xfrm>
            <a:custGeom>
              <a:avLst/>
              <a:ahLst/>
              <a:rect l="l" t="t" r="r" b="b"/>
              <a:pathLst>
                <a:path w="5528945" h="813435">
                  <a:moveTo>
                    <a:pt x="5528767" y="22098"/>
                  </a:moveTo>
                  <a:lnTo>
                    <a:pt x="5528767" y="0"/>
                  </a:lnTo>
                  <a:lnTo>
                    <a:pt x="0" y="813054"/>
                  </a:lnTo>
                  <a:lnTo>
                    <a:pt x="150266" y="813054"/>
                  </a:lnTo>
                  <a:lnTo>
                    <a:pt x="5528767" y="22098"/>
                  </a:lnTo>
                  <a:close/>
                </a:path>
              </a:pathLst>
            </a:custGeom>
            <a:solidFill>
              <a:srgbClr val="2DC3C3"/>
            </a:solidFill>
          </p:spPr>
          <p:txBody>
            <a:bodyPr bIns="0" lIns="0" rIns="0" rtlCol="0" tIns="0" wrap="square"/>
            <a:p>
              <a:pPr defTabSz="916932"/>
              <a:endParaRPr>
                <a:solidFill>
                  <a:prstClr val="black"/>
                </a:solidFill>
              </a:endParaRPr>
            </a:p>
          </p:txBody>
        </p:sp>
        <p:sp>
          <p:nvSpPr>
            <p:cNvPr id="1050103" name="object 138"/>
            <p:cNvSpPr/>
            <p:nvPr/>
          </p:nvSpPr>
          <p:spPr>
            <a:xfrm>
              <a:off x="3166821" y="710437"/>
              <a:ext cx="5379085" cy="791210"/>
            </a:xfrm>
            <a:custGeom>
              <a:avLst/>
              <a:ahLst/>
              <a:rect l="l" t="t" r="r" b="b"/>
              <a:pathLst>
                <a:path w="5379084" h="791210">
                  <a:moveTo>
                    <a:pt x="5378500" y="21336"/>
                  </a:moveTo>
                  <a:lnTo>
                    <a:pt x="5378500" y="0"/>
                  </a:lnTo>
                  <a:lnTo>
                    <a:pt x="0" y="790956"/>
                  </a:lnTo>
                  <a:lnTo>
                    <a:pt x="145084" y="790956"/>
                  </a:lnTo>
                  <a:lnTo>
                    <a:pt x="5378500" y="21336"/>
                  </a:lnTo>
                  <a:close/>
                </a:path>
              </a:pathLst>
            </a:custGeom>
            <a:solidFill>
              <a:srgbClr val="2DC1C1"/>
            </a:solidFill>
          </p:spPr>
          <p:txBody>
            <a:bodyPr bIns="0" lIns="0" rIns="0" rtlCol="0" tIns="0" wrap="square"/>
            <a:p>
              <a:pPr defTabSz="916932"/>
              <a:endParaRPr>
                <a:solidFill>
                  <a:prstClr val="black"/>
                </a:solidFill>
              </a:endParaRPr>
            </a:p>
          </p:txBody>
        </p:sp>
        <p:sp>
          <p:nvSpPr>
            <p:cNvPr id="1050104" name="object 139"/>
            <p:cNvSpPr/>
            <p:nvPr/>
          </p:nvSpPr>
          <p:spPr>
            <a:xfrm>
              <a:off x="3311905" y="731773"/>
              <a:ext cx="5233670" cy="769620"/>
            </a:xfrm>
            <a:custGeom>
              <a:avLst/>
              <a:ahLst/>
              <a:rect l="l" t="t" r="r" b="b"/>
              <a:pathLst>
                <a:path w="5233670" h="769619">
                  <a:moveTo>
                    <a:pt x="5233416" y="22098"/>
                  </a:moveTo>
                  <a:lnTo>
                    <a:pt x="5233416" y="0"/>
                  </a:lnTo>
                  <a:lnTo>
                    <a:pt x="0" y="769620"/>
                  </a:lnTo>
                  <a:lnTo>
                    <a:pt x="150266" y="769620"/>
                  </a:lnTo>
                  <a:lnTo>
                    <a:pt x="5233416" y="22098"/>
                  </a:lnTo>
                  <a:close/>
                </a:path>
              </a:pathLst>
            </a:custGeom>
            <a:solidFill>
              <a:srgbClr val="2CC0C0"/>
            </a:solidFill>
          </p:spPr>
          <p:txBody>
            <a:bodyPr bIns="0" lIns="0" rIns="0" rtlCol="0" tIns="0" wrap="square"/>
            <a:p>
              <a:pPr defTabSz="916932"/>
              <a:endParaRPr>
                <a:solidFill>
                  <a:prstClr val="black"/>
                </a:solidFill>
              </a:endParaRPr>
            </a:p>
          </p:txBody>
        </p:sp>
        <p:sp>
          <p:nvSpPr>
            <p:cNvPr id="1050105" name="object 140"/>
            <p:cNvSpPr/>
            <p:nvPr/>
          </p:nvSpPr>
          <p:spPr>
            <a:xfrm>
              <a:off x="3462172" y="753871"/>
              <a:ext cx="5083175" cy="748030"/>
            </a:xfrm>
            <a:custGeom>
              <a:avLst/>
              <a:ahLst/>
              <a:rect l="l" t="t" r="r" b="b"/>
              <a:pathLst>
                <a:path w="5083175" h="748030">
                  <a:moveTo>
                    <a:pt x="5083149" y="22098"/>
                  </a:moveTo>
                  <a:lnTo>
                    <a:pt x="5083149" y="0"/>
                  </a:lnTo>
                  <a:lnTo>
                    <a:pt x="0" y="747522"/>
                  </a:lnTo>
                  <a:lnTo>
                    <a:pt x="150266" y="747522"/>
                  </a:lnTo>
                  <a:lnTo>
                    <a:pt x="5083149" y="22098"/>
                  </a:lnTo>
                  <a:close/>
                </a:path>
              </a:pathLst>
            </a:custGeom>
            <a:solidFill>
              <a:srgbClr val="2BBFBF"/>
            </a:solidFill>
          </p:spPr>
          <p:txBody>
            <a:bodyPr bIns="0" lIns="0" rIns="0" rtlCol="0" tIns="0" wrap="square"/>
            <a:p>
              <a:pPr defTabSz="916932"/>
              <a:endParaRPr>
                <a:solidFill>
                  <a:prstClr val="black"/>
                </a:solidFill>
              </a:endParaRPr>
            </a:p>
          </p:txBody>
        </p:sp>
        <p:sp>
          <p:nvSpPr>
            <p:cNvPr id="1050106" name="object 141"/>
            <p:cNvSpPr/>
            <p:nvPr/>
          </p:nvSpPr>
          <p:spPr>
            <a:xfrm>
              <a:off x="3612438" y="775970"/>
              <a:ext cx="4933315" cy="725805"/>
            </a:xfrm>
            <a:custGeom>
              <a:avLst/>
              <a:ahLst/>
              <a:rect l="l" t="t" r="r" b="b"/>
              <a:pathLst>
                <a:path w="4933315" h="725805">
                  <a:moveTo>
                    <a:pt x="4932883" y="22098"/>
                  </a:moveTo>
                  <a:lnTo>
                    <a:pt x="4932883" y="0"/>
                  </a:lnTo>
                  <a:lnTo>
                    <a:pt x="0" y="725424"/>
                  </a:lnTo>
                  <a:lnTo>
                    <a:pt x="150266" y="725424"/>
                  </a:lnTo>
                  <a:lnTo>
                    <a:pt x="4932883" y="22098"/>
                  </a:lnTo>
                  <a:close/>
                </a:path>
              </a:pathLst>
            </a:custGeom>
            <a:solidFill>
              <a:srgbClr val="2ABEBE"/>
            </a:solidFill>
          </p:spPr>
          <p:txBody>
            <a:bodyPr bIns="0" lIns="0" rIns="0" rtlCol="0" tIns="0" wrap="square"/>
            <a:p>
              <a:pPr defTabSz="916932"/>
              <a:endParaRPr>
                <a:solidFill>
                  <a:prstClr val="black"/>
                </a:solidFill>
              </a:endParaRPr>
            </a:p>
          </p:txBody>
        </p:sp>
        <p:sp>
          <p:nvSpPr>
            <p:cNvPr id="1050107" name="object 142"/>
            <p:cNvSpPr/>
            <p:nvPr/>
          </p:nvSpPr>
          <p:spPr>
            <a:xfrm>
              <a:off x="3762705" y="798067"/>
              <a:ext cx="4782820" cy="703580"/>
            </a:xfrm>
            <a:custGeom>
              <a:avLst/>
              <a:ahLst/>
              <a:rect l="l" t="t" r="r" b="b"/>
              <a:pathLst>
                <a:path w="4782820" h="703580">
                  <a:moveTo>
                    <a:pt x="4782616" y="22097"/>
                  </a:moveTo>
                  <a:lnTo>
                    <a:pt x="4782616" y="0"/>
                  </a:lnTo>
                  <a:lnTo>
                    <a:pt x="0" y="703326"/>
                  </a:lnTo>
                  <a:lnTo>
                    <a:pt x="150266" y="703326"/>
                  </a:lnTo>
                  <a:lnTo>
                    <a:pt x="4782616" y="22097"/>
                  </a:lnTo>
                  <a:close/>
                </a:path>
              </a:pathLst>
            </a:custGeom>
            <a:solidFill>
              <a:srgbClr val="29BCBC"/>
            </a:solidFill>
          </p:spPr>
          <p:txBody>
            <a:bodyPr bIns="0" lIns="0" rIns="0" rtlCol="0" tIns="0" wrap="square"/>
            <a:p>
              <a:pPr defTabSz="916932"/>
              <a:endParaRPr>
                <a:solidFill>
                  <a:prstClr val="black"/>
                </a:solidFill>
              </a:endParaRPr>
            </a:p>
          </p:txBody>
        </p:sp>
        <p:sp>
          <p:nvSpPr>
            <p:cNvPr id="1050108" name="object 143"/>
            <p:cNvSpPr/>
            <p:nvPr/>
          </p:nvSpPr>
          <p:spPr>
            <a:xfrm>
              <a:off x="3912971" y="820165"/>
              <a:ext cx="4632960" cy="681355"/>
            </a:xfrm>
            <a:custGeom>
              <a:avLst/>
              <a:ahLst/>
              <a:rect l="l" t="t" r="r" b="b"/>
              <a:pathLst>
                <a:path w="4632959" h="681355">
                  <a:moveTo>
                    <a:pt x="4632350" y="22098"/>
                  </a:moveTo>
                  <a:lnTo>
                    <a:pt x="4632350" y="0"/>
                  </a:lnTo>
                  <a:lnTo>
                    <a:pt x="0" y="681228"/>
                  </a:lnTo>
                  <a:lnTo>
                    <a:pt x="150266" y="681228"/>
                  </a:lnTo>
                  <a:lnTo>
                    <a:pt x="4632350" y="22098"/>
                  </a:lnTo>
                  <a:close/>
                </a:path>
              </a:pathLst>
            </a:custGeom>
            <a:solidFill>
              <a:srgbClr val="28BBBB"/>
            </a:solidFill>
          </p:spPr>
          <p:txBody>
            <a:bodyPr bIns="0" lIns="0" rIns="0" rtlCol="0" tIns="0" wrap="square"/>
            <a:p>
              <a:pPr defTabSz="916932"/>
              <a:endParaRPr>
                <a:solidFill>
                  <a:prstClr val="black"/>
                </a:solidFill>
              </a:endParaRPr>
            </a:p>
          </p:txBody>
        </p:sp>
        <p:sp>
          <p:nvSpPr>
            <p:cNvPr id="1050109" name="object 144"/>
            <p:cNvSpPr/>
            <p:nvPr/>
          </p:nvSpPr>
          <p:spPr>
            <a:xfrm>
              <a:off x="4063237" y="842263"/>
              <a:ext cx="4482465" cy="659130"/>
            </a:xfrm>
            <a:custGeom>
              <a:avLst/>
              <a:ahLst/>
              <a:rect l="l" t="t" r="r" b="b"/>
              <a:pathLst>
                <a:path w="4482465" h="659130">
                  <a:moveTo>
                    <a:pt x="4482084" y="21336"/>
                  </a:moveTo>
                  <a:lnTo>
                    <a:pt x="4482084" y="0"/>
                  </a:lnTo>
                  <a:lnTo>
                    <a:pt x="0" y="659130"/>
                  </a:lnTo>
                  <a:lnTo>
                    <a:pt x="145084" y="659130"/>
                  </a:lnTo>
                  <a:lnTo>
                    <a:pt x="4482084" y="21336"/>
                  </a:lnTo>
                  <a:close/>
                </a:path>
              </a:pathLst>
            </a:custGeom>
            <a:solidFill>
              <a:srgbClr val="27B9B9"/>
            </a:solidFill>
          </p:spPr>
          <p:txBody>
            <a:bodyPr bIns="0" lIns="0" rIns="0" rtlCol="0" tIns="0" wrap="square"/>
            <a:p>
              <a:pPr defTabSz="916932"/>
              <a:endParaRPr>
                <a:solidFill>
                  <a:prstClr val="black"/>
                </a:solidFill>
              </a:endParaRPr>
            </a:p>
          </p:txBody>
        </p:sp>
        <p:sp>
          <p:nvSpPr>
            <p:cNvPr id="1050110" name="object 145"/>
            <p:cNvSpPr/>
            <p:nvPr/>
          </p:nvSpPr>
          <p:spPr>
            <a:xfrm>
              <a:off x="4208322" y="863599"/>
              <a:ext cx="4337050" cy="638175"/>
            </a:xfrm>
            <a:custGeom>
              <a:avLst/>
              <a:ahLst/>
              <a:rect l="l" t="t" r="r" b="b"/>
              <a:pathLst>
                <a:path w="4337050" h="638175">
                  <a:moveTo>
                    <a:pt x="4336999" y="22098"/>
                  </a:moveTo>
                  <a:lnTo>
                    <a:pt x="4336999" y="0"/>
                  </a:lnTo>
                  <a:lnTo>
                    <a:pt x="0" y="637794"/>
                  </a:lnTo>
                  <a:lnTo>
                    <a:pt x="150266" y="637794"/>
                  </a:lnTo>
                  <a:lnTo>
                    <a:pt x="4336999" y="22098"/>
                  </a:lnTo>
                  <a:close/>
                </a:path>
              </a:pathLst>
            </a:custGeom>
            <a:solidFill>
              <a:srgbClr val="26B8B8"/>
            </a:solidFill>
          </p:spPr>
          <p:txBody>
            <a:bodyPr bIns="0" lIns="0" rIns="0" rtlCol="0" tIns="0" wrap="square"/>
            <a:p>
              <a:pPr defTabSz="916932"/>
              <a:endParaRPr>
                <a:solidFill>
                  <a:prstClr val="black"/>
                </a:solidFill>
              </a:endParaRPr>
            </a:p>
          </p:txBody>
        </p:sp>
        <p:sp>
          <p:nvSpPr>
            <p:cNvPr id="1050111" name="object 146"/>
            <p:cNvSpPr/>
            <p:nvPr/>
          </p:nvSpPr>
          <p:spPr>
            <a:xfrm>
              <a:off x="4358589" y="885697"/>
              <a:ext cx="4187190" cy="615950"/>
            </a:xfrm>
            <a:custGeom>
              <a:avLst/>
              <a:ahLst/>
              <a:rect l="l" t="t" r="r" b="b"/>
              <a:pathLst>
                <a:path w="4187190" h="615950">
                  <a:moveTo>
                    <a:pt x="4186732" y="22098"/>
                  </a:moveTo>
                  <a:lnTo>
                    <a:pt x="4186732" y="0"/>
                  </a:lnTo>
                  <a:lnTo>
                    <a:pt x="0" y="615696"/>
                  </a:lnTo>
                  <a:lnTo>
                    <a:pt x="150266" y="615696"/>
                  </a:lnTo>
                  <a:lnTo>
                    <a:pt x="4186732" y="22098"/>
                  </a:lnTo>
                  <a:close/>
                </a:path>
              </a:pathLst>
            </a:custGeom>
            <a:solidFill>
              <a:srgbClr val="25B6B6"/>
            </a:solidFill>
          </p:spPr>
          <p:txBody>
            <a:bodyPr bIns="0" lIns="0" rIns="0" rtlCol="0" tIns="0" wrap="square"/>
            <a:p>
              <a:pPr defTabSz="916932"/>
              <a:endParaRPr>
                <a:solidFill>
                  <a:prstClr val="black"/>
                </a:solidFill>
              </a:endParaRPr>
            </a:p>
          </p:txBody>
        </p:sp>
        <p:sp>
          <p:nvSpPr>
            <p:cNvPr id="1050112" name="object 147"/>
            <p:cNvSpPr/>
            <p:nvPr/>
          </p:nvSpPr>
          <p:spPr>
            <a:xfrm>
              <a:off x="4508855" y="907795"/>
              <a:ext cx="4036695" cy="593725"/>
            </a:xfrm>
            <a:custGeom>
              <a:avLst/>
              <a:ahLst/>
              <a:rect l="l" t="t" r="r" b="b"/>
              <a:pathLst>
                <a:path w="4036695" h="593725">
                  <a:moveTo>
                    <a:pt x="4036466" y="22098"/>
                  </a:moveTo>
                  <a:lnTo>
                    <a:pt x="4036466" y="0"/>
                  </a:lnTo>
                  <a:lnTo>
                    <a:pt x="0" y="593598"/>
                  </a:lnTo>
                  <a:lnTo>
                    <a:pt x="150266" y="593598"/>
                  </a:lnTo>
                  <a:lnTo>
                    <a:pt x="4036466" y="22098"/>
                  </a:lnTo>
                  <a:close/>
                </a:path>
              </a:pathLst>
            </a:custGeom>
            <a:solidFill>
              <a:srgbClr val="24B5B5"/>
            </a:solidFill>
          </p:spPr>
          <p:txBody>
            <a:bodyPr bIns="0" lIns="0" rIns="0" rtlCol="0" tIns="0" wrap="square"/>
            <a:p>
              <a:pPr defTabSz="916932"/>
              <a:endParaRPr>
                <a:solidFill>
                  <a:prstClr val="black"/>
                </a:solidFill>
              </a:endParaRPr>
            </a:p>
          </p:txBody>
        </p:sp>
        <p:sp>
          <p:nvSpPr>
            <p:cNvPr id="1050113" name="object 148"/>
            <p:cNvSpPr/>
            <p:nvPr/>
          </p:nvSpPr>
          <p:spPr>
            <a:xfrm>
              <a:off x="4659122" y="929893"/>
              <a:ext cx="3886200" cy="571500"/>
            </a:xfrm>
            <a:custGeom>
              <a:avLst/>
              <a:ahLst/>
              <a:rect l="l" t="t" r="r" b="b"/>
              <a:pathLst>
                <a:path w="3886200" h="571500">
                  <a:moveTo>
                    <a:pt x="3886199" y="22097"/>
                  </a:moveTo>
                  <a:lnTo>
                    <a:pt x="3886199" y="0"/>
                  </a:lnTo>
                  <a:lnTo>
                    <a:pt x="0" y="571500"/>
                  </a:lnTo>
                  <a:lnTo>
                    <a:pt x="150266" y="571500"/>
                  </a:lnTo>
                  <a:lnTo>
                    <a:pt x="3886199" y="22097"/>
                  </a:lnTo>
                  <a:close/>
                </a:path>
              </a:pathLst>
            </a:custGeom>
            <a:solidFill>
              <a:srgbClr val="23B3B3"/>
            </a:solidFill>
          </p:spPr>
          <p:txBody>
            <a:bodyPr bIns="0" lIns="0" rIns="0" rtlCol="0" tIns="0" wrap="square"/>
            <a:p>
              <a:pPr defTabSz="916932"/>
              <a:endParaRPr>
                <a:solidFill>
                  <a:prstClr val="black"/>
                </a:solidFill>
              </a:endParaRPr>
            </a:p>
          </p:txBody>
        </p:sp>
        <p:sp>
          <p:nvSpPr>
            <p:cNvPr id="1050114" name="object 149"/>
            <p:cNvSpPr/>
            <p:nvPr/>
          </p:nvSpPr>
          <p:spPr>
            <a:xfrm>
              <a:off x="4809388" y="951992"/>
              <a:ext cx="3736340" cy="549910"/>
            </a:xfrm>
            <a:custGeom>
              <a:avLst/>
              <a:ahLst/>
              <a:rect l="l" t="t" r="r" b="b"/>
              <a:pathLst>
                <a:path w="3736340" h="549910">
                  <a:moveTo>
                    <a:pt x="3735933" y="22098"/>
                  </a:moveTo>
                  <a:lnTo>
                    <a:pt x="3735933" y="0"/>
                  </a:lnTo>
                  <a:lnTo>
                    <a:pt x="0" y="549402"/>
                  </a:lnTo>
                  <a:lnTo>
                    <a:pt x="150266" y="549402"/>
                  </a:lnTo>
                  <a:lnTo>
                    <a:pt x="3735933" y="22098"/>
                  </a:lnTo>
                  <a:close/>
                </a:path>
              </a:pathLst>
            </a:custGeom>
            <a:solidFill>
              <a:srgbClr val="22B1B1"/>
            </a:solidFill>
          </p:spPr>
          <p:txBody>
            <a:bodyPr bIns="0" lIns="0" rIns="0" rtlCol="0" tIns="0" wrap="square"/>
            <a:p>
              <a:pPr defTabSz="916932"/>
              <a:endParaRPr>
                <a:solidFill>
                  <a:prstClr val="black"/>
                </a:solidFill>
              </a:endParaRPr>
            </a:p>
          </p:txBody>
        </p:sp>
        <p:sp>
          <p:nvSpPr>
            <p:cNvPr id="1050115" name="object 150"/>
            <p:cNvSpPr/>
            <p:nvPr/>
          </p:nvSpPr>
          <p:spPr>
            <a:xfrm>
              <a:off x="4959654" y="974089"/>
              <a:ext cx="3585845" cy="527685"/>
            </a:xfrm>
            <a:custGeom>
              <a:avLst/>
              <a:ahLst/>
              <a:rect l="l" t="t" r="r" b="b"/>
              <a:pathLst>
                <a:path w="3585845" h="527685">
                  <a:moveTo>
                    <a:pt x="3585667" y="22098"/>
                  </a:moveTo>
                  <a:lnTo>
                    <a:pt x="3585667" y="0"/>
                  </a:lnTo>
                  <a:lnTo>
                    <a:pt x="0" y="527304"/>
                  </a:lnTo>
                  <a:lnTo>
                    <a:pt x="150266" y="527304"/>
                  </a:lnTo>
                  <a:lnTo>
                    <a:pt x="3585667" y="22098"/>
                  </a:lnTo>
                  <a:close/>
                </a:path>
              </a:pathLst>
            </a:custGeom>
            <a:solidFill>
              <a:srgbClr val="20B0B0"/>
            </a:solidFill>
          </p:spPr>
          <p:txBody>
            <a:bodyPr bIns="0" lIns="0" rIns="0" rtlCol="0" tIns="0" wrap="square"/>
            <a:p>
              <a:pPr defTabSz="916932"/>
              <a:endParaRPr>
                <a:solidFill>
                  <a:prstClr val="black"/>
                </a:solidFill>
              </a:endParaRPr>
            </a:p>
          </p:txBody>
        </p:sp>
        <p:sp>
          <p:nvSpPr>
            <p:cNvPr id="1050116" name="object 151"/>
            <p:cNvSpPr/>
            <p:nvPr/>
          </p:nvSpPr>
          <p:spPr>
            <a:xfrm>
              <a:off x="5109921" y="996188"/>
              <a:ext cx="3435985" cy="505459"/>
            </a:xfrm>
            <a:custGeom>
              <a:avLst/>
              <a:ahLst/>
              <a:rect l="l" t="t" r="r" b="b"/>
              <a:pathLst>
                <a:path w="3435984" h="505459">
                  <a:moveTo>
                    <a:pt x="3435400" y="21336"/>
                  </a:moveTo>
                  <a:lnTo>
                    <a:pt x="3435400" y="0"/>
                  </a:lnTo>
                  <a:lnTo>
                    <a:pt x="0" y="505206"/>
                  </a:lnTo>
                  <a:lnTo>
                    <a:pt x="145084" y="505206"/>
                  </a:lnTo>
                  <a:lnTo>
                    <a:pt x="3435400" y="21336"/>
                  </a:lnTo>
                  <a:close/>
                </a:path>
              </a:pathLst>
            </a:custGeom>
            <a:solidFill>
              <a:srgbClr val="1FAEAE"/>
            </a:solidFill>
          </p:spPr>
          <p:txBody>
            <a:bodyPr bIns="0" lIns="0" rIns="0" rtlCol="0" tIns="0" wrap="square"/>
            <a:p>
              <a:pPr defTabSz="916932"/>
              <a:endParaRPr>
                <a:solidFill>
                  <a:prstClr val="black"/>
                </a:solidFill>
              </a:endParaRPr>
            </a:p>
          </p:txBody>
        </p:sp>
        <p:sp>
          <p:nvSpPr>
            <p:cNvPr id="1050117" name="object 152"/>
            <p:cNvSpPr/>
            <p:nvPr/>
          </p:nvSpPr>
          <p:spPr>
            <a:xfrm>
              <a:off x="5255006" y="1017524"/>
              <a:ext cx="3290570" cy="483870"/>
            </a:xfrm>
            <a:custGeom>
              <a:avLst/>
              <a:ahLst/>
              <a:rect l="l" t="t" r="r" b="b"/>
              <a:pathLst>
                <a:path w="3290570" h="483869">
                  <a:moveTo>
                    <a:pt x="3290315" y="22098"/>
                  </a:moveTo>
                  <a:lnTo>
                    <a:pt x="3290315" y="0"/>
                  </a:lnTo>
                  <a:lnTo>
                    <a:pt x="0" y="483870"/>
                  </a:lnTo>
                  <a:lnTo>
                    <a:pt x="150266" y="483870"/>
                  </a:lnTo>
                  <a:lnTo>
                    <a:pt x="3290315" y="22098"/>
                  </a:lnTo>
                  <a:close/>
                </a:path>
              </a:pathLst>
            </a:custGeom>
            <a:solidFill>
              <a:srgbClr val="1EACAC"/>
            </a:solidFill>
          </p:spPr>
          <p:txBody>
            <a:bodyPr bIns="0" lIns="0" rIns="0" rtlCol="0" tIns="0" wrap="square"/>
            <a:p>
              <a:pPr defTabSz="916932"/>
              <a:endParaRPr>
                <a:solidFill>
                  <a:prstClr val="black"/>
                </a:solidFill>
              </a:endParaRPr>
            </a:p>
          </p:txBody>
        </p:sp>
        <p:sp>
          <p:nvSpPr>
            <p:cNvPr id="1050118" name="object 153"/>
            <p:cNvSpPr/>
            <p:nvPr/>
          </p:nvSpPr>
          <p:spPr>
            <a:xfrm>
              <a:off x="5405272" y="1039621"/>
              <a:ext cx="3140075" cy="462280"/>
            </a:xfrm>
            <a:custGeom>
              <a:avLst/>
              <a:ahLst/>
              <a:rect l="l" t="t" r="r" b="b"/>
              <a:pathLst>
                <a:path w="3140075" h="462280">
                  <a:moveTo>
                    <a:pt x="3140049" y="22098"/>
                  </a:moveTo>
                  <a:lnTo>
                    <a:pt x="3140049" y="0"/>
                  </a:lnTo>
                  <a:lnTo>
                    <a:pt x="0" y="461771"/>
                  </a:lnTo>
                  <a:lnTo>
                    <a:pt x="150266" y="461772"/>
                  </a:lnTo>
                  <a:lnTo>
                    <a:pt x="3140049" y="22098"/>
                  </a:lnTo>
                  <a:close/>
                </a:path>
              </a:pathLst>
            </a:custGeom>
            <a:solidFill>
              <a:srgbClr val="1DABAB"/>
            </a:solidFill>
          </p:spPr>
          <p:txBody>
            <a:bodyPr bIns="0" lIns="0" rIns="0" rtlCol="0" tIns="0" wrap="square"/>
            <a:p>
              <a:pPr defTabSz="916932"/>
              <a:endParaRPr>
                <a:solidFill>
                  <a:prstClr val="black"/>
                </a:solidFill>
              </a:endParaRPr>
            </a:p>
          </p:txBody>
        </p:sp>
        <p:sp>
          <p:nvSpPr>
            <p:cNvPr id="1050119" name="object 154"/>
            <p:cNvSpPr/>
            <p:nvPr/>
          </p:nvSpPr>
          <p:spPr>
            <a:xfrm>
              <a:off x="5555538" y="1061720"/>
              <a:ext cx="2990215" cy="440055"/>
            </a:xfrm>
            <a:custGeom>
              <a:avLst/>
              <a:ahLst/>
              <a:rect l="l" t="t" r="r" b="b"/>
              <a:pathLst>
                <a:path w="2990215" h="440055">
                  <a:moveTo>
                    <a:pt x="2989783" y="22098"/>
                  </a:moveTo>
                  <a:lnTo>
                    <a:pt x="2989783" y="0"/>
                  </a:lnTo>
                  <a:lnTo>
                    <a:pt x="0" y="439674"/>
                  </a:lnTo>
                  <a:lnTo>
                    <a:pt x="150266" y="439674"/>
                  </a:lnTo>
                  <a:lnTo>
                    <a:pt x="2989783" y="22098"/>
                  </a:lnTo>
                  <a:close/>
                </a:path>
              </a:pathLst>
            </a:custGeom>
            <a:solidFill>
              <a:srgbClr val="1BA9A9"/>
            </a:solidFill>
          </p:spPr>
          <p:txBody>
            <a:bodyPr bIns="0" lIns="0" rIns="0" rtlCol="0" tIns="0" wrap="square"/>
            <a:p>
              <a:pPr defTabSz="916932"/>
              <a:endParaRPr>
                <a:solidFill>
                  <a:prstClr val="black"/>
                </a:solidFill>
              </a:endParaRPr>
            </a:p>
          </p:txBody>
        </p:sp>
        <p:sp>
          <p:nvSpPr>
            <p:cNvPr id="1050120" name="object 155"/>
            <p:cNvSpPr/>
            <p:nvPr/>
          </p:nvSpPr>
          <p:spPr>
            <a:xfrm>
              <a:off x="5705805" y="1083817"/>
              <a:ext cx="2839720" cy="417830"/>
            </a:xfrm>
            <a:custGeom>
              <a:avLst/>
              <a:ahLst/>
              <a:rect l="l" t="t" r="r" b="b"/>
              <a:pathLst>
                <a:path w="2839720" h="417830">
                  <a:moveTo>
                    <a:pt x="2839516" y="22097"/>
                  </a:moveTo>
                  <a:lnTo>
                    <a:pt x="2839516" y="0"/>
                  </a:lnTo>
                  <a:lnTo>
                    <a:pt x="0" y="417575"/>
                  </a:lnTo>
                  <a:lnTo>
                    <a:pt x="150266" y="417575"/>
                  </a:lnTo>
                  <a:lnTo>
                    <a:pt x="2839516" y="22097"/>
                  </a:lnTo>
                  <a:close/>
                </a:path>
              </a:pathLst>
            </a:custGeom>
            <a:solidFill>
              <a:srgbClr val="1AA8A8"/>
            </a:solidFill>
          </p:spPr>
          <p:txBody>
            <a:bodyPr bIns="0" lIns="0" rIns="0" rtlCol="0" tIns="0" wrap="square"/>
            <a:p>
              <a:pPr defTabSz="916932"/>
              <a:endParaRPr>
                <a:solidFill>
                  <a:prstClr val="black"/>
                </a:solidFill>
              </a:endParaRPr>
            </a:p>
          </p:txBody>
        </p:sp>
        <p:sp>
          <p:nvSpPr>
            <p:cNvPr id="1050121" name="object 156"/>
            <p:cNvSpPr/>
            <p:nvPr/>
          </p:nvSpPr>
          <p:spPr>
            <a:xfrm>
              <a:off x="5856071" y="1105915"/>
              <a:ext cx="2689860" cy="395605"/>
            </a:xfrm>
            <a:custGeom>
              <a:avLst/>
              <a:ahLst/>
              <a:rect l="l" t="t" r="r" b="b"/>
              <a:pathLst>
                <a:path w="2689859" h="395605">
                  <a:moveTo>
                    <a:pt x="2689250" y="22098"/>
                  </a:moveTo>
                  <a:lnTo>
                    <a:pt x="2689250" y="0"/>
                  </a:lnTo>
                  <a:lnTo>
                    <a:pt x="0" y="395478"/>
                  </a:lnTo>
                  <a:lnTo>
                    <a:pt x="150266" y="395478"/>
                  </a:lnTo>
                  <a:lnTo>
                    <a:pt x="2689250" y="22098"/>
                  </a:lnTo>
                  <a:close/>
                </a:path>
              </a:pathLst>
            </a:custGeom>
            <a:solidFill>
              <a:srgbClr val="19A6A6"/>
            </a:solidFill>
          </p:spPr>
          <p:txBody>
            <a:bodyPr bIns="0" lIns="0" rIns="0" rtlCol="0" tIns="0" wrap="square"/>
            <a:p>
              <a:pPr defTabSz="916932"/>
              <a:endParaRPr>
                <a:solidFill>
                  <a:prstClr val="black"/>
                </a:solidFill>
              </a:endParaRPr>
            </a:p>
          </p:txBody>
        </p:sp>
        <p:sp>
          <p:nvSpPr>
            <p:cNvPr id="1050122" name="object 157"/>
            <p:cNvSpPr/>
            <p:nvPr/>
          </p:nvSpPr>
          <p:spPr>
            <a:xfrm>
              <a:off x="6006337" y="1128013"/>
              <a:ext cx="2539365" cy="373380"/>
            </a:xfrm>
            <a:custGeom>
              <a:avLst/>
              <a:ahLst/>
              <a:rect l="l" t="t" r="r" b="b"/>
              <a:pathLst>
                <a:path w="2539365" h="373380">
                  <a:moveTo>
                    <a:pt x="2538983" y="21336"/>
                  </a:moveTo>
                  <a:lnTo>
                    <a:pt x="2538983" y="0"/>
                  </a:lnTo>
                  <a:lnTo>
                    <a:pt x="0" y="373380"/>
                  </a:lnTo>
                  <a:lnTo>
                    <a:pt x="145084" y="373380"/>
                  </a:lnTo>
                  <a:lnTo>
                    <a:pt x="2538983" y="21336"/>
                  </a:lnTo>
                  <a:close/>
                </a:path>
              </a:pathLst>
            </a:custGeom>
            <a:solidFill>
              <a:srgbClr val="17A5A5"/>
            </a:solidFill>
          </p:spPr>
          <p:txBody>
            <a:bodyPr bIns="0" lIns="0" rIns="0" rtlCol="0" tIns="0" wrap="square"/>
            <a:p>
              <a:pPr defTabSz="916932"/>
              <a:endParaRPr>
                <a:solidFill>
                  <a:prstClr val="black"/>
                </a:solidFill>
              </a:endParaRPr>
            </a:p>
          </p:txBody>
        </p:sp>
        <p:sp>
          <p:nvSpPr>
            <p:cNvPr id="1050123" name="object 158"/>
            <p:cNvSpPr/>
            <p:nvPr/>
          </p:nvSpPr>
          <p:spPr>
            <a:xfrm>
              <a:off x="6151422" y="1149349"/>
              <a:ext cx="2393950" cy="352425"/>
            </a:xfrm>
            <a:custGeom>
              <a:avLst/>
              <a:ahLst/>
              <a:rect l="l" t="t" r="r" b="b"/>
              <a:pathLst>
                <a:path w="2393950" h="352425">
                  <a:moveTo>
                    <a:pt x="2393899" y="22098"/>
                  </a:moveTo>
                  <a:lnTo>
                    <a:pt x="2393899" y="0"/>
                  </a:lnTo>
                  <a:lnTo>
                    <a:pt x="0" y="352044"/>
                  </a:lnTo>
                  <a:lnTo>
                    <a:pt x="150266" y="352044"/>
                  </a:lnTo>
                  <a:lnTo>
                    <a:pt x="2393899" y="22098"/>
                  </a:lnTo>
                  <a:close/>
                </a:path>
              </a:pathLst>
            </a:custGeom>
            <a:solidFill>
              <a:srgbClr val="16A4A4"/>
            </a:solidFill>
          </p:spPr>
          <p:txBody>
            <a:bodyPr bIns="0" lIns="0" rIns="0" rtlCol="0" tIns="0" wrap="square"/>
            <a:p>
              <a:pPr defTabSz="916932"/>
              <a:endParaRPr>
                <a:solidFill>
                  <a:prstClr val="black"/>
                </a:solidFill>
              </a:endParaRPr>
            </a:p>
          </p:txBody>
        </p:sp>
        <p:sp>
          <p:nvSpPr>
            <p:cNvPr id="1050124" name="object 159"/>
            <p:cNvSpPr/>
            <p:nvPr/>
          </p:nvSpPr>
          <p:spPr>
            <a:xfrm>
              <a:off x="6301689" y="1171447"/>
              <a:ext cx="2244090" cy="330200"/>
            </a:xfrm>
            <a:custGeom>
              <a:avLst/>
              <a:ahLst/>
              <a:rect l="l" t="t" r="r" b="b"/>
              <a:pathLst>
                <a:path w="2244090" h="330200">
                  <a:moveTo>
                    <a:pt x="2243632" y="22097"/>
                  </a:moveTo>
                  <a:lnTo>
                    <a:pt x="2243632" y="0"/>
                  </a:lnTo>
                  <a:lnTo>
                    <a:pt x="0" y="329945"/>
                  </a:lnTo>
                  <a:lnTo>
                    <a:pt x="150266" y="329946"/>
                  </a:lnTo>
                  <a:lnTo>
                    <a:pt x="2243632" y="22097"/>
                  </a:lnTo>
                  <a:close/>
                </a:path>
              </a:pathLst>
            </a:custGeom>
            <a:solidFill>
              <a:srgbClr val="15A2A2"/>
            </a:solidFill>
          </p:spPr>
          <p:txBody>
            <a:bodyPr bIns="0" lIns="0" rIns="0" rtlCol="0" tIns="0" wrap="square"/>
            <a:p>
              <a:pPr defTabSz="916932"/>
              <a:endParaRPr>
                <a:solidFill>
                  <a:prstClr val="black"/>
                </a:solidFill>
              </a:endParaRPr>
            </a:p>
          </p:txBody>
        </p:sp>
        <p:sp>
          <p:nvSpPr>
            <p:cNvPr id="1050125" name="object 160"/>
            <p:cNvSpPr/>
            <p:nvPr/>
          </p:nvSpPr>
          <p:spPr>
            <a:xfrm>
              <a:off x="6451955" y="1193546"/>
              <a:ext cx="2093595" cy="307975"/>
            </a:xfrm>
            <a:custGeom>
              <a:avLst/>
              <a:ahLst/>
              <a:rect l="l" t="t" r="r" b="b"/>
              <a:pathLst>
                <a:path w="2093595" h="307975">
                  <a:moveTo>
                    <a:pt x="2093366" y="22098"/>
                  </a:moveTo>
                  <a:lnTo>
                    <a:pt x="2093366" y="0"/>
                  </a:lnTo>
                  <a:lnTo>
                    <a:pt x="0" y="307848"/>
                  </a:lnTo>
                  <a:lnTo>
                    <a:pt x="150266" y="307848"/>
                  </a:lnTo>
                  <a:lnTo>
                    <a:pt x="2093366" y="22098"/>
                  </a:lnTo>
                  <a:close/>
                </a:path>
              </a:pathLst>
            </a:custGeom>
            <a:solidFill>
              <a:srgbClr val="13A1A1"/>
            </a:solidFill>
          </p:spPr>
          <p:txBody>
            <a:bodyPr bIns="0" lIns="0" rIns="0" rtlCol="0" tIns="0" wrap="square"/>
            <a:p>
              <a:pPr defTabSz="916932"/>
              <a:endParaRPr>
                <a:solidFill>
                  <a:prstClr val="black"/>
                </a:solidFill>
              </a:endParaRPr>
            </a:p>
          </p:txBody>
        </p:sp>
        <p:sp>
          <p:nvSpPr>
            <p:cNvPr id="1050126" name="object 161"/>
            <p:cNvSpPr/>
            <p:nvPr/>
          </p:nvSpPr>
          <p:spPr>
            <a:xfrm>
              <a:off x="6602222" y="1215643"/>
              <a:ext cx="1943100" cy="285750"/>
            </a:xfrm>
            <a:custGeom>
              <a:avLst/>
              <a:ahLst/>
              <a:rect l="l" t="t" r="r" b="b"/>
              <a:pathLst>
                <a:path w="1943100" h="285750">
                  <a:moveTo>
                    <a:pt x="1943099" y="22098"/>
                  </a:moveTo>
                  <a:lnTo>
                    <a:pt x="1943099" y="0"/>
                  </a:lnTo>
                  <a:lnTo>
                    <a:pt x="0" y="285750"/>
                  </a:lnTo>
                  <a:lnTo>
                    <a:pt x="150266" y="285750"/>
                  </a:lnTo>
                  <a:lnTo>
                    <a:pt x="1943099" y="22098"/>
                  </a:lnTo>
                  <a:close/>
                </a:path>
              </a:pathLst>
            </a:custGeom>
            <a:solidFill>
              <a:srgbClr val="12A0A0"/>
            </a:solidFill>
          </p:spPr>
          <p:txBody>
            <a:bodyPr bIns="0" lIns="0" rIns="0" rtlCol="0" tIns="0" wrap="square"/>
            <a:p>
              <a:pPr defTabSz="916932"/>
              <a:endParaRPr>
                <a:solidFill>
                  <a:prstClr val="black"/>
                </a:solidFill>
              </a:endParaRPr>
            </a:p>
          </p:txBody>
        </p:sp>
        <p:sp>
          <p:nvSpPr>
            <p:cNvPr id="1050127" name="object 162"/>
            <p:cNvSpPr/>
            <p:nvPr/>
          </p:nvSpPr>
          <p:spPr>
            <a:xfrm>
              <a:off x="6752488" y="1237741"/>
              <a:ext cx="1793239" cy="264160"/>
            </a:xfrm>
            <a:custGeom>
              <a:avLst/>
              <a:ahLst/>
              <a:rect l="l" t="t" r="r" b="b"/>
              <a:pathLst>
                <a:path w="1793240" h="264159">
                  <a:moveTo>
                    <a:pt x="1792833" y="22098"/>
                  </a:moveTo>
                  <a:lnTo>
                    <a:pt x="1792833" y="0"/>
                  </a:lnTo>
                  <a:lnTo>
                    <a:pt x="0" y="263652"/>
                  </a:lnTo>
                  <a:lnTo>
                    <a:pt x="150266" y="263652"/>
                  </a:lnTo>
                  <a:lnTo>
                    <a:pt x="1792833" y="22098"/>
                  </a:lnTo>
                  <a:close/>
                </a:path>
              </a:pathLst>
            </a:custGeom>
            <a:solidFill>
              <a:srgbClr val="119F9F"/>
            </a:solidFill>
          </p:spPr>
          <p:txBody>
            <a:bodyPr bIns="0" lIns="0" rIns="0" rtlCol="0" tIns="0" wrap="square"/>
            <a:p>
              <a:pPr defTabSz="916932"/>
              <a:endParaRPr>
                <a:solidFill>
                  <a:prstClr val="black"/>
                </a:solidFill>
              </a:endParaRPr>
            </a:p>
          </p:txBody>
        </p:sp>
        <p:sp>
          <p:nvSpPr>
            <p:cNvPr id="1050128" name="object 163"/>
            <p:cNvSpPr/>
            <p:nvPr/>
          </p:nvSpPr>
          <p:spPr>
            <a:xfrm>
              <a:off x="6902754" y="1259840"/>
              <a:ext cx="1642745" cy="241935"/>
            </a:xfrm>
            <a:custGeom>
              <a:avLst/>
              <a:ahLst/>
              <a:rect l="l" t="t" r="r" b="b"/>
              <a:pathLst>
                <a:path w="1642745" h="241934">
                  <a:moveTo>
                    <a:pt x="1642567" y="22098"/>
                  </a:moveTo>
                  <a:lnTo>
                    <a:pt x="1642567" y="0"/>
                  </a:lnTo>
                  <a:lnTo>
                    <a:pt x="0" y="241554"/>
                  </a:lnTo>
                  <a:lnTo>
                    <a:pt x="150266" y="241554"/>
                  </a:lnTo>
                  <a:lnTo>
                    <a:pt x="1642567" y="22098"/>
                  </a:lnTo>
                  <a:close/>
                </a:path>
              </a:pathLst>
            </a:custGeom>
            <a:solidFill>
              <a:srgbClr val="0F9E9E"/>
            </a:solidFill>
          </p:spPr>
          <p:txBody>
            <a:bodyPr bIns="0" lIns="0" rIns="0" rtlCol="0" tIns="0" wrap="square"/>
            <a:p>
              <a:pPr defTabSz="916932"/>
              <a:endParaRPr>
                <a:solidFill>
                  <a:prstClr val="black"/>
                </a:solidFill>
              </a:endParaRPr>
            </a:p>
          </p:txBody>
        </p:sp>
        <p:sp>
          <p:nvSpPr>
            <p:cNvPr id="1050129" name="object 164"/>
            <p:cNvSpPr/>
            <p:nvPr/>
          </p:nvSpPr>
          <p:spPr>
            <a:xfrm>
              <a:off x="7053021" y="1281938"/>
              <a:ext cx="1492885" cy="219710"/>
            </a:xfrm>
            <a:custGeom>
              <a:avLst/>
              <a:ahLst/>
              <a:rect l="l" t="t" r="r" b="b"/>
              <a:pathLst>
                <a:path w="1492884" h="219709">
                  <a:moveTo>
                    <a:pt x="1492300" y="21336"/>
                  </a:moveTo>
                  <a:lnTo>
                    <a:pt x="1492300" y="0"/>
                  </a:lnTo>
                  <a:lnTo>
                    <a:pt x="0" y="219456"/>
                  </a:lnTo>
                  <a:lnTo>
                    <a:pt x="145084" y="219456"/>
                  </a:lnTo>
                  <a:lnTo>
                    <a:pt x="1492300" y="21336"/>
                  </a:lnTo>
                  <a:close/>
                </a:path>
              </a:pathLst>
            </a:custGeom>
            <a:solidFill>
              <a:srgbClr val="0E9D9D"/>
            </a:solidFill>
          </p:spPr>
          <p:txBody>
            <a:bodyPr bIns="0" lIns="0" rIns="0" rtlCol="0" tIns="0" wrap="square"/>
            <a:p>
              <a:pPr defTabSz="916932"/>
              <a:endParaRPr>
                <a:solidFill>
                  <a:prstClr val="black"/>
                </a:solidFill>
              </a:endParaRPr>
            </a:p>
          </p:txBody>
        </p:sp>
        <p:sp>
          <p:nvSpPr>
            <p:cNvPr id="1050130" name="object 165"/>
            <p:cNvSpPr/>
            <p:nvPr/>
          </p:nvSpPr>
          <p:spPr>
            <a:xfrm>
              <a:off x="7198106" y="1303274"/>
              <a:ext cx="1347470" cy="198120"/>
            </a:xfrm>
            <a:custGeom>
              <a:avLst/>
              <a:ahLst/>
              <a:rect l="l" t="t" r="r" b="b"/>
              <a:pathLst>
                <a:path w="1347470" h="198119">
                  <a:moveTo>
                    <a:pt x="1347215" y="22098"/>
                  </a:moveTo>
                  <a:lnTo>
                    <a:pt x="1347215" y="0"/>
                  </a:lnTo>
                  <a:lnTo>
                    <a:pt x="0" y="198119"/>
                  </a:lnTo>
                  <a:lnTo>
                    <a:pt x="150266" y="198119"/>
                  </a:lnTo>
                  <a:lnTo>
                    <a:pt x="1347215" y="22098"/>
                  </a:lnTo>
                  <a:close/>
                </a:path>
              </a:pathLst>
            </a:custGeom>
            <a:solidFill>
              <a:srgbClr val="0D9C9C"/>
            </a:solidFill>
          </p:spPr>
          <p:txBody>
            <a:bodyPr bIns="0" lIns="0" rIns="0" rtlCol="0" tIns="0" wrap="square"/>
            <a:p>
              <a:pPr defTabSz="916932"/>
              <a:endParaRPr>
                <a:solidFill>
                  <a:prstClr val="black"/>
                </a:solidFill>
              </a:endParaRPr>
            </a:p>
          </p:txBody>
        </p:sp>
        <p:sp>
          <p:nvSpPr>
            <p:cNvPr id="1050131" name="object 166"/>
            <p:cNvSpPr/>
            <p:nvPr/>
          </p:nvSpPr>
          <p:spPr>
            <a:xfrm>
              <a:off x="7348372" y="1325371"/>
              <a:ext cx="1196975" cy="176530"/>
            </a:xfrm>
            <a:custGeom>
              <a:avLst/>
              <a:ahLst/>
              <a:rect l="l" t="t" r="r" b="b"/>
              <a:pathLst>
                <a:path w="1196975" h="176530">
                  <a:moveTo>
                    <a:pt x="1196949" y="22097"/>
                  </a:moveTo>
                  <a:lnTo>
                    <a:pt x="1196949" y="0"/>
                  </a:lnTo>
                  <a:lnTo>
                    <a:pt x="0" y="176022"/>
                  </a:lnTo>
                  <a:lnTo>
                    <a:pt x="150266" y="176022"/>
                  </a:lnTo>
                  <a:lnTo>
                    <a:pt x="1196949" y="22097"/>
                  </a:lnTo>
                  <a:close/>
                </a:path>
              </a:pathLst>
            </a:custGeom>
            <a:solidFill>
              <a:srgbClr val="0C9C9C"/>
            </a:solidFill>
          </p:spPr>
          <p:txBody>
            <a:bodyPr bIns="0" lIns="0" rIns="0" rtlCol="0" tIns="0" wrap="square"/>
            <a:p>
              <a:pPr defTabSz="916932"/>
              <a:endParaRPr>
                <a:solidFill>
                  <a:prstClr val="black"/>
                </a:solidFill>
              </a:endParaRPr>
            </a:p>
          </p:txBody>
        </p:sp>
        <p:sp>
          <p:nvSpPr>
            <p:cNvPr id="1050132" name="object 167"/>
            <p:cNvSpPr/>
            <p:nvPr/>
          </p:nvSpPr>
          <p:spPr>
            <a:xfrm>
              <a:off x="7498638" y="1347469"/>
              <a:ext cx="1047115" cy="154305"/>
            </a:xfrm>
            <a:custGeom>
              <a:avLst/>
              <a:ahLst/>
              <a:rect l="l" t="t" r="r" b="b"/>
              <a:pathLst>
                <a:path w="1047115" h="154305">
                  <a:moveTo>
                    <a:pt x="1046683" y="22098"/>
                  </a:moveTo>
                  <a:lnTo>
                    <a:pt x="1046683" y="0"/>
                  </a:lnTo>
                  <a:lnTo>
                    <a:pt x="0" y="153924"/>
                  </a:lnTo>
                  <a:lnTo>
                    <a:pt x="150266" y="153924"/>
                  </a:lnTo>
                  <a:lnTo>
                    <a:pt x="1046683" y="22098"/>
                  </a:lnTo>
                  <a:close/>
                </a:path>
              </a:pathLst>
            </a:custGeom>
            <a:solidFill>
              <a:srgbClr val="0A9B9B"/>
            </a:solidFill>
          </p:spPr>
          <p:txBody>
            <a:bodyPr bIns="0" lIns="0" rIns="0" rtlCol="0" tIns="0" wrap="square"/>
            <a:p>
              <a:pPr defTabSz="916932"/>
              <a:endParaRPr>
                <a:solidFill>
                  <a:prstClr val="black"/>
                </a:solidFill>
              </a:endParaRPr>
            </a:p>
          </p:txBody>
        </p:sp>
        <p:sp>
          <p:nvSpPr>
            <p:cNvPr id="1050133" name="object 168"/>
            <p:cNvSpPr/>
            <p:nvPr/>
          </p:nvSpPr>
          <p:spPr>
            <a:xfrm>
              <a:off x="7648905" y="1369568"/>
              <a:ext cx="896619" cy="132080"/>
            </a:xfrm>
            <a:custGeom>
              <a:avLst/>
              <a:ahLst/>
              <a:rect l="l" t="t" r="r" b="b"/>
              <a:pathLst>
                <a:path w="896620" h="132080">
                  <a:moveTo>
                    <a:pt x="896416" y="22098"/>
                  </a:moveTo>
                  <a:lnTo>
                    <a:pt x="896416" y="0"/>
                  </a:lnTo>
                  <a:lnTo>
                    <a:pt x="0" y="131826"/>
                  </a:lnTo>
                  <a:lnTo>
                    <a:pt x="150266" y="131826"/>
                  </a:lnTo>
                  <a:lnTo>
                    <a:pt x="896416" y="22098"/>
                  </a:lnTo>
                  <a:close/>
                </a:path>
              </a:pathLst>
            </a:custGeom>
            <a:solidFill>
              <a:srgbClr val="099B9B"/>
            </a:solidFill>
          </p:spPr>
          <p:txBody>
            <a:bodyPr bIns="0" lIns="0" rIns="0" rtlCol="0" tIns="0" wrap="square"/>
            <a:p>
              <a:pPr defTabSz="916932"/>
              <a:endParaRPr>
                <a:solidFill>
                  <a:prstClr val="black"/>
                </a:solidFill>
              </a:endParaRPr>
            </a:p>
          </p:txBody>
        </p:sp>
        <p:sp>
          <p:nvSpPr>
            <p:cNvPr id="1050134" name="object 169"/>
            <p:cNvSpPr/>
            <p:nvPr/>
          </p:nvSpPr>
          <p:spPr>
            <a:xfrm>
              <a:off x="7799171" y="1391665"/>
              <a:ext cx="746760" cy="109855"/>
            </a:xfrm>
            <a:custGeom>
              <a:avLst/>
              <a:ahLst/>
              <a:rect l="l" t="t" r="r" b="b"/>
              <a:pathLst>
                <a:path w="746759" h="109855">
                  <a:moveTo>
                    <a:pt x="746150" y="22098"/>
                  </a:moveTo>
                  <a:lnTo>
                    <a:pt x="746150" y="0"/>
                  </a:lnTo>
                  <a:lnTo>
                    <a:pt x="0" y="109728"/>
                  </a:lnTo>
                  <a:lnTo>
                    <a:pt x="150266" y="109728"/>
                  </a:lnTo>
                  <a:lnTo>
                    <a:pt x="746150" y="22098"/>
                  </a:lnTo>
                  <a:close/>
                </a:path>
              </a:pathLst>
            </a:custGeom>
            <a:solidFill>
              <a:srgbClr val="089A9A"/>
            </a:solidFill>
          </p:spPr>
          <p:txBody>
            <a:bodyPr bIns="0" lIns="0" rIns="0" rtlCol="0" tIns="0" wrap="square"/>
            <a:p>
              <a:pPr defTabSz="916932"/>
              <a:endParaRPr>
                <a:solidFill>
                  <a:prstClr val="black"/>
                </a:solidFill>
              </a:endParaRPr>
            </a:p>
          </p:txBody>
        </p:sp>
        <p:sp>
          <p:nvSpPr>
            <p:cNvPr id="1050135" name="object 170"/>
            <p:cNvSpPr/>
            <p:nvPr/>
          </p:nvSpPr>
          <p:spPr>
            <a:xfrm>
              <a:off x="7949438" y="1413763"/>
              <a:ext cx="596265" cy="87630"/>
            </a:xfrm>
            <a:custGeom>
              <a:avLst/>
              <a:ahLst/>
              <a:rect l="l" t="t" r="r" b="b"/>
              <a:pathLst>
                <a:path w="596265" h="87630">
                  <a:moveTo>
                    <a:pt x="595883" y="21336"/>
                  </a:moveTo>
                  <a:lnTo>
                    <a:pt x="595883" y="0"/>
                  </a:lnTo>
                  <a:lnTo>
                    <a:pt x="0" y="87630"/>
                  </a:lnTo>
                  <a:lnTo>
                    <a:pt x="145084" y="87630"/>
                  </a:lnTo>
                  <a:lnTo>
                    <a:pt x="595883" y="21336"/>
                  </a:lnTo>
                  <a:close/>
                </a:path>
              </a:pathLst>
            </a:custGeom>
            <a:solidFill>
              <a:srgbClr val="079A9A"/>
            </a:solidFill>
          </p:spPr>
          <p:txBody>
            <a:bodyPr bIns="0" lIns="0" rIns="0" rtlCol="0" tIns="0" wrap="square"/>
            <a:p>
              <a:pPr defTabSz="916932"/>
              <a:endParaRPr>
                <a:solidFill>
                  <a:prstClr val="black"/>
                </a:solidFill>
              </a:endParaRPr>
            </a:p>
          </p:txBody>
        </p:sp>
        <p:sp>
          <p:nvSpPr>
            <p:cNvPr id="1050136" name="object 171"/>
            <p:cNvSpPr/>
            <p:nvPr/>
          </p:nvSpPr>
          <p:spPr>
            <a:xfrm>
              <a:off x="8094523" y="1435099"/>
              <a:ext cx="450850" cy="66675"/>
            </a:xfrm>
            <a:custGeom>
              <a:avLst/>
              <a:ahLst/>
              <a:rect l="l" t="t" r="r" b="b"/>
              <a:pathLst>
                <a:path w="450850" h="66675">
                  <a:moveTo>
                    <a:pt x="450799" y="22098"/>
                  </a:moveTo>
                  <a:lnTo>
                    <a:pt x="450799" y="0"/>
                  </a:lnTo>
                  <a:lnTo>
                    <a:pt x="0" y="66293"/>
                  </a:lnTo>
                  <a:lnTo>
                    <a:pt x="150266" y="66293"/>
                  </a:lnTo>
                  <a:lnTo>
                    <a:pt x="450799" y="22098"/>
                  </a:lnTo>
                  <a:close/>
                </a:path>
              </a:pathLst>
            </a:custGeom>
            <a:solidFill>
              <a:srgbClr val="059A9A"/>
            </a:solidFill>
          </p:spPr>
          <p:txBody>
            <a:bodyPr bIns="0" lIns="0" rIns="0" rtlCol="0" tIns="0" wrap="square"/>
            <a:p>
              <a:pPr defTabSz="916932"/>
              <a:endParaRPr>
                <a:solidFill>
                  <a:prstClr val="black"/>
                </a:solidFill>
              </a:endParaRPr>
            </a:p>
          </p:txBody>
        </p:sp>
        <p:sp>
          <p:nvSpPr>
            <p:cNvPr id="1050137" name="object 172"/>
            <p:cNvSpPr/>
            <p:nvPr/>
          </p:nvSpPr>
          <p:spPr>
            <a:xfrm>
              <a:off x="8244789" y="1457197"/>
              <a:ext cx="300990" cy="44450"/>
            </a:xfrm>
            <a:custGeom>
              <a:avLst/>
              <a:ahLst/>
              <a:rect l="l" t="t" r="r" b="b"/>
              <a:pathLst>
                <a:path w="300990" h="44450">
                  <a:moveTo>
                    <a:pt x="300532" y="22097"/>
                  </a:moveTo>
                  <a:lnTo>
                    <a:pt x="300532" y="0"/>
                  </a:lnTo>
                  <a:lnTo>
                    <a:pt x="0" y="44195"/>
                  </a:lnTo>
                  <a:lnTo>
                    <a:pt x="150266" y="44195"/>
                  </a:lnTo>
                  <a:lnTo>
                    <a:pt x="300532" y="22097"/>
                  </a:lnTo>
                  <a:close/>
                </a:path>
              </a:pathLst>
            </a:custGeom>
            <a:solidFill>
              <a:srgbClr val="049A9A"/>
            </a:solidFill>
          </p:spPr>
          <p:txBody>
            <a:bodyPr bIns="0" lIns="0" rIns="0" rtlCol="0" tIns="0" wrap="square"/>
            <a:p>
              <a:pPr defTabSz="916932"/>
              <a:endParaRPr>
                <a:solidFill>
                  <a:prstClr val="black"/>
                </a:solidFill>
              </a:endParaRPr>
            </a:p>
          </p:txBody>
        </p:sp>
        <p:sp>
          <p:nvSpPr>
            <p:cNvPr id="1050138" name="object 173"/>
            <p:cNvSpPr/>
            <p:nvPr/>
          </p:nvSpPr>
          <p:spPr>
            <a:xfrm>
              <a:off x="8395055" y="1479296"/>
              <a:ext cx="150495" cy="22225"/>
            </a:xfrm>
            <a:custGeom>
              <a:avLst/>
              <a:ahLst/>
              <a:rect l="l" t="t" r="r" b="b"/>
              <a:pathLst>
                <a:path w="150495" h="22225">
                  <a:moveTo>
                    <a:pt x="150266" y="22098"/>
                  </a:moveTo>
                  <a:lnTo>
                    <a:pt x="150266" y="0"/>
                  </a:lnTo>
                  <a:lnTo>
                    <a:pt x="0" y="22098"/>
                  </a:lnTo>
                  <a:lnTo>
                    <a:pt x="150266" y="22098"/>
                  </a:lnTo>
                  <a:close/>
                </a:path>
              </a:pathLst>
            </a:custGeom>
            <a:solidFill>
              <a:srgbClr val="009A9A"/>
            </a:solidFill>
          </p:spPr>
          <p:txBody>
            <a:bodyPr bIns="0" lIns="0" rIns="0" rtlCol="0" tIns="0" wrap="square"/>
            <a:p>
              <a:pPr defTabSz="916932"/>
              <a:endParaRPr>
                <a:solidFill>
                  <a:prstClr val="black"/>
                </a:solidFill>
              </a:endParaRPr>
            </a:p>
          </p:txBody>
        </p:sp>
      </p:grpSp>
      <p:sp>
        <p:nvSpPr>
          <p:cNvPr id="1050139" name="object 174"/>
          <p:cNvSpPr txBox="1"/>
          <p:nvPr/>
        </p:nvSpPr>
        <p:spPr>
          <a:xfrm>
            <a:off x="4150208" y="2486611"/>
            <a:ext cx="4584099" cy="3441110"/>
          </a:xfrm>
          <a:prstGeom prst="rect"/>
        </p:spPr>
        <p:txBody>
          <a:bodyPr bIns="0" lIns="0" rIns="0" rtlCol="0" tIns="0" vert="horz" wrap="square">
            <a:spAutoFit/>
          </a:bodyPr>
          <a:p>
            <a:pPr defTabSz="916932">
              <a:lnSpc>
                <a:spcPts val="3061"/>
              </a:lnSpc>
            </a:pPr>
            <a:r>
              <a:rPr b="1" dirty="0" sz="2800">
                <a:solidFill>
                  <a:srgbClr val="808080"/>
                </a:solidFill>
                <a:latin typeface="Times New Roman"/>
                <a:cs typeface="Times New Roman"/>
              </a:rPr>
              <a:t>Max </a:t>
            </a:r>
            <a:r>
              <a:rPr b="1" dirty="0" sz="2800" spc="-5">
                <a:solidFill>
                  <a:srgbClr val="808080"/>
                </a:solidFill>
                <a:latin typeface="Times New Roman"/>
                <a:cs typeface="Times New Roman"/>
              </a:rPr>
              <a:t>Wertheimer</a:t>
            </a:r>
            <a:r>
              <a:rPr b="1" dirty="0" sz="2800" spc="-60">
                <a:solidFill>
                  <a:srgbClr val="808080"/>
                </a:solidFill>
                <a:latin typeface="Times New Roman"/>
                <a:cs typeface="Times New Roman"/>
              </a:rPr>
              <a:t> </a:t>
            </a:r>
            <a:r>
              <a:rPr b="1" dirty="0" sz="2800" spc="-5">
                <a:solidFill>
                  <a:srgbClr val="808080"/>
                </a:solidFill>
                <a:latin typeface="Times New Roman"/>
                <a:cs typeface="Times New Roman"/>
              </a:rPr>
              <a:t>(1880-1943)</a:t>
            </a:r>
            <a:endParaRPr sz="2800">
              <a:solidFill>
                <a:prstClr val="black"/>
              </a:solidFill>
              <a:latin typeface="Times New Roman"/>
              <a:cs typeface="Times New Roman"/>
            </a:endParaRPr>
          </a:p>
          <a:p>
            <a:pPr defTabSz="916932" marR="336845">
              <a:spcBef>
                <a:spcPts val="1149"/>
              </a:spcBef>
            </a:pPr>
            <a:r>
              <a:rPr dirty="0" sz="1900" spc="-5">
                <a:solidFill>
                  <a:srgbClr val="808080"/>
                </a:solidFill>
                <a:latin typeface="Times New Roman"/>
                <a:cs typeface="Times New Roman"/>
              </a:rPr>
              <a:t>•Focused on perception and how perception  influences thinking </a:t>
            </a:r>
            <a:r>
              <a:rPr dirty="0" sz="1900">
                <a:solidFill>
                  <a:srgbClr val="808080"/>
                </a:solidFill>
                <a:latin typeface="Times New Roman"/>
                <a:cs typeface="Times New Roman"/>
              </a:rPr>
              <a:t>and </a:t>
            </a:r>
            <a:r>
              <a:rPr dirty="0" sz="1900" spc="-5">
                <a:solidFill>
                  <a:srgbClr val="808080"/>
                </a:solidFill>
                <a:latin typeface="Times New Roman"/>
                <a:cs typeface="Times New Roman"/>
              </a:rPr>
              <a:t>problem</a:t>
            </a:r>
            <a:r>
              <a:rPr dirty="0" sz="1900" spc="-60">
                <a:solidFill>
                  <a:srgbClr val="808080"/>
                </a:solidFill>
                <a:latin typeface="Times New Roman"/>
                <a:cs typeface="Times New Roman"/>
              </a:rPr>
              <a:t> </a:t>
            </a:r>
            <a:r>
              <a:rPr dirty="0" sz="1900" spc="-5">
                <a:solidFill>
                  <a:srgbClr val="808080"/>
                </a:solidFill>
                <a:latin typeface="Times New Roman"/>
                <a:cs typeface="Times New Roman"/>
              </a:rPr>
              <a:t>solving.</a:t>
            </a:r>
            <a:endParaRPr sz="1900">
              <a:solidFill>
                <a:prstClr val="black"/>
              </a:solidFill>
              <a:latin typeface="Times New Roman"/>
              <a:cs typeface="Times New Roman"/>
            </a:endParaRPr>
          </a:p>
          <a:p>
            <a:pPr defTabSz="916932">
              <a:spcBef>
                <a:spcPts val="1125"/>
              </a:spcBef>
            </a:pPr>
            <a:r>
              <a:rPr dirty="0" sz="1900" spc="-5">
                <a:solidFill>
                  <a:srgbClr val="808080"/>
                </a:solidFill>
                <a:latin typeface="Times New Roman"/>
                <a:cs typeface="Times New Roman"/>
              </a:rPr>
              <a:t>•“Gestalt” means whole, configuration, pattern,  and Gestalt psychologists illustrated how we  tend to perceive separate pieces of information  as integrated</a:t>
            </a:r>
            <a:r>
              <a:rPr dirty="0" sz="1900" spc="-20">
                <a:solidFill>
                  <a:srgbClr val="808080"/>
                </a:solidFill>
                <a:latin typeface="Times New Roman"/>
                <a:cs typeface="Times New Roman"/>
              </a:rPr>
              <a:t> </a:t>
            </a:r>
            <a:r>
              <a:rPr dirty="0" sz="1900" spc="-5">
                <a:solidFill>
                  <a:srgbClr val="808080"/>
                </a:solidFill>
                <a:latin typeface="Times New Roman"/>
                <a:cs typeface="Times New Roman"/>
              </a:rPr>
              <a:t>wholes.</a:t>
            </a:r>
            <a:endParaRPr sz="1900">
              <a:solidFill>
                <a:prstClr val="black"/>
              </a:solidFill>
              <a:latin typeface="Times New Roman"/>
              <a:cs typeface="Times New Roman"/>
            </a:endParaRPr>
          </a:p>
          <a:p>
            <a:pPr algn="just" defTabSz="916932" marR="166832">
              <a:spcBef>
                <a:spcPts val="1125"/>
              </a:spcBef>
            </a:pPr>
            <a:r>
              <a:rPr dirty="0" sz="1900" spc="-5">
                <a:solidFill>
                  <a:srgbClr val="808080"/>
                </a:solidFill>
                <a:latin typeface="Times New Roman"/>
                <a:cs typeface="Times New Roman"/>
              </a:rPr>
              <a:t>•Opposed Wundt’s approach in searching for  basic mental elements, because “the whole is  more than the sum of its</a:t>
            </a:r>
            <a:r>
              <a:rPr dirty="0" sz="1900" spc="-15">
                <a:solidFill>
                  <a:srgbClr val="808080"/>
                </a:solidFill>
                <a:latin typeface="Times New Roman"/>
                <a:cs typeface="Times New Roman"/>
              </a:rPr>
              <a:t> </a:t>
            </a:r>
            <a:r>
              <a:rPr dirty="0" sz="1900" spc="-5">
                <a:solidFill>
                  <a:srgbClr val="808080"/>
                </a:solidFill>
                <a:latin typeface="Times New Roman"/>
                <a:cs typeface="Times New Roman"/>
              </a:rPr>
              <a:t>parts”.</a:t>
            </a:r>
            <a:endParaRPr sz="1900">
              <a:solidFill>
                <a:prstClr val="black"/>
              </a:solidFill>
              <a:latin typeface="Times New Roman"/>
              <a:cs typeface="Times New Roman"/>
            </a:endParaRPr>
          </a:p>
        </p:txBody>
      </p:sp>
      <p:grpSp>
        <p:nvGrpSpPr>
          <p:cNvPr id="384" name="object 175"/>
          <p:cNvGrpSpPr/>
          <p:nvPr/>
        </p:nvGrpSpPr>
        <p:grpSpPr>
          <a:xfrm>
            <a:off x="3955734" y="2310436"/>
            <a:ext cx="4998635" cy="3680757"/>
            <a:chOff x="3944746" y="2301875"/>
            <a:chExt cx="4984750" cy="3667125"/>
          </a:xfrm>
        </p:grpSpPr>
        <p:sp>
          <p:nvSpPr>
            <p:cNvPr id="1050140" name="object 176"/>
            <p:cNvSpPr/>
            <p:nvPr/>
          </p:nvSpPr>
          <p:spPr>
            <a:xfrm>
              <a:off x="4033519" y="2390647"/>
              <a:ext cx="4895850" cy="3578860"/>
            </a:xfrm>
            <a:custGeom>
              <a:avLst/>
              <a:ahLst/>
              <a:rect l="l" t="t" r="r" b="b"/>
              <a:pathLst>
                <a:path w="4895850" h="3578860">
                  <a:moveTo>
                    <a:pt x="4895850" y="3578352"/>
                  </a:moveTo>
                  <a:lnTo>
                    <a:pt x="4895850" y="0"/>
                  </a:lnTo>
                  <a:lnTo>
                    <a:pt x="0" y="0"/>
                  </a:lnTo>
                  <a:lnTo>
                    <a:pt x="0" y="3578352"/>
                  </a:lnTo>
                  <a:lnTo>
                    <a:pt x="4895850" y="3578352"/>
                  </a:lnTo>
                  <a:close/>
                </a:path>
              </a:pathLst>
            </a:custGeom>
            <a:solidFill>
              <a:srgbClr val="808080"/>
            </a:solidFill>
          </p:spPr>
          <p:txBody>
            <a:bodyPr bIns="0" lIns="0" rIns="0" rtlCol="0" tIns="0" wrap="square"/>
            <a:p>
              <a:pPr defTabSz="916932"/>
              <a:endParaRPr>
                <a:solidFill>
                  <a:prstClr val="black"/>
                </a:solidFill>
              </a:endParaRPr>
            </a:p>
          </p:txBody>
        </p:sp>
        <p:sp>
          <p:nvSpPr>
            <p:cNvPr id="1050141" name="object 177"/>
            <p:cNvSpPr/>
            <p:nvPr/>
          </p:nvSpPr>
          <p:spPr>
            <a:xfrm>
              <a:off x="3957319" y="2314448"/>
              <a:ext cx="4895850" cy="3578860"/>
            </a:xfrm>
            <a:custGeom>
              <a:avLst/>
              <a:ahLst/>
              <a:rect l="l" t="t" r="r" b="b"/>
              <a:pathLst>
                <a:path w="4895850" h="3578860">
                  <a:moveTo>
                    <a:pt x="0" y="0"/>
                  </a:moveTo>
                  <a:lnTo>
                    <a:pt x="0" y="3578352"/>
                  </a:lnTo>
                  <a:lnTo>
                    <a:pt x="4895850" y="3578352"/>
                  </a:lnTo>
                  <a:lnTo>
                    <a:pt x="4895850" y="0"/>
                  </a:lnTo>
                  <a:lnTo>
                    <a:pt x="0" y="0"/>
                  </a:lnTo>
                  <a:close/>
                </a:path>
              </a:pathLst>
            </a:custGeom>
            <a:ln w="25146">
              <a:solidFill>
                <a:srgbClr val="9A0065"/>
              </a:solidFill>
            </a:ln>
          </p:spPr>
          <p:txBody>
            <a:bodyPr bIns="0" lIns="0" rIns="0" rtlCol="0" tIns="0" wrap="square"/>
            <a:p>
              <a:pPr defTabSz="916932"/>
              <a:endParaRPr>
                <a:solidFill>
                  <a:prstClr val="black"/>
                </a:solidFill>
              </a:endParaRPr>
            </a:p>
          </p:txBody>
        </p:sp>
      </p:grpSp>
      <p:grpSp>
        <p:nvGrpSpPr>
          <p:cNvPr id="385" name="object 178"/>
          <p:cNvGrpSpPr/>
          <p:nvPr/>
        </p:nvGrpSpPr>
        <p:grpSpPr>
          <a:xfrm>
            <a:off x="3968343" y="2323052"/>
            <a:ext cx="4909487" cy="3592164"/>
            <a:chOff x="3957320" y="2314448"/>
            <a:chExt cx="4895850" cy="3578860"/>
          </a:xfrm>
        </p:grpSpPr>
        <p:sp>
          <p:nvSpPr>
            <p:cNvPr id="1050142" name="object 179"/>
            <p:cNvSpPr/>
            <p:nvPr/>
          </p:nvSpPr>
          <p:spPr>
            <a:xfrm>
              <a:off x="3957320" y="2314447"/>
              <a:ext cx="753110" cy="550545"/>
            </a:xfrm>
            <a:custGeom>
              <a:avLst/>
              <a:ahLst/>
              <a:rect l="l" t="t" r="r" b="b"/>
              <a:pathLst>
                <a:path w="753110" h="550544">
                  <a:moveTo>
                    <a:pt x="752716" y="0"/>
                  </a:moveTo>
                  <a:lnTo>
                    <a:pt x="565061" y="0"/>
                  </a:lnTo>
                  <a:lnTo>
                    <a:pt x="376351" y="0"/>
                  </a:lnTo>
                  <a:lnTo>
                    <a:pt x="188696" y="0"/>
                  </a:lnTo>
                  <a:lnTo>
                    <a:pt x="0" y="0"/>
                  </a:lnTo>
                  <a:lnTo>
                    <a:pt x="0" y="137922"/>
                  </a:lnTo>
                  <a:lnTo>
                    <a:pt x="0" y="275082"/>
                  </a:lnTo>
                  <a:lnTo>
                    <a:pt x="0" y="413004"/>
                  </a:lnTo>
                  <a:lnTo>
                    <a:pt x="0" y="550164"/>
                  </a:lnTo>
                  <a:lnTo>
                    <a:pt x="752716" y="0"/>
                  </a:lnTo>
                  <a:close/>
                </a:path>
              </a:pathLst>
            </a:custGeom>
            <a:solidFill>
              <a:srgbClr val="FEFEFF"/>
            </a:solidFill>
          </p:spPr>
          <p:txBody>
            <a:bodyPr bIns="0" lIns="0" rIns="0" rtlCol="0" tIns="0" wrap="square"/>
            <a:p>
              <a:pPr defTabSz="916932"/>
              <a:endParaRPr>
                <a:solidFill>
                  <a:prstClr val="black"/>
                </a:solidFill>
              </a:endParaRPr>
            </a:p>
          </p:txBody>
        </p:sp>
        <p:sp>
          <p:nvSpPr>
            <p:cNvPr id="1050143" name="object 180"/>
            <p:cNvSpPr/>
            <p:nvPr/>
          </p:nvSpPr>
          <p:spPr>
            <a:xfrm>
              <a:off x="3957320" y="2314447"/>
              <a:ext cx="1130300" cy="826135"/>
            </a:xfrm>
            <a:custGeom>
              <a:avLst/>
              <a:ahLst/>
              <a:rect l="l" t="t" r="r" b="b"/>
              <a:pathLst>
                <a:path w="1130300" h="826135">
                  <a:moveTo>
                    <a:pt x="1130122" y="0"/>
                  </a:moveTo>
                  <a:lnTo>
                    <a:pt x="941425" y="0"/>
                  </a:lnTo>
                  <a:lnTo>
                    <a:pt x="752716" y="0"/>
                  </a:lnTo>
                  <a:lnTo>
                    <a:pt x="0" y="550164"/>
                  </a:lnTo>
                  <a:lnTo>
                    <a:pt x="0" y="688086"/>
                  </a:lnTo>
                  <a:lnTo>
                    <a:pt x="0" y="826008"/>
                  </a:lnTo>
                  <a:lnTo>
                    <a:pt x="1130122" y="0"/>
                  </a:lnTo>
                  <a:close/>
                </a:path>
              </a:pathLst>
            </a:custGeom>
            <a:solidFill>
              <a:srgbClr val="FDFEFF"/>
            </a:solidFill>
          </p:spPr>
          <p:txBody>
            <a:bodyPr bIns="0" lIns="0" rIns="0" rtlCol="0" tIns="0" wrap="square"/>
            <a:p>
              <a:pPr defTabSz="916932"/>
              <a:endParaRPr>
                <a:solidFill>
                  <a:prstClr val="black"/>
                </a:solidFill>
              </a:endParaRPr>
            </a:p>
          </p:txBody>
        </p:sp>
        <p:sp>
          <p:nvSpPr>
            <p:cNvPr id="1050144" name="object 181"/>
            <p:cNvSpPr/>
            <p:nvPr/>
          </p:nvSpPr>
          <p:spPr>
            <a:xfrm>
              <a:off x="3957320" y="2314448"/>
              <a:ext cx="1318260" cy="963294"/>
            </a:xfrm>
            <a:custGeom>
              <a:avLst/>
              <a:ahLst/>
              <a:rect l="l" t="t" r="r" b="b"/>
              <a:pathLst>
                <a:path w="1318260" h="963295">
                  <a:moveTo>
                    <a:pt x="1317792" y="0"/>
                  </a:moveTo>
                  <a:lnTo>
                    <a:pt x="1130132" y="0"/>
                  </a:lnTo>
                  <a:lnTo>
                    <a:pt x="0" y="826008"/>
                  </a:lnTo>
                  <a:lnTo>
                    <a:pt x="0" y="963168"/>
                  </a:lnTo>
                  <a:lnTo>
                    <a:pt x="1317792" y="0"/>
                  </a:lnTo>
                  <a:close/>
                </a:path>
              </a:pathLst>
            </a:custGeom>
            <a:solidFill>
              <a:srgbClr val="FCFEFF"/>
            </a:solidFill>
          </p:spPr>
          <p:txBody>
            <a:bodyPr bIns="0" lIns="0" rIns="0" rtlCol="0" tIns="0" wrap="square"/>
            <a:p>
              <a:pPr defTabSz="916932"/>
              <a:endParaRPr>
                <a:solidFill>
                  <a:prstClr val="black"/>
                </a:solidFill>
              </a:endParaRPr>
            </a:p>
          </p:txBody>
        </p:sp>
        <p:sp>
          <p:nvSpPr>
            <p:cNvPr id="1050145" name="object 182"/>
            <p:cNvSpPr/>
            <p:nvPr/>
          </p:nvSpPr>
          <p:spPr>
            <a:xfrm>
              <a:off x="3957320" y="2314448"/>
              <a:ext cx="1506855" cy="1101090"/>
            </a:xfrm>
            <a:custGeom>
              <a:avLst/>
              <a:ahLst/>
              <a:rect l="l" t="t" r="r" b="b"/>
              <a:pathLst>
                <a:path w="1506854" h="1101089">
                  <a:moveTo>
                    <a:pt x="1506495" y="0"/>
                  </a:moveTo>
                  <a:lnTo>
                    <a:pt x="1317792" y="0"/>
                  </a:lnTo>
                  <a:lnTo>
                    <a:pt x="0" y="963167"/>
                  </a:lnTo>
                  <a:lnTo>
                    <a:pt x="0" y="1101089"/>
                  </a:lnTo>
                  <a:lnTo>
                    <a:pt x="1506495" y="0"/>
                  </a:lnTo>
                  <a:close/>
                </a:path>
              </a:pathLst>
            </a:custGeom>
            <a:solidFill>
              <a:srgbClr val="FCFDFF"/>
            </a:solidFill>
          </p:spPr>
          <p:txBody>
            <a:bodyPr bIns="0" lIns="0" rIns="0" rtlCol="0" tIns="0" wrap="square"/>
            <a:p>
              <a:pPr defTabSz="916932"/>
              <a:endParaRPr>
                <a:solidFill>
                  <a:prstClr val="black"/>
                </a:solidFill>
              </a:endParaRPr>
            </a:p>
          </p:txBody>
        </p:sp>
        <p:sp>
          <p:nvSpPr>
            <p:cNvPr id="1050146" name="object 183"/>
            <p:cNvSpPr/>
            <p:nvPr/>
          </p:nvSpPr>
          <p:spPr>
            <a:xfrm>
              <a:off x="3957320" y="2314447"/>
              <a:ext cx="1883410" cy="1376680"/>
            </a:xfrm>
            <a:custGeom>
              <a:avLst/>
              <a:ahLst/>
              <a:rect l="l" t="t" r="r" b="b"/>
              <a:pathLst>
                <a:path w="1883410" h="1376679">
                  <a:moveTo>
                    <a:pt x="1882851" y="0"/>
                  </a:moveTo>
                  <a:lnTo>
                    <a:pt x="1695196" y="0"/>
                  </a:lnTo>
                  <a:lnTo>
                    <a:pt x="1506486" y="0"/>
                  </a:lnTo>
                  <a:lnTo>
                    <a:pt x="0" y="1101090"/>
                  </a:lnTo>
                  <a:lnTo>
                    <a:pt x="0" y="1239012"/>
                  </a:lnTo>
                  <a:lnTo>
                    <a:pt x="0" y="1376172"/>
                  </a:lnTo>
                  <a:lnTo>
                    <a:pt x="1882851" y="0"/>
                  </a:lnTo>
                  <a:close/>
                </a:path>
              </a:pathLst>
            </a:custGeom>
            <a:solidFill>
              <a:srgbClr val="FBFDFF"/>
            </a:solidFill>
          </p:spPr>
          <p:txBody>
            <a:bodyPr bIns="0" lIns="0" rIns="0" rtlCol="0" tIns="0" wrap="square"/>
            <a:p>
              <a:pPr defTabSz="916932"/>
              <a:endParaRPr>
                <a:solidFill>
                  <a:prstClr val="black"/>
                </a:solidFill>
              </a:endParaRPr>
            </a:p>
          </p:txBody>
        </p:sp>
        <p:sp>
          <p:nvSpPr>
            <p:cNvPr id="1050147" name="object 184"/>
            <p:cNvSpPr/>
            <p:nvPr/>
          </p:nvSpPr>
          <p:spPr>
            <a:xfrm>
              <a:off x="3957320" y="2314448"/>
              <a:ext cx="2072005" cy="1514475"/>
            </a:xfrm>
            <a:custGeom>
              <a:avLst/>
              <a:ahLst/>
              <a:rect l="l" t="t" r="r" b="b"/>
              <a:pathLst>
                <a:path w="2072004" h="1514475">
                  <a:moveTo>
                    <a:pt x="2071561" y="0"/>
                  </a:moveTo>
                  <a:lnTo>
                    <a:pt x="1882858" y="0"/>
                  </a:lnTo>
                  <a:lnTo>
                    <a:pt x="0" y="1376172"/>
                  </a:lnTo>
                  <a:lnTo>
                    <a:pt x="0" y="1514093"/>
                  </a:lnTo>
                  <a:lnTo>
                    <a:pt x="2071561" y="0"/>
                  </a:lnTo>
                  <a:close/>
                </a:path>
              </a:pathLst>
            </a:custGeom>
            <a:solidFill>
              <a:srgbClr val="FAFDFF"/>
            </a:solidFill>
          </p:spPr>
          <p:txBody>
            <a:bodyPr bIns="0" lIns="0" rIns="0" rtlCol="0" tIns="0" wrap="square"/>
            <a:p>
              <a:pPr defTabSz="916932"/>
              <a:endParaRPr>
                <a:solidFill>
                  <a:prstClr val="black"/>
                </a:solidFill>
              </a:endParaRPr>
            </a:p>
          </p:txBody>
        </p:sp>
        <p:sp>
          <p:nvSpPr>
            <p:cNvPr id="1050148" name="object 185"/>
            <p:cNvSpPr/>
            <p:nvPr/>
          </p:nvSpPr>
          <p:spPr>
            <a:xfrm>
              <a:off x="3957320" y="2314448"/>
              <a:ext cx="2259330" cy="1651635"/>
            </a:xfrm>
            <a:custGeom>
              <a:avLst/>
              <a:ahLst/>
              <a:rect l="l" t="t" r="r" b="b"/>
              <a:pathLst>
                <a:path w="2259329" h="1651635">
                  <a:moveTo>
                    <a:pt x="2259222" y="0"/>
                  </a:moveTo>
                  <a:lnTo>
                    <a:pt x="2071561" y="0"/>
                  </a:lnTo>
                  <a:lnTo>
                    <a:pt x="0" y="1514093"/>
                  </a:lnTo>
                  <a:lnTo>
                    <a:pt x="0" y="1651253"/>
                  </a:lnTo>
                  <a:lnTo>
                    <a:pt x="2259222" y="0"/>
                  </a:lnTo>
                  <a:close/>
                </a:path>
              </a:pathLst>
            </a:custGeom>
            <a:solidFill>
              <a:srgbClr val="F9FCFF"/>
            </a:solidFill>
          </p:spPr>
          <p:txBody>
            <a:bodyPr bIns="0" lIns="0" rIns="0" rtlCol="0" tIns="0" wrap="square"/>
            <a:p>
              <a:pPr defTabSz="916932"/>
              <a:endParaRPr>
                <a:solidFill>
                  <a:prstClr val="black"/>
                </a:solidFill>
              </a:endParaRPr>
            </a:p>
          </p:txBody>
        </p:sp>
        <p:sp>
          <p:nvSpPr>
            <p:cNvPr id="1050149" name="object 186"/>
            <p:cNvSpPr/>
            <p:nvPr/>
          </p:nvSpPr>
          <p:spPr>
            <a:xfrm>
              <a:off x="3957320" y="2314448"/>
              <a:ext cx="2447925" cy="1789430"/>
            </a:xfrm>
            <a:custGeom>
              <a:avLst/>
              <a:ahLst/>
              <a:rect l="l" t="t" r="r" b="b"/>
              <a:pathLst>
                <a:path w="2447925" h="1789430">
                  <a:moveTo>
                    <a:pt x="2447925" y="0"/>
                  </a:moveTo>
                  <a:lnTo>
                    <a:pt x="2259222" y="0"/>
                  </a:lnTo>
                  <a:lnTo>
                    <a:pt x="0" y="1651253"/>
                  </a:lnTo>
                  <a:lnTo>
                    <a:pt x="0" y="1789176"/>
                  </a:lnTo>
                  <a:lnTo>
                    <a:pt x="2447925" y="0"/>
                  </a:lnTo>
                  <a:close/>
                </a:path>
              </a:pathLst>
            </a:custGeom>
            <a:solidFill>
              <a:srgbClr val="F8FCFF"/>
            </a:solidFill>
          </p:spPr>
          <p:txBody>
            <a:bodyPr bIns="0" lIns="0" rIns="0" rtlCol="0" tIns="0" wrap="square"/>
            <a:p>
              <a:pPr defTabSz="916932"/>
              <a:endParaRPr>
                <a:solidFill>
                  <a:prstClr val="black"/>
                </a:solidFill>
              </a:endParaRPr>
            </a:p>
          </p:txBody>
        </p:sp>
        <p:sp>
          <p:nvSpPr>
            <p:cNvPr id="1050150" name="object 187"/>
            <p:cNvSpPr/>
            <p:nvPr/>
          </p:nvSpPr>
          <p:spPr>
            <a:xfrm>
              <a:off x="3957320" y="2314448"/>
              <a:ext cx="2637155" cy="1927225"/>
            </a:xfrm>
            <a:custGeom>
              <a:avLst/>
              <a:ahLst/>
              <a:rect l="l" t="t" r="r" b="b"/>
              <a:pathLst>
                <a:path w="2637154" h="1927225">
                  <a:moveTo>
                    <a:pt x="2636627" y="0"/>
                  </a:moveTo>
                  <a:lnTo>
                    <a:pt x="2447925" y="0"/>
                  </a:lnTo>
                  <a:lnTo>
                    <a:pt x="0" y="1789176"/>
                  </a:lnTo>
                  <a:lnTo>
                    <a:pt x="0" y="1927098"/>
                  </a:lnTo>
                  <a:lnTo>
                    <a:pt x="2636627" y="0"/>
                  </a:lnTo>
                  <a:close/>
                </a:path>
              </a:pathLst>
            </a:custGeom>
            <a:solidFill>
              <a:srgbClr val="F7FCFF"/>
            </a:solidFill>
          </p:spPr>
          <p:txBody>
            <a:bodyPr bIns="0" lIns="0" rIns="0" rtlCol="0" tIns="0" wrap="square"/>
            <a:p>
              <a:pPr defTabSz="916932"/>
              <a:endParaRPr>
                <a:solidFill>
                  <a:prstClr val="black"/>
                </a:solidFill>
              </a:endParaRPr>
            </a:p>
          </p:txBody>
        </p:sp>
        <p:sp>
          <p:nvSpPr>
            <p:cNvPr id="1050151" name="object 188"/>
            <p:cNvSpPr/>
            <p:nvPr/>
          </p:nvSpPr>
          <p:spPr>
            <a:xfrm>
              <a:off x="3957320" y="2314448"/>
              <a:ext cx="2824480" cy="2064385"/>
            </a:xfrm>
            <a:custGeom>
              <a:avLst/>
              <a:ahLst/>
              <a:rect l="l" t="t" r="r" b="b"/>
              <a:pathLst>
                <a:path w="2824479" h="2064385">
                  <a:moveTo>
                    <a:pt x="2824288" y="0"/>
                  </a:moveTo>
                  <a:lnTo>
                    <a:pt x="2636627" y="0"/>
                  </a:lnTo>
                  <a:lnTo>
                    <a:pt x="0" y="1927098"/>
                  </a:lnTo>
                  <a:lnTo>
                    <a:pt x="0" y="2064257"/>
                  </a:lnTo>
                  <a:lnTo>
                    <a:pt x="2824288" y="0"/>
                  </a:lnTo>
                  <a:close/>
                </a:path>
              </a:pathLst>
            </a:custGeom>
            <a:solidFill>
              <a:srgbClr val="F6FBFF"/>
            </a:solidFill>
          </p:spPr>
          <p:txBody>
            <a:bodyPr bIns="0" lIns="0" rIns="0" rtlCol="0" tIns="0" wrap="square"/>
            <a:p>
              <a:pPr defTabSz="916932"/>
              <a:endParaRPr>
                <a:solidFill>
                  <a:prstClr val="black"/>
                </a:solidFill>
              </a:endParaRPr>
            </a:p>
          </p:txBody>
        </p:sp>
        <p:sp>
          <p:nvSpPr>
            <p:cNvPr id="1050152" name="object 189"/>
            <p:cNvSpPr/>
            <p:nvPr/>
          </p:nvSpPr>
          <p:spPr>
            <a:xfrm>
              <a:off x="3957320" y="2314448"/>
              <a:ext cx="3013075" cy="2202180"/>
            </a:xfrm>
            <a:custGeom>
              <a:avLst/>
              <a:ahLst/>
              <a:rect l="l" t="t" r="r" b="b"/>
              <a:pathLst>
                <a:path w="3013075" h="2202180">
                  <a:moveTo>
                    <a:pt x="3012991" y="0"/>
                  </a:moveTo>
                  <a:lnTo>
                    <a:pt x="2824288" y="0"/>
                  </a:lnTo>
                  <a:lnTo>
                    <a:pt x="0" y="2064257"/>
                  </a:lnTo>
                  <a:lnTo>
                    <a:pt x="0" y="2202179"/>
                  </a:lnTo>
                  <a:lnTo>
                    <a:pt x="3012991" y="0"/>
                  </a:lnTo>
                  <a:close/>
                </a:path>
              </a:pathLst>
            </a:custGeom>
            <a:solidFill>
              <a:srgbClr val="F5FBFF"/>
            </a:solidFill>
          </p:spPr>
          <p:txBody>
            <a:bodyPr bIns="0" lIns="0" rIns="0" rtlCol="0" tIns="0" wrap="square"/>
            <a:p>
              <a:pPr defTabSz="916932"/>
              <a:endParaRPr>
                <a:solidFill>
                  <a:prstClr val="black"/>
                </a:solidFill>
              </a:endParaRPr>
            </a:p>
          </p:txBody>
        </p:sp>
        <p:sp>
          <p:nvSpPr>
            <p:cNvPr id="1050153" name="object 190"/>
            <p:cNvSpPr/>
            <p:nvPr/>
          </p:nvSpPr>
          <p:spPr>
            <a:xfrm>
              <a:off x="3957320" y="2314448"/>
              <a:ext cx="3201035" cy="2339340"/>
            </a:xfrm>
            <a:custGeom>
              <a:avLst/>
              <a:ahLst/>
              <a:rect l="l" t="t" r="r" b="b"/>
              <a:pathLst>
                <a:path w="3201034" h="2339340">
                  <a:moveTo>
                    <a:pt x="3200651" y="0"/>
                  </a:moveTo>
                  <a:lnTo>
                    <a:pt x="3012991" y="0"/>
                  </a:lnTo>
                  <a:lnTo>
                    <a:pt x="0" y="2202180"/>
                  </a:lnTo>
                  <a:lnTo>
                    <a:pt x="0" y="2339340"/>
                  </a:lnTo>
                  <a:lnTo>
                    <a:pt x="3200651" y="0"/>
                  </a:lnTo>
                  <a:close/>
                </a:path>
              </a:pathLst>
            </a:custGeom>
            <a:solidFill>
              <a:srgbClr val="F4FAFF"/>
            </a:solidFill>
          </p:spPr>
          <p:txBody>
            <a:bodyPr bIns="0" lIns="0" rIns="0" rtlCol="0" tIns="0" wrap="square"/>
            <a:p>
              <a:pPr defTabSz="916932"/>
              <a:endParaRPr>
                <a:solidFill>
                  <a:prstClr val="black"/>
                </a:solidFill>
              </a:endParaRPr>
            </a:p>
          </p:txBody>
        </p:sp>
        <p:sp>
          <p:nvSpPr>
            <p:cNvPr id="1050154" name="object 191"/>
            <p:cNvSpPr/>
            <p:nvPr/>
          </p:nvSpPr>
          <p:spPr>
            <a:xfrm>
              <a:off x="3957320" y="2314448"/>
              <a:ext cx="3389629" cy="2477770"/>
            </a:xfrm>
            <a:custGeom>
              <a:avLst/>
              <a:ahLst/>
              <a:rect l="l" t="t" r="r" b="b"/>
              <a:pathLst>
                <a:path w="3389629" h="2477769">
                  <a:moveTo>
                    <a:pt x="3389354" y="0"/>
                  </a:moveTo>
                  <a:lnTo>
                    <a:pt x="3200651" y="0"/>
                  </a:lnTo>
                  <a:lnTo>
                    <a:pt x="0" y="2339340"/>
                  </a:lnTo>
                  <a:lnTo>
                    <a:pt x="0" y="2477261"/>
                  </a:lnTo>
                  <a:lnTo>
                    <a:pt x="3389354" y="0"/>
                  </a:lnTo>
                  <a:close/>
                </a:path>
              </a:pathLst>
            </a:custGeom>
            <a:solidFill>
              <a:srgbClr val="F3FAFF"/>
            </a:solidFill>
          </p:spPr>
          <p:txBody>
            <a:bodyPr bIns="0" lIns="0" rIns="0" rtlCol="0" tIns="0" wrap="square"/>
            <a:p>
              <a:pPr defTabSz="916932"/>
              <a:endParaRPr>
                <a:solidFill>
                  <a:prstClr val="black"/>
                </a:solidFill>
              </a:endParaRPr>
            </a:p>
          </p:txBody>
        </p:sp>
        <p:sp>
          <p:nvSpPr>
            <p:cNvPr id="1050155" name="object 192"/>
            <p:cNvSpPr/>
            <p:nvPr/>
          </p:nvSpPr>
          <p:spPr>
            <a:xfrm>
              <a:off x="3957320" y="2314448"/>
              <a:ext cx="3578225" cy="2615565"/>
            </a:xfrm>
            <a:custGeom>
              <a:avLst/>
              <a:ahLst/>
              <a:rect l="l" t="t" r="r" b="b"/>
              <a:pathLst>
                <a:path w="3578225" h="2615565">
                  <a:moveTo>
                    <a:pt x="3578057" y="0"/>
                  </a:moveTo>
                  <a:lnTo>
                    <a:pt x="3389354" y="0"/>
                  </a:lnTo>
                  <a:lnTo>
                    <a:pt x="0" y="2477262"/>
                  </a:lnTo>
                  <a:lnTo>
                    <a:pt x="0" y="2615184"/>
                  </a:lnTo>
                  <a:lnTo>
                    <a:pt x="3578057" y="0"/>
                  </a:lnTo>
                  <a:close/>
                </a:path>
              </a:pathLst>
            </a:custGeom>
            <a:solidFill>
              <a:srgbClr val="F2F9FF"/>
            </a:solidFill>
          </p:spPr>
          <p:txBody>
            <a:bodyPr bIns="0" lIns="0" rIns="0" rtlCol="0" tIns="0" wrap="square"/>
            <a:p>
              <a:pPr defTabSz="916932"/>
              <a:endParaRPr>
                <a:solidFill>
                  <a:prstClr val="black"/>
                </a:solidFill>
              </a:endParaRPr>
            </a:p>
          </p:txBody>
        </p:sp>
        <p:sp>
          <p:nvSpPr>
            <p:cNvPr id="1050156" name="object 193"/>
            <p:cNvSpPr/>
            <p:nvPr/>
          </p:nvSpPr>
          <p:spPr>
            <a:xfrm>
              <a:off x="3957320" y="2314448"/>
              <a:ext cx="3766185" cy="2752725"/>
            </a:xfrm>
            <a:custGeom>
              <a:avLst/>
              <a:ahLst/>
              <a:rect l="l" t="t" r="r" b="b"/>
              <a:pathLst>
                <a:path w="3766184" h="2752725">
                  <a:moveTo>
                    <a:pt x="3765717" y="0"/>
                  </a:moveTo>
                  <a:lnTo>
                    <a:pt x="3578057" y="0"/>
                  </a:lnTo>
                  <a:lnTo>
                    <a:pt x="0" y="2615184"/>
                  </a:lnTo>
                  <a:lnTo>
                    <a:pt x="0" y="2752343"/>
                  </a:lnTo>
                  <a:lnTo>
                    <a:pt x="3765717" y="0"/>
                  </a:lnTo>
                  <a:close/>
                </a:path>
              </a:pathLst>
            </a:custGeom>
            <a:solidFill>
              <a:srgbClr val="F0F9FF"/>
            </a:solidFill>
          </p:spPr>
          <p:txBody>
            <a:bodyPr bIns="0" lIns="0" rIns="0" rtlCol="0" tIns="0" wrap="square"/>
            <a:p>
              <a:pPr defTabSz="916932"/>
              <a:endParaRPr>
                <a:solidFill>
                  <a:prstClr val="black"/>
                </a:solidFill>
              </a:endParaRPr>
            </a:p>
          </p:txBody>
        </p:sp>
        <p:sp>
          <p:nvSpPr>
            <p:cNvPr id="1050157" name="object 194"/>
            <p:cNvSpPr/>
            <p:nvPr/>
          </p:nvSpPr>
          <p:spPr>
            <a:xfrm>
              <a:off x="3957320" y="2314448"/>
              <a:ext cx="3954779" cy="2890520"/>
            </a:xfrm>
            <a:custGeom>
              <a:avLst/>
              <a:ahLst/>
              <a:rect l="l" t="t" r="r" b="b"/>
              <a:pathLst>
                <a:path w="3954779" h="2890519">
                  <a:moveTo>
                    <a:pt x="3954420" y="0"/>
                  </a:moveTo>
                  <a:lnTo>
                    <a:pt x="3765717" y="0"/>
                  </a:lnTo>
                  <a:lnTo>
                    <a:pt x="0" y="2752343"/>
                  </a:lnTo>
                  <a:lnTo>
                    <a:pt x="0" y="2890266"/>
                  </a:lnTo>
                  <a:lnTo>
                    <a:pt x="3954420" y="0"/>
                  </a:lnTo>
                  <a:close/>
                </a:path>
              </a:pathLst>
            </a:custGeom>
            <a:solidFill>
              <a:srgbClr val="EFF8FF"/>
            </a:solidFill>
          </p:spPr>
          <p:txBody>
            <a:bodyPr bIns="0" lIns="0" rIns="0" rtlCol="0" tIns="0" wrap="square"/>
            <a:p>
              <a:pPr defTabSz="916932"/>
              <a:endParaRPr>
                <a:solidFill>
                  <a:prstClr val="black"/>
                </a:solidFill>
              </a:endParaRPr>
            </a:p>
          </p:txBody>
        </p:sp>
        <p:sp>
          <p:nvSpPr>
            <p:cNvPr id="1050158" name="object 195"/>
            <p:cNvSpPr/>
            <p:nvPr/>
          </p:nvSpPr>
          <p:spPr>
            <a:xfrm>
              <a:off x="3957320" y="2314448"/>
              <a:ext cx="4143375" cy="3028315"/>
            </a:xfrm>
            <a:custGeom>
              <a:avLst/>
              <a:ahLst/>
              <a:rect l="l" t="t" r="r" b="b"/>
              <a:pathLst>
                <a:path w="4143375" h="3028315">
                  <a:moveTo>
                    <a:pt x="4143123" y="0"/>
                  </a:moveTo>
                  <a:lnTo>
                    <a:pt x="3954420" y="0"/>
                  </a:lnTo>
                  <a:lnTo>
                    <a:pt x="0" y="2890266"/>
                  </a:lnTo>
                  <a:lnTo>
                    <a:pt x="0" y="3028187"/>
                  </a:lnTo>
                  <a:lnTo>
                    <a:pt x="4143123" y="0"/>
                  </a:lnTo>
                  <a:close/>
                </a:path>
              </a:pathLst>
            </a:custGeom>
            <a:solidFill>
              <a:srgbClr val="EEF8FF"/>
            </a:solidFill>
          </p:spPr>
          <p:txBody>
            <a:bodyPr bIns="0" lIns="0" rIns="0" rtlCol="0" tIns="0" wrap="square"/>
            <a:p>
              <a:pPr defTabSz="916932"/>
              <a:endParaRPr>
                <a:solidFill>
                  <a:prstClr val="black"/>
                </a:solidFill>
              </a:endParaRPr>
            </a:p>
          </p:txBody>
        </p:sp>
        <p:sp>
          <p:nvSpPr>
            <p:cNvPr id="1050159" name="object 196"/>
            <p:cNvSpPr/>
            <p:nvPr/>
          </p:nvSpPr>
          <p:spPr>
            <a:xfrm>
              <a:off x="3957320" y="2314448"/>
              <a:ext cx="4331335" cy="3165475"/>
            </a:xfrm>
            <a:custGeom>
              <a:avLst/>
              <a:ahLst/>
              <a:rect l="l" t="t" r="r" b="b"/>
              <a:pathLst>
                <a:path w="4331335" h="3165475">
                  <a:moveTo>
                    <a:pt x="4330783" y="0"/>
                  </a:moveTo>
                  <a:lnTo>
                    <a:pt x="4143123" y="0"/>
                  </a:lnTo>
                  <a:lnTo>
                    <a:pt x="0" y="3028187"/>
                  </a:lnTo>
                  <a:lnTo>
                    <a:pt x="0" y="3165347"/>
                  </a:lnTo>
                  <a:lnTo>
                    <a:pt x="4330783" y="0"/>
                  </a:lnTo>
                  <a:close/>
                </a:path>
              </a:pathLst>
            </a:custGeom>
            <a:solidFill>
              <a:srgbClr val="ECF7FF"/>
            </a:solidFill>
          </p:spPr>
          <p:txBody>
            <a:bodyPr bIns="0" lIns="0" rIns="0" rtlCol="0" tIns="0" wrap="square"/>
            <a:p>
              <a:pPr defTabSz="916932"/>
              <a:endParaRPr>
                <a:solidFill>
                  <a:prstClr val="black"/>
                </a:solidFill>
              </a:endParaRPr>
            </a:p>
          </p:txBody>
        </p:sp>
        <p:sp>
          <p:nvSpPr>
            <p:cNvPr id="1050160" name="object 197"/>
            <p:cNvSpPr/>
            <p:nvPr/>
          </p:nvSpPr>
          <p:spPr>
            <a:xfrm>
              <a:off x="3957320" y="2314448"/>
              <a:ext cx="4519930" cy="3303270"/>
            </a:xfrm>
            <a:custGeom>
              <a:avLst/>
              <a:ahLst/>
              <a:rect l="l" t="t" r="r" b="b"/>
              <a:pathLst>
                <a:path w="4519930" h="3303270">
                  <a:moveTo>
                    <a:pt x="4519486" y="0"/>
                  </a:moveTo>
                  <a:lnTo>
                    <a:pt x="4330783" y="0"/>
                  </a:lnTo>
                  <a:lnTo>
                    <a:pt x="0" y="3165348"/>
                  </a:lnTo>
                  <a:lnTo>
                    <a:pt x="0" y="3303269"/>
                  </a:lnTo>
                  <a:lnTo>
                    <a:pt x="4519486" y="0"/>
                  </a:lnTo>
                  <a:close/>
                </a:path>
              </a:pathLst>
            </a:custGeom>
            <a:solidFill>
              <a:srgbClr val="EBF7FF"/>
            </a:solidFill>
          </p:spPr>
          <p:txBody>
            <a:bodyPr bIns="0" lIns="0" rIns="0" rtlCol="0" tIns="0" wrap="square"/>
            <a:p>
              <a:pPr defTabSz="916932"/>
              <a:endParaRPr>
                <a:solidFill>
                  <a:prstClr val="black"/>
                </a:solidFill>
              </a:endParaRPr>
            </a:p>
          </p:txBody>
        </p:sp>
        <p:sp>
          <p:nvSpPr>
            <p:cNvPr id="1050161" name="object 198"/>
            <p:cNvSpPr/>
            <p:nvPr/>
          </p:nvSpPr>
          <p:spPr>
            <a:xfrm>
              <a:off x="3957320" y="2314448"/>
              <a:ext cx="4707255" cy="3440429"/>
            </a:xfrm>
            <a:custGeom>
              <a:avLst/>
              <a:ahLst/>
              <a:rect l="l" t="t" r="r" b="b"/>
              <a:pathLst>
                <a:path w="4707255" h="3440429">
                  <a:moveTo>
                    <a:pt x="4707147" y="0"/>
                  </a:moveTo>
                  <a:lnTo>
                    <a:pt x="4519486" y="0"/>
                  </a:lnTo>
                  <a:lnTo>
                    <a:pt x="0" y="3303269"/>
                  </a:lnTo>
                  <a:lnTo>
                    <a:pt x="0" y="3440429"/>
                  </a:lnTo>
                  <a:lnTo>
                    <a:pt x="4707147" y="0"/>
                  </a:lnTo>
                  <a:close/>
                </a:path>
              </a:pathLst>
            </a:custGeom>
            <a:solidFill>
              <a:srgbClr val="E9F6FF"/>
            </a:solidFill>
          </p:spPr>
          <p:txBody>
            <a:bodyPr bIns="0" lIns="0" rIns="0" rtlCol="0" tIns="0" wrap="square"/>
            <a:p>
              <a:pPr defTabSz="916932"/>
              <a:endParaRPr>
                <a:solidFill>
                  <a:prstClr val="black"/>
                </a:solidFill>
              </a:endParaRPr>
            </a:p>
          </p:txBody>
        </p:sp>
        <p:sp>
          <p:nvSpPr>
            <p:cNvPr id="1050162" name="object 199"/>
            <p:cNvSpPr/>
            <p:nvPr/>
          </p:nvSpPr>
          <p:spPr>
            <a:xfrm>
              <a:off x="3957320" y="2314448"/>
              <a:ext cx="4895850" cy="3578860"/>
            </a:xfrm>
            <a:custGeom>
              <a:avLst/>
              <a:ahLst/>
              <a:rect l="l" t="t" r="r" b="b"/>
              <a:pathLst>
                <a:path w="4895850" h="3578860">
                  <a:moveTo>
                    <a:pt x="4895849" y="0"/>
                  </a:moveTo>
                  <a:lnTo>
                    <a:pt x="4707147" y="0"/>
                  </a:lnTo>
                  <a:lnTo>
                    <a:pt x="0" y="3440429"/>
                  </a:lnTo>
                  <a:lnTo>
                    <a:pt x="0" y="3578352"/>
                  </a:lnTo>
                  <a:lnTo>
                    <a:pt x="4895849" y="0"/>
                  </a:lnTo>
                  <a:close/>
                </a:path>
              </a:pathLst>
            </a:custGeom>
            <a:solidFill>
              <a:srgbClr val="E7F5FF"/>
            </a:solidFill>
          </p:spPr>
          <p:txBody>
            <a:bodyPr bIns="0" lIns="0" rIns="0" rtlCol="0" tIns="0" wrap="square"/>
            <a:p>
              <a:pPr defTabSz="916932"/>
              <a:endParaRPr>
                <a:solidFill>
                  <a:prstClr val="black"/>
                </a:solidFill>
              </a:endParaRPr>
            </a:p>
          </p:txBody>
        </p:sp>
        <p:sp>
          <p:nvSpPr>
            <p:cNvPr id="1050163" name="object 200"/>
            <p:cNvSpPr/>
            <p:nvPr/>
          </p:nvSpPr>
          <p:spPr>
            <a:xfrm>
              <a:off x="3957320" y="2314448"/>
              <a:ext cx="4895850" cy="3578860"/>
            </a:xfrm>
            <a:custGeom>
              <a:avLst/>
              <a:ahLst/>
              <a:rect l="l" t="t" r="r" b="b"/>
              <a:pathLst>
                <a:path w="4895850" h="3578860">
                  <a:moveTo>
                    <a:pt x="4895849" y="137921"/>
                  </a:moveTo>
                  <a:lnTo>
                    <a:pt x="4895849" y="0"/>
                  </a:lnTo>
                  <a:lnTo>
                    <a:pt x="0" y="3578352"/>
                  </a:lnTo>
                  <a:lnTo>
                    <a:pt x="188702" y="3578352"/>
                  </a:lnTo>
                  <a:lnTo>
                    <a:pt x="4895849" y="137921"/>
                  </a:lnTo>
                  <a:close/>
                </a:path>
              </a:pathLst>
            </a:custGeom>
            <a:solidFill>
              <a:srgbClr val="E6F5FF"/>
            </a:solidFill>
          </p:spPr>
          <p:txBody>
            <a:bodyPr bIns="0" lIns="0" rIns="0" rtlCol="0" tIns="0" wrap="square"/>
            <a:p>
              <a:pPr defTabSz="916932"/>
              <a:endParaRPr>
                <a:solidFill>
                  <a:prstClr val="black"/>
                </a:solidFill>
              </a:endParaRPr>
            </a:p>
          </p:txBody>
        </p:sp>
        <p:sp>
          <p:nvSpPr>
            <p:cNvPr id="1050164" name="object 201"/>
            <p:cNvSpPr/>
            <p:nvPr/>
          </p:nvSpPr>
          <p:spPr>
            <a:xfrm>
              <a:off x="4146022" y="2452370"/>
              <a:ext cx="4707255" cy="3440429"/>
            </a:xfrm>
            <a:custGeom>
              <a:avLst/>
              <a:ahLst/>
              <a:rect l="l" t="t" r="r" b="b"/>
              <a:pathLst>
                <a:path w="4707255" h="3440429">
                  <a:moveTo>
                    <a:pt x="4707147" y="137159"/>
                  </a:moveTo>
                  <a:lnTo>
                    <a:pt x="4707147" y="0"/>
                  </a:lnTo>
                  <a:lnTo>
                    <a:pt x="0" y="3440430"/>
                  </a:lnTo>
                  <a:lnTo>
                    <a:pt x="187660" y="3440430"/>
                  </a:lnTo>
                  <a:lnTo>
                    <a:pt x="4707147" y="137159"/>
                  </a:lnTo>
                  <a:close/>
                </a:path>
              </a:pathLst>
            </a:custGeom>
            <a:solidFill>
              <a:srgbClr val="E4F4FF"/>
            </a:solidFill>
          </p:spPr>
          <p:txBody>
            <a:bodyPr bIns="0" lIns="0" rIns="0" rtlCol="0" tIns="0" wrap="square"/>
            <a:p>
              <a:pPr defTabSz="916932"/>
              <a:endParaRPr>
                <a:solidFill>
                  <a:prstClr val="black"/>
                </a:solidFill>
              </a:endParaRPr>
            </a:p>
          </p:txBody>
        </p:sp>
        <p:sp>
          <p:nvSpPr>
            <p:cNvPr id="1050165" name="object 202"/>
            <p:cNvSpPr/>
            <p:nvPr/>
          </p:nvSpPr>
          <p:spPr>
            <a:xfrm>
              <a:off x="4333683" y="2589530"/>
              <a:ext cx="4519930" cy="3303270"/>
            </a:xfrm>
            <a:custGeom>
              <a:avLst/>
              <a:ahLst/>
              <a:rect l="l" t="t" r="r" b="b"/>
              <a:pathLst>
                <a:path w="4519930" h="3303270">
                  <a:moveTo>
                    <a:pt x="4519486" y="137922"/>
                  </a:moveTo>
                  <a:lnTo>
                    <a:pt x="4519486" y="0"/>
                  </a:lnTo>
                  <a:lnTo>
                    <a:pt x="0" y="3303270"/>
                  </a:lnTo>
                  <a:lnTo>
                    <a:pt x="188702" y="3303270"/>
                  </a:lnTo>
                  <a:lnTo>
                    <a:pt x="4519486" y="137922"/>
                  </a:lnTo>
                  <a:close/>
                </a:path>
              </a:pathLst>
            </a:custGeom>
            <a:solidFill>
              <a:srgbClr val="E2F4FF"/>
            </a:solidFill>
          </p:spPr>
          <p:txBody>
            <a:bodyPr bIns="0" lIns="0" rIns="0" rtlCol="0" tIns="0" wrap="square"/>
            <a:p>
              <a:pPr defTabSz="916932"/>
              <a:endParaRPr>
                <a:solidFill>
                  <a:prstClr val="black"/>
                </a:solidFill>
              </a:endParaRPr>
            </a:p>
          </p:txBody>
        </p:sp>
        <p:sp>
          <p:nvSpPr>
            <p:cNvPr id="1050166" name="object 203"/>
            <p:cNvSpPr/>
            <p:nvPr/>
          </p:nvSpPr>
          <p:spPr>
            <a:xfrm>
              <a:off x="4522386" y="2727452"/>
              <a:ext cx="4331335" cy="3165475"/>
            </a:xfrm>
            <a:custGeom>
              <a:avLst/>
              <a:ahLst/>
              <a:rect l="l" t="t" r="r" b="b"/>
              <a:pathLst>
                <a:path w="4331334" h="3165475">
                  <a:moveTo>
                    <a:pt x="4330783" y="137160"/>
                  </a:moveTo>
                  <a:lnTo>
                    <a:pt x="4330783" y="0"/>
                  </a:lnTo>
                  <a:lnTo>
                    <a:pt x="0" y="3165348"/>
                  </a:lnTo>
                  <a:lnTo>
                    <a:pt x="187660" y="3165348"/>
                  </a:lnTo>
                  <a:lnTo>
                    <a:pt x="4330783" y="137160"/>
                  </a:lnTo>
                  <a:close/>
                </a:path>
              </a:pathLst>
            </a:custGeom>
            <a:solidFill>
              <a:srgbClr val="E1F3FF"/>
            </a:solidFill>
          </p:spPr>
          <p:txBody>
            <a:bodyPr bIns="0" lIns="0" rIns="0" rtlCol="0" tIns="0" wrap="square"/>
            <a:p>
              <a:pPr defTabSz="916932"/>
              <a:endParaRPr>
                <a:solidFill>
                  <a:prstClr val="black"/>
                </a:solidFill>
              </a:endParaRPr>
            </a:p>
          </p:txBody>
        </p:sp>
        <p:sp>
          <p:nvSpPr>
            <p:cNvPr id="1050167" name="object 204"/>
            <p:cNvSpPr/>
            <p:nvPr/>
          </p:nvSpPr>
          <p:spPr>
            <a:xfrm>
              <a:off x="4710046" y="2864612"/>
              <a:ext cx="4143375" cy="3028315"/>
            </a:xfrm>
            <a:custGeom>
              <a:avLst/>
              <a:ahLst/>
              <a:rect l="l" t="t" r="r" b="b"/>
              <a:pathLst>
                <a:path w="4143375" h="3028315">
                  <a:moveTo>
                    <a:pt x="4143123" y="137922"/>
                  </a:moveTo>
                  <a:lnTo>
                    <a:pt x="4143123" y="0"/>
                  </a:lnTo>
                  <a:lnTo>
                    <a:pt x="0" y="3028188"/>
                  </a:lnTo>
                  <a:lnTo>
                    <a:pt x="188702" y="3028188"/>
                  </a:lnTo>
                  <a:lnTo>
                    <a:pt x="4143123" y="137922"/>
                  </a:lnTo>
                  <a:close/>
                </a:path>
              </a:pathLst>
            </a:custGeom>
            <a:solidFill>
              <a:srgbClr val="DFF2FF"/>
            </a:solidFill>
          </p:spPr>
          <p:txBody>
            <a:bodyPr bIns="0" lIns="0" rIns="0" rtlCol="0" tIns="0" wrap="square"/>
            <a:p>
              <a:pPr defTabSz="916932"/>
              <a:endParaRPr>
                <a:solidFill>
                  <a:prstClr val="black"/>
                </a:solidFill>
              </a:endParaRPr>
            </a:p>
          </p:txBody>
        </p:sp>
        <p:sp>
          <p:nvSpPr>
            <p:cNvPr id="1050168" name="object 205"/>
            <p:cNvSpPr/>
            <p:nvPr/>
          </p:nvSpPr>
          <p:spPr>
            <a:xfrm>
              <a:off x="4898749" y="3002534"/>
              <a:ext cx="3954779" cy="2890520"/>
            </a:xfrm>
            <a:custGeom>
              <a:avLst/>
              <a:ahLst/>
              <a:rect l="l" t="t" r="r" b="b"/>
              <a:pathLst>
                <a:path w="3954779" h="2890520">
                  <a:moveTo>
                    <a:pt x="3954420" y="137921"/>
                  </a:moveTo>
                  <a:lnTo>
                    <a:pt x="3954420" y="0"/>
                  </a:lnTo>
                  <a:lnTo>
                    <a:pt x="0" y="2890266"/>
                  </a:lnTo>
                  <a:lnTo>
                    <a:pt x="188702" y="2890266"/>
                  </a:lnTo>
                  <a:lnTo>
                    <a:pt x="3954420" y="137921"/>
                  </a:lnTo>
                  <a:close/>
                </a:path>
              </a:pathLst>
            </a:custGeom>
            <a:solidFill>
              <a:srgbClr val="DDF2FF"/>
            </a:solidFill>
          </p:spPr>
          <p:txBody>
            <a:bodyPr bIns="0" lIns="0" rIns="0" rtlCol="0" tIns="0" wrap="square"/>
            <a:p>
              <a:pPr defTabSz="916932"/>
              <a:endParaRPr>
                <a:solidFill>
                  <a:prstClr val="black"/>
                </a:solidFill>
              </a:endParaRPr>
            </a:p>
          </p:txBody>
        </p:sp>
        <p:sp>
          <p:nvSpPr>
            <p:cNvPr id="1050169" name="object 206"/>
            <p:cNvSpPr/>
            <p:nvPr/>
          </p:nvSpPr>
          <p:spPr>
            <a:xfrm>
              <a:off x="5087452" y="3140456"/>
              <a:ext cx="3766185" cy="2752725"/>
            </a:xfrm>
            <a:custGeom>
              <a:avLst/>
              <a:ahLst/>
              <a:rect l="l" t="t" r="r" b="b"/>
              <a:pathLst>
                <a:path w="3766184" h="2752725">
                  <a:moveTo>
                    <a:pt x="3765717" y="137160"/>
                  </a:moveTo>
                  <a:lnTo>
                    <a:pt x="3765717" y="0"/>
                  </a:lnTo>
                  <a:lnTo>
                    <a:pt x="0" y="2752344"/>
                  </a:lnTo>
                  <a:lnTo>
                    <a:pt x="187660" y="2752344"/>
                  </a:lnTo>
                  <a:lnTo>
                    <a:pt x="3765717" y="137160"/>
                  </a:lnTo>
                  <a:close/>
                </a:path>
              </a:pathLst>
            </a:custGeom>
            <a:solidFill>
              <a:srgbClr val="DCF1FF"/>
            </a:solidFill>
          </p:spPr>
          <p:txBody>
            <a:bodyPr bIns="0" lIns="0" rIns="0" rtlCol="0" tIns="0" wrap="square"/>
            <a:p>
              <a:pPr defTabSz="916932"/>
              <a:endParaRPr>
                <a:solidFill>
                  <a:prstClr val="black"/>
                </a:solidFill>
              </a:endParaRPr>
            </a:p>
          </p:txBody>
        </p:sp>
        <p:sp>
          <p:nvSpPr>
            <p:cNvPr id="1050170" name="object 207"/>
            <p:cNvSpPr/>
            <p:nvPr/>
          </p:nvSpPr>
          <p:spPr>
            <a:xfrm>
              <a:off x="5275112" y="3277616"/>
              <a:ext cx="3578225" cy="2615565"/>
            </a:xfrm>
            <a:custGeom>
              <a:avLst/>
              <a:ahLst/>
              <a:rect l="l" t="t" r="r" b="b"/>
              <a:pathLst>
                <a:path w="3578225" h="2615565">
                  <a:moveTo>
                    <a:pt x="3578057" y="137922"/>
                  </a:moveTo>
                  <a:lnTo>
                    <a:pt x="3578057" y="0"/>
                  </a:lnTo>
                  <a:lnTo>
                    <a:pt x="0" y="2615184"/>
                  </a:lnTo>
                  <a:lnTo>
                    <a:pt x="188702" y="2615184"/>
                  </a:lnTo>
                  <a:lnTo>
                    <a:pt x="3578057" y="137922"/>
                  </a:lnTo>
                  <a:close/>
                </a:path>
              </a:pathLst>
            </a:custGeom>
            <a:solidFill>
              <a:srgbClr val="DBF1FF"/>
            </a:solidFill>
          </p:spPr>
          <p:txBody>
            <a:bodyPr bIns="0" lIns="0" rIns="0" rtlCol="0" tIns="0" wrap="square"/>
            <a:p>
              <a:pPr defTabSz="916932"/>
              <a:endParaRPr>
                <a:solidFill>
                  <a:prstClr val="black"/>
                </a:solidFill>
              </a:endParaRPr>
            </a:p>
          </p:txBody>
        </p:sp>
        <p:sp>
          <p:nvSpPr>
            <p:cNvPr id="1050171" name="object 208"/>
            <p:cNvSpPr/>
            <p:nvPr/>
          </p:nvSpPr>
          <p:spPr>
            <a:xfrm>
              <a:off x="5463815" y="3415538"/>
              <a:ext cx="3389629" cy="2477770"/>
            </a:xfrm>
            <a:custGeom>
              <a:avLst/>
              <a:ahLst/>
              <a:rect l="l" t="t" r="r" b="b"/>
              <a:pathLst>
                <a:path w="3389629" h="2477770">
                  <a:moveTo>
                    <a:pt x="3389354" y="137922"/>
                  </a:moveTo>
                  <a:lnTo>
                    <a:pt x="3389354" y="0"/>
                  </a:lnTo>
                  <a:lnTo>
                    <a:pt x="0" y="2477262"/>
                  </a:lnTo>
                  <a:lnTo>
                    <a:pt x="188702" y="2477262"/>
                  </a:lnTo>
                  <a:lnTo>
                    <a:pt x="3389354" y="137922"/>
                  </a:lnTo>
                  <a:close/>
                </a:path>
              </a:pathLst>
            </a:custGeom>
            <a:solidFill>
              <a:srgbClr val="D9F0FF"/>
            </a:solidFill>
          </p:spPr>
          <p:txBody>
            <a:bodyPr bIns="0" lIns="0" rIns="0" rtlCol="0" tIns="0" wrap="square"/>
            <a:p>
              <a:pPr defTabSz="916932"/>
              <a:endParaRPr>
                <a:solidFill>
                  <a:prstClr val="black"/>
                </a:solidFill>
              </a:endParaRPr>
            </a:p>
          </p:txBody>
        </p:sp>
        <p:sp>
          <p:nvSpPr>
            <p:cNvPr id="1050172" name="object 209"/>
            <p:cNvSpPr/>
            <p:nvPr/>
          </p:nvSpPr>
          <p:spPr>
            <a:xfrm>
              <a:off x="5652518" y="3553460"/>
              <a:ext cx="3201035" cy="2339340"/>
            </a:xfrm>
            <a:custGeom>
              <a:avLst/>
              <a:ahLst/>
              <a:rect l="l" t="t" r="r" b="b"/>
              <a:pathLst>
                <a:path w="3201034" h="2339340">
                  <a:moveTo>
                    <a:pt x="3200651" y="137160"/>
                  </a:moveTo>
                  <a:lnTo>
                    <a:pt x="3200651" y="0"/>
                  </a:lnTo>
                  <a:lnTo>
                    <a:pt x="0" y="2339340"/>
                  </a:lnTo>
                  <a:lnTo>
                    <a:pt x="187660" y="2339340"/>
                  </a:lnTo>
                  <a:lnTo>
                    <a:pt x="3200651" y="137160"/>
                  </a:lnTo>
                  <a:close/>
                </a:path>
              </a:pathLst>
            </a:custGeom>
            <a:solidFill>
              <a:srgbClr val="D8F0FF"/>
            </a:solidFill>
          </p:spPr>
          <p:txBody>
            <a:bodyPr bIns="0" lIns="0" rIns="0" rtlCol="0" tIns="0" wrap="square"/>
            <a:p>
              <a:pPr defTabSz="916932"/>
              <a:endParaRPr>
                <a:solidFill>
                  <a:prstClr val="black"/>
                </a:solidFill>
              </a:endParaRPr>
            </a:p>
          </p:txBody>
        </p:sp>
        <p:sp>
          <p:nvSpPr>
            <p:cNvPr id="1050173" name="object 210"/>
            <p:cNvSpPr/>
            <p:nvPr/>
          </p:nvSpPr>
          <p:spPr>
            <a:xfrm>
              <a:off x="5840178" y="3690620"/>
              <a:ext cx="3013075" cy="2202180"/>
            </a:xfrm>
            <a:custGeom>
              <a:avLst/>
              <a:ahLst/>
              <a:rect l="l" t="t" r="r" b="b"/>
              <a:pathLst>
                <a:path w="3013075" h="2202179">
                  <a:moveTo>
                    <a:pt x="3012991" y="137921"/>
                  </a:moveTo>
                  <a:lnTo>
                    <a:pt x="3012991" y="0"/>
                  </a:lnTo>
                  <a:lnTo>
                    <a:pt x="0" y="2202179"/>
                  </a:lnTo>
                  <a:lnTo>
                    <a:pt x="188702" y="2202179"/>
                  </a:lnTo>
                  <a:lnTo>
                    <a:pt x="3012991" y="137921"/>
                  </a:lnTo>
                  <a:close/>
                </a:path>
              </a:pathLst>
            </a:custGeom>
            <a:solidFill>
              <a:srgbClr val="D6EFFF"/>
            </a:solidFill>
          </p:spPr>
          <p:txBody>
            <a:bodyPr bIns="0" lIns="0" rIns="0" rtlCol="0" tIns="0" wrap="square"/>
            <a:p>
              <a:pPr defTabSz="916932"/>
              <a:endParaRPr>
                <a:solidFill>
                  <a:prstClr val="black"/>
                </a:solidFill>
              </a:endParaRPr>
            </a:p>
          </p:txBody>
        </p:sp>
        <p:sp>
          <p:nvSpPr>
            <p:cNvPr id="1050174" name="object 211"/>
            <p:cNvSpPr/>
            <p:nvPr/>
          </p:nvSpPr>
          <p:spPr>
            <a:xfrm>
              <a:off x="6028881" y="3828542"/>
              <a:ext cx="2824480" cy="2064385"/>
            </a:xfrm>
            <a:custGeom>
              <a:avLst/>
              <a:ahLst/>
              <a:rect l="l" t="t" r="r" b="b"/>
              <a:pathLst>
                <a:path w="2824479" h="2064385">
                  <a:moveTo>
                    <a:pt x="2824288" y="137160"/>
                  </a:moveTo>
                  <a:lnTo>
                    <a:pt x="2824288" y="0"/>
                  </a:lnTo>
                  <a:lnTo>
                    <a:pt x="0" y="2064258"/>
                  </a:lnTo>
                  <a:lnTo>
                    <a:pt x="187660" y="2064258"/>
                  </a:lnTo>
                  <a:lnTo>
                    <a:pt x="2824288" y="137160"/>
                  </a:lnTo>
                  <a:close/>
                </a:path>
              </a:pathLst>
            </a:custGeom>
            <a:solidFill>
              <a:srgbClr val="D5EFFF"/>
            </a:solidFill>
          </p:spPr>
          <p:txBody>
            <a:bodyPr bIns="0" lIns="0" rIns="0" rtlCol="0" tIns="0" wrap="square"/>
            <a:p>
              <a:pPr defTabSz="916932"/>
              <a:endParaRPr>
                <a:solidFill>
                  <a:prstClr val="black"/>
                </a:solidFill>
              </a:endParaRPr>
            </a:p>
          </p:txBody>
        </p:sp>
        <p:sp>
          <p:nvSpPr>
            <p:cNvPr id="1050175" name="object 212"/>
            <p:cNvSpPr/>
            <p:nvPr/>
          </p:nvSpPr>
          <p:spPr>
            <a:xfrm>
              <a:off x="6216542" y="3965702"/>
              <a:ext cx="2637155" cy="1927225"/>
            </a:xfrm>
            <a:custGeom>
              <a:avLst/>
              <a:ahLst/>
              <a:rect l="l" t="t" r="r" b="b"/>
              <a:pathLst>
                <a:path w="2637154" h="1927225">
                  <a:moveTo>
                    <a:pt x="2636627" y="137922"/>
                  </a:moveTo>
                  <a:lnTo>
                    <a:pt x="2636627" y="0"/>
                  </a:lnTo>
                  <a:lnTo>
                    <a:pt x="0" y="1927098"/>
                  </a:lnTo>
                  <a:lnTo>
                    <a:pt x="188702" y="1927098"/>
                  </a:lnTo>
                  <a:lnTo>
                    <a:pt x="2636627" y="137922"/>
                  </a:lnTo>
                  <a:close/>
                </a:path>
              </a:pathLst>
            </a:custGeom>
            <a:solidFill>
              <a:srgbClr val="D4EEFF"/>
            </a:solidFill>
          </p:spPr>
          <p:txBody>
            <a:bodyPr bIns="0" lIns="0" rIns="0" rtlCol="0" tIns="0" wrap="square"/>
            <a:p>
              <a:pPr defTabSz="916932"/>
              <a:endParaRPr>
                <a:solidFill>
                  <a:prstClr val="black"/>
                </a:solidFill>
              </a:endParaRPr>
            </a:p>
          </p:txBody>
        </p:sp>
        <p:sp>
          <p:nvSpPr>
            <p:cNvPr id="1050176" name="object 213"/>
            <p:cNvSpPr/>
            <p:nvPr/>
          </p:nvSpPr>
          <p:spPr>
            <a:xfrm>
              <a:off x="6405245" y="4103624"/>
              <a:ext cx="2447925" cy="1789430"/>
            </a:xfrm>
            <a:custGeom>
              <a:avLst/>
              <a:ahLst/>
              <a:rect l="l" t="t" r="r" b="b"/>
              <a:pathLst>
                <a:path w="2447925" h="1789429">
                  <a:moveTo>
                    <a:pt x="2447925" y="137922"/>
                  </a:moveTo>
                  <a:lnTo>
                    <a:pt x="2447925" y="0"/>
                  </a:lnTo>
                  <a:lnTo>
                    <a:pt x="0" y="1789176"/>
                  </a:lnTo>
                  <a:lnTo>
                    <a:pt x="188702" y="1789176"/>
                  </a:lnTo>
                  <a:lnTo>
                    <a:pt x="2447925" y="137922"/>
                  </a:lnTo>
                  <a:close/>
                </a:path>
              </a:pathLst>
            </a:custGeom>
            <a:solidFill>
              <a:srgbClr val="D3EEFF"/>
            </a:solidFill>
          </p:spPr>
          <p:txBody>
            <a:bodyPr bIns="0" lIns="0" rIns="0" rtlCol="0" tIns="0" wrap="square"/>
            <a:p>
              <a:pPr defTabSz="916932"/>
              <a:endParaRPr>
                <a:solidFill>
                  <a:prstClr val="black"/>
                </a:solidFill>
              </a:endParaRPr>
            </a:p>
          </p:txBody>
        </p:sp>
        <p:sp>
          <p:nvSpPr>
            <p:cNvPr id="1050177" name="object 214"/>
            <p:cNvSpPr/>
            <p:nvPr/>
          </p:nvSpPr>
          <p:spPr>
            <a:xfrm>
              <a:off x="6593947" y="4241546"/>
              <a:ext cx="2259330" cy="1651635"/>
            </a:xfrm>
            <a:custGeom>
              <a:avLst/>
              <a:ahLst/>
              <a:rect l="l" t="t" r="r" b="b"/>
              <a:pathLst>
                <a:path w="2259329" h="1651635">
                  <a:moveTo>
                    <a:pt x="2259222" y="137159"/>
                  </a:moveTo>
                  <a:lnTo>
                    <a:pt x="2259222" y="0"/>
                  </a:lnTo>
                  <a:lnTo>
                    <a:pt x="0" y="1651253"/>
                  </a:lnTo>
                  <a:lnTo>
                    <a:pt x="187660" y="1651253"/>
                  </a:lnTo>
                  <a:lnTo>
                    <a:pt x="2259222" y="137159"/>
                  </a:lnTo>
                  <a:close/>
                </a:path>
              </a:pathLst>
            </a:custGeom>
            <a:solidFill>
              <a:srgbClr val="D2EEFF"/>
            </a:solidFill>
          </p:spPr>
          <p:txBody>
            <a:bodyPr bIns="0" lIns="0" rIns="0" rtlCol="0" tIns="0" wrap="square"/>
            <a:p>
              <a:pPr defTabSz="916932"/>
              <a:endParaRPr>
                <a:solidFill>
                  <a:prstClr val="black"/>
                </a:solidFill>
              </a:endParaRPr>
            </a:p>
          </p:txBody>
        </p:sp>
        <p:sp>
          <p:nvSpPr>
            <p:cNvPr id="1050178" name="object 215"/>
            <p:cNvSpPr/>
            <p:nvPr/>
          </p:nvSpPr>
          <p:spPr>
            <a:xfrm>
              <a:off x="6781608" y="4378705"/>
              <a:ext cx="2072005" cy="1514475"/>
            </a:xfrm>
            <a:custGeom>
              <a:avLst/>
              <a:ahLst/>
              <a:rect l="l" t="t" r="r" b="b"/>
              <a:pathLst>
                <a:path w="2072004" h="1514475">
                  <a:moveTo>
                    <a:pt x="2071561" y="137922"/>
                  </a:moveTo>
                  <a:lnTo>
                    <a:pt x="2071561" y="0"/>
                  </a:lnTo>
                  <a:lnTo>
                    <a:pt x="0" y="1514094"/>
                  </a:lnTo>
                  <a:lnTo>
                    <a:pt x="188702" y="1514094"/>
                  </a:lnTo>
                  <a:lnTo>
                    <a:pt x="2071561" y="137922"/>
                  </a:lnTo>
                  <a:close/>
                </a:path>
              </a:pathLst>
            </a:custGeom>
            <a:solidFill>
              <a:srgbClr val="D1EDFF"/>
            </a:solidFill>
          </p:spPr>
          <p:txBody>
            <a:bodyPr bIns="0" lIns="0" rIns="0" rtlCol="0" tIns="0" wrap="square"/>
            <a:p>
              <a:pPr defTabSz="916932"/>
              <a:endParaRPr>
                <a:solidFill>
                  <a:prstClr val="black"/>
                </a:solidFill>
              </a:endParaRPr>
            </a:p>
          </p:txBody>
        </p:sp>
        <p:sp>
          <p:nvSpPr>
            <p:cNvPr id="1050179" name="object 216"/>
            <p:cNvSpPr/>
            <p:nvPr/>
          </p:nvSpPr>
          <p:spPr>
            <a:xfrm>
              <a:off x="6970311" y="4516627"/>
              <a:ext cx="1883410" cy="1376680"/>
            </a:xfrm>
            <a:custGeom>
              <a:avLst/>
              <a:ahLst/>
              <a:rect l="l" t="t" r="r" b="b"/>
              <a:pathLst>
                <a:path w="1883409" h="1376679">
                  <a:moveTo>
                    <a:pt x="1882858" y="137160"/>
                  </a:moveTo>
                  <a:lnTo>
                    <a:pt x="1882858" y="0"/>
                  </a:lnTo>
                  <a:lnTo>
                    <a:pt x="0" y="1376172"/>
                  </a:lnTo>
                  <a:lnTo>
                    <a:pt x="187660" y="1376172"/>
                  </a:lnTo>
                  <a:lnTo>
                    <a:pt x="1882858" y="137160"/>
                  </a:lnTo>
                  <a:close/>
                </a:path>
              </a:pathLst>
            </a:custGeom>
            <a:solidFill>
              <a:srgbClr val="D0EDFF"/>
            </a:solidFill>
          </p:spPr>
          <p:txBody>
            <a:bodyPr bIns="0" lIns="0" rIns="0" rtlCol="0" tIns="0" wrap="square"/>
            <a:p>
              <a:pPr defTabSz="916932"/>
              <a:endParaRPr>
                <a:solidFill>
                  <a:prstClr val="black"/>
                </a:solidFill>
              </a:endParaRPr>
            </a:p>
          </p:txBody>
        </p:sp>
        <p:sp>
          <p:nvSpPr>
            <p:cNvPr id="1050180" name="object 217"/>
            <p:cNvSpPr/>
            <p:nvPr/>
          </p:nvSpPr>
          <p:spPr>
            <a:xfrm>
              <a:off x="7157961" y="4653788"/>
              <a:ext cx="1695450" cy="1239520"/>
            </a:xfrm>
            <a:custGeom>
              <a:avLst/>
              <a:ahLst/>
              <a:rect l="l" t="t" r="r" b="b"/>
              <a:pathLst>
                <a:path w="1695450" h="1239520">
                  <a:moveTo>
                    <a:pt x="1695208" y="0"/>
                  </a:moveTo>
                  <a:lnTo>
                    <a:pt x="0" y="1239012"/>
                  </a:lnTo>
                  <a:lnTo>
                    <a:pt x="188709" y="1239012"/>
                  </a:lnTo>
                  <a:lnTo>
                    <a:pt x="377405" y="1239012"/>
                  </a:lnTo>
                  <a:lnTo>
                    <a:pt x="1695208" y="275844"/>
                  </a:lnTo>
                  <a:lnTo>
                    <a:pt x="1695208" y="137922"/>
                  </a:lnTo>
                  <a:lnTo>
                    <a:pt x="1695208" y="0"/>
                  </a:lnTo>
                  <a:close/>
                </a:path>
              </a:pathLst>
            </a:custGeom>
            <a:solidFill>
              <a:srgbClr val="CFEDFF"/>
            </a:solidFill>
          </p:spPr>
          <p:txBody>
            <a:bodyPr bIns="0" lIns="0" rIns="0" rtlCol="0" tIns="0" wrap="square"/>
            <a:p>
              <a:pPr defTabSz="916932"/>
              <a:endParaRPr>
                <a:solidFill>
                  <a:prstClr val="black"/>
                </a:solidFill>
              </a:endParaRPr>
            </a:p>
          </p:txBody>
        </p:sp>
        <p:sp>
          <p:nvSpPr>
            <p:cNvPr id="1050181" name="object 218"/>
            <p:cNvSpPr/>
            <p:nvPr/>
          </p:nvSpPr>
          <p:spPr>
            <a:xfrm>
              <a:off x="7535367" y="4929632"/>
              <a:ext cx="1318260" cy="963294"/>
            </a:xfrm>
            <a:custGeom>
              <a:avLst/>
              <a:ahLst/>
              <a:rect l="l" t="t" r="r" b="b"/>
              <a:pathLst>
                <a:path w="1318259" h="963295">
                  <a:moveTo>
                    <a:pt x="1317802" y="0"/>
                  </a:moveTo>
                  <a:lnTo>
                    <a:pt x="0" y="963168"/>
                  </a:lnTo>
                  <a:lnTo>
                    <a:pt x="187667" y="963168"/>
                  </a:lnTo>
                  <a:lnTo>
                    <a:pt x="376364" y="963168"/>
                  </a:lnTo>
                  <a:lnTo>
                    <a:pt x="1317802" y="275082"/>
                  </a:lnTo>
                  <a:lnTo>
                    <a:pt x="1317802" y="137160"/>
                  </a:lnTo>
                  <a:lnTo>
                    <a:pt x="1317802" y="0"/>
                  </a:lnTo>
                  <a:close/>
                </a:path>
              </a:pathLst>
            </a:custGeom>
            <a:solidFill>
              <a:srgbClr val="CEECFF"/>
            </a:solidFill>
          </p:spPr>
          <p:txBody>
            <a:bodyPr bIns="0" lIns="0" rIns="0" rtlCol="0" tIns="0" wrap="square"/>
            <a:p>
              <a:pPr defTabSz="916932"/>
              <a:endParaRPr>
                <a:solidFill>
                  <a:prstClr val="black"/>
                </a:solidFill>
              </a:endParaRPr>
            </a:p>
          </p:txBody>
        </p:sp>
        <p:sp>
          <p:nvSpPr>
            <p:cNvPr id="1050182" name="object 219"/>
            <p:cNvSpPr/>
            <p:nvPr/>
          </p:nvSpPr>
          <p:spPr>
            <a:xfrm>
              <a:off x="7911732" y="5204713"/>
              <a:ext cx="941705" cy="688340"/>
            </a:xfrm>
            <a:custGeom>
              <a:avLst/>
              <a:ahLst/>
              <a:rect l="l" t="t" r="r" b="b"/>
              <a:pathLst>
                <a:path w="941704" h="688339">
                  <a:moveTo>
                    <a:pt x="941438" y="0"/>
                  </a:moveTo>
                  <a:lnTo>
                    <a:pt x="0" y="688086"/>
                  </a:lnTo>
                  <a:lnTo>
                    <a:pt x="188709" y="688086"/>
                  </a:lnTo>
                  <a:lnTo>
                    <a:pt x="376364" y="688086"/>
                  </a:lnTo>
                  <a:lnTo>
                    <a:pt x="941438" y="275082"/>
                  </a:lnTo>
                  <a:lnTo>
                    <a:pt x="941438" y="137922"/>
                  </a:lnTo>
                  <a:lnTo>
                    <a:pt x="941438" y="0"/>
                  </a:lnTo>
                  <a:close/>
                </a:path>
              </a:pathLst>
            </a:custGeom>
            <a:solidFill>
              <a:srgbClr val="CDECFF"/>
            </a:solidFill>
          </p:spPr>
          <p:txBody>
            <a:bodyPr bIns="0" lIns="0" rIns="0" rtlCol="0" tIns="0" wrap="square"/>
            <a:p>
              <a:pPr defTabSz="916932"/>
              <a:endParaRPr>
                <a:solidFill>
                  <a:prstClr val="black"/>
                </a:solidFill>
              </a:endParaRPr>
            </a:p>
          </p:txBody>
        </p:sp>
        <p:sp>
          <p:nvSpPr>
            <p:cNvPr id="1050183" name="object 220"/>
            <p:cNvSpPr/>
            <p:nvPr/>
          </p:nvSpPr>
          <p:spPr>
            <a:xfrm>
              <a:off x="8288096" y="5479795"/>
              <a:ext cx="565150" cy="413384"/>
            </a:xfrm>
            <a:custGeom>
              <a:avLst/>
              <a:ahLst/>
              <a:rect l="l" t="t" r="r" b="b"/>
              <a:pathLst>
                <a:path w="565150" h="413385">
                  <a:moveTo>
                    <a:pt x="565073" y="275082"/>
                  </a:moveTo>
                  <a:lnTo>
                    <a:pt x="376364" y="413004"/>
                  </a:lnTo>
                  <a:lnTo>
                    <a:pt x="565073" y="413004"/>
                  </a:lnTo>
                  <a:lnTo>
                    <a:pt x="565073" y="275082"/>
                  </a:lnTo>
                  <a:close/>
                </a:path>
                <a:path w="565150" h="413385">
                  <a:moveTo>
                    <a:pt x="565073" y="0"/>
                  </a:moveTo>
                  <a:lnTo>
                    <a:pt x="0" y="413004"/>
                  </a:lnTo>
                  <a:lnTo>
                    <a:pt x="188709" y="413004"/>
                  </a:lnTo>
                  <a:lnTo>
                    <a:pt x="376364" y="413004"/>
                  </a:lnTo>
                  <a:lnTo>
                    <a:pt x="565061" y="275082"/>
                  </a:lnTo>
                  <a:lnTo>
                    <a:pt x="565061" y="137934"/>
                  </a:lnTo>
                  <a:lnTo>
                    <a:pt x="565073" y="0"/>
                  </a:lnTo>
                  <a:close/>
                </a:path>
              </a:pathLst>
            </a:custGeom>
            <a:solidFill>
              <a:srgbClr val="CCECFF"/>
            </a:solidFill>
          </p:spPr>
          <p:txBody>
            <a:bodyPr bIns="0" lIns="0" rIns="0" rtlCol="0" tIns="0" wrap="square"/>
            <a:p>
              <a:pPr defTabSz="916932"/>
              <a:endParaRPr>
                <a:solidFill>
                  <a:prstClr val="black"/>
                </a:solidFill>
              </a:endParaRPr>
            </a:p>
          </p:txBody>
        </p:sp>
        <p:sp>
          <p:nvSpPr>
            <p:cNvPr id="1050184" name="object 221"/>
            <p:cNvSpPr/>
            <p:nvPr/>
          </p:nvSpPr>
          <p:spPr>
            <a:xfrm>
              <a:off x="4062476" y="2757170"/>
              <a:ext cx="4502785" cy="33655"/>
            </a:xfrm>
            <a:custGeom>
              <a:avLst/>
              <a:ahLst/>
              <a:rect l="l" t="t" r="r" b="b"/>
              <a:pathLst>
                <a:path w="4502784" h="33655">
                  <a:moveTo>
                    <a:pt x="4502658" y="33528"/>
                  </a:moveTo>
                  <a:lnTo>
                    <a:pt x="4502658" y="0"/>
                  </a:lnTo>
                  <a:lnTo>
                    <a:pt x="0" y="0"/>
                  </a:lnTo>
                  <a:lnTo>
                    <a:pt x="0" y="33528"/>
                  </a:lnTo>
                  <a:lnTo>
                    <a:pt x="4502658" y="33528"/>
                  </a:lnTo>
                  <a:close/>
                </a:path>
              </a:pathLst>
            </a:custGeom>
            <a:solidFill>
              <a:srgbClr val="000000"/>
            </a:solidFill>
          </p:spPr>
          <p:txBody>
            <a:bodyPr bIns="0" lIns="0" rIns="0" rtlCol="0" tIns="0" wrap="square"/>
            <a:p>
              <a:pPr defTabSz="916932"/>
              <a:endParaRPr>
                <a:solidFill>
                  <a:prstClr val="black"/>
                </a:solidFill>
              </a:endParaRPr>
            </a:p>
          </p:txBody>
        </p:sp>
      </p:grpSp>
      <p:sp>
        <p:nvSpPr>
          <p:cNvPr id="1050185" name="object 222"/>
          <p:cNvSpPr/>
          <p:nvPr/>
        </p:nvSpPr>
        <p:spPr>
          <a:xfrm>
            <a:off x="487004" y="5897114"/>
            <a:ext cx="3299099" cy="381142"/>
          </a:xfrm>
          <a:custGeom>
            <a:avLst/>
            <a:ahLst/>
            <a:rect l="l" t="t" r="r" b="b"/>
            <a:pathLst>
              <a:path w="3289935" h="379729">
                <a:moveTo>
                  <a:pt x="0" y="0"/>
                </a:moveTo>
                <a:lnTo>
                  <a:pt x="0" y="379475"/>
                </a:lnTo>
                <a:lnTo>
                  <a:pt x="3289554" y="379475"/>
                </a:lnTo>
                <a:lnTo>
                  <a:pt x="3289554" y="0"/>
                </a:lnTo>
                <a:lnTo>
                  <a:pt x="0" y="0"/>
                </a:lnTo>
                <a:close/>
              </a:path>
            </a:pathLst>
          </a:custGeom>
          <a:ln w="12954">
            <a:solidFill>
              <a:srgbClr val="000000"/>
            </a:solidFill>
          </a:ln>
        </p:spPr>
        <p:txBody>
          <a:bodyPr bIns="0" lIns="0" rIns="0" rtlCol="0" tIns="0" wrap="square"/>
          <a:p>
            <a:pPr defTabSz="916932"/>
            <a:endParaRPr>
              <a:solidFill>
                <a:prstClr val="black"/>
              </a:solidFill>
            </a:endParaRPr>
          </a:p>
        </p:txBody>
      </p:sp>
      <p:sp>
        <p:nvSpPr>
          <p:cNvPr id="1050186" name="object 223"/>
          <p:cNvSpPr txBox="1"/>
          <p:nvPr/>
        </p:nvSpPr>
        <p:spPr>
          <a:xfrm>
            <a:off x="734831" y="2932882"/>
            <a:ext cx="7935413" cy="3297065"/>
          </a:xfrm>
          <a:prstGeom prst="rect"/>
        </p:spPr>
        <p:txBody>
          <a:bodyPr bIns="0" lIns="0" rIns="0" rtlCol="0" tIns="12733" vert="horz" wrap="square">
            <a:spAutoFit/>
          </a:bodyPr>
          <a:p>
            <a:pPr defTabSz="916932" marL="3338524" marR="349580">
              <a:spcBef>
                <a:spcPts val="100"/>
              </a:spcBef>
            </a:pPr>
            <a:r>
              <a:rPr dirty="0" sz="1900" spc="-5">
                <a:solidFill>
                  <a:prstClr val="black"/>
                </a:solidFill>
                <a:latin typeface="Times New Roman"/>
                <a:cs typeface="Times New Roman"/>
              </a:rPr>
              <a:t>•Focused on perception and how perception  influences thinking </a:t>
            </a:r>
            <a:r>
              <a:rPr dirty="0" sz="1900">
                <a:solidFill>
                  <a:prstClr val="black"/>
                </a:solidFill>
                <a:latin typeface="Times New Roman"/>
                <a:cs typeface="Times New Roman"/>
              </a:rPr>
              <a:t>and </a:t>
            </a:r>
            <a:r>
              <a:rPr dirty="0" sz="1900" spc="-5">
                <a:solidFill>
                  <a:prstClr val="black"/>
                </a:solidFill>
                <a:latin typeface="Times New Roman"/>
                <a:cs typeface="Times New Roman"/>
              </a:rPr>
              <a:t>problem</a:t>
            </a:r>
            <a:r>
              <a:rPr dirty="0" sz="1900" spc="-60">
                <a:solidFill>
                  <a:prstClr val="black"/>
                </a:solidFill>
                <a:latin typeface="Times New Roman"/>
                <a:cs typeface="Times New Roman"/>
              </a:rPr>
              <a:t> </a:t>
            </a:r>
            <a:r>
              <a:rPr dirty="0" sz="1900" spc="-5">
                <a:solidFill>
                  <a:prstClr val="black"/>
                </a:solidFill>
                <a:latin typeface="Times New Roman"/>
                <a:cs typeface="Times New Roman"/>
              </a:rPr>
              <a:t>solving.</a:t>
            </a:r>
            <a:endParaRPr sz="1900">
              <a:solidFill>
                <a:prstClr val="black"/>
              </a:solidFill>
              <a:latin typeface="Times New Roman"/>
              <a:cs typeface="Times New Roman"/>
            </a:endParaRPr>
          </a:p>
          <a:p>
            <a:pPr defTabSz="916932" marL="3338524" marR="5096">
              <a:spcBef>
                <a:spcPts val="1134"/>
              </a:spcBef>
            </a:pPr>
            <a:r>
              <a:rPr dirty="0" sz="1900" spc="-5">
                <a:solidFill>
                  <a:prstClr val="black"/>
                </a:solidFill>
                <a:latin typeface="Times New Roman"/>
                <a:cs typeface="Times New Roman"/>
              </a:rPr>
              <a:t>•“Gestalt” means whole, configuration, pattern,  and Gestalt psychologists illustrated how we  tend to perceive separate pieces of information  as integrated</a:t>
            </a:r>
            <a:r>
              <a:rPr dirty="0" sz="1900" spc="-20">
                <a:solidFill>
                  <a:prstClr val="black"/>
                </a:solidFill>
                <a:latin typeface="Times New Roman"/>
                <a:cs typeface="Times New Roman"/>
              </a:rPr>
              <a:t> </a:t>
            </a:r>
            <a:r>
              <a:rPr dirty="0" sz="1900" spc="-5">
                <a:solidFill>
                  <a:prstClr val="black"/>
                </a:solidFill>
                <a:latin typeface="Times New Roman"/>
                <a:cs typeface="Times New Roman"/>
              </a:rPr>
              <a:t>wholes.</a:t>
            </a:r>
            <a:endParaRPr sz="1900">
              <a:solidFill>
                <a:prstClr val="black"/>
              </a:solidFill>
              <a:latin typeface="Times New Roman"/>
              <a:cs typeface="Times New Roman"/>
            </a:endParaRPr>
          </a:p>
          <a:p>
            <a:pPr algn="just" defTabSz="916932" marL="3338524" marR="179565">
              <a:spcBef>
                <a:spcPts val="1120"/>
              </a:spcBef>
            </a:pPr>
            <a:r>
              <a:rPr dirty="0" sz="1900" spc="-5">
                <a:solidFill>
                  <a:prstClr val="black"/>
                </a:solidFill>
                <a:latin typeface="Times New Roman"/>
                <a:cs typeface="Times New Roman"/>
              </a:rPr>
              <a:t>•Opposed Wundt’s approach in searching for  basic mental elements, because “the whole is  more than the sum of its</a:t>
            </a:r>
            <a:r>
              <a:rPr dirty="0" sz="1900" spc="-15">
                <a:solidFill>
                  <a:prstClr val="black"/>
                </a:solidFill>
                <a:latin typeface="Times New Roman"/>
                <a:cs typeface="Times New Roman"/>
              </a:rPr>
              <a:t> </a:t>
            </a:r>
            <a:r>
              <a:rPr dirty="0" sz="1900" spc="-5">
                <a:solidFill>
                  <a:prstClr val="black"/>
                </a:solidFill>
                <a:latin typeface="Times New Roman"/>
                <a:cs typeface="Times New Roman"/>
              </a:rPr>
              <a:t>parts”.</a:t>
            </a:r>
            <a:endParaRPr sz="1900">
              <a:solidFill>
                <a:prstClr val="black"/>
              </a:solidFill>
              <a:latin typeface="Times New Roman"/>
              <a:cs typeface="Times New Roman"/>
            </a:endParaRPr>
          </a:p>
          <a:p>
            <a:pPr algn="just" defTabSz="916932" marL="12733">
              <a:spcBef>
                <a:spcPts val="732"/>
              </a:spcBef>
            </a:pPr>
            <a:r>
              <a:rPr dirty="0" spc="-5">
                <a:solidFill>
                  <a:prstClr val="black"/>
                </a:solidFill>
                <a:latin typeface="Times New Roman"/>
                <a:cs typeface="Times New Roman"/>
              </a:rPr>
              <a:t>Max </a:t>
            </a:r>
            <a:r>
              <a:rPr dirty="0">
                <a:solidFill>
                  <a:prstClr val="black"/>
                </a:solidFill>
                <a:latin typeface="Times New Roman"/>
                <a:cs typeface="Times New Roman"/>
              </a:rPr>
              <a:t>Wertheimer</a:t>
            </a:r>
            <a:r>
              <a:rPr dirty="0" spc="-5">
                <a:solidFill>
                  <a:prstClr val="black"/>
                </a:solidFill>
                <a:latin typeface="Times New Roman"/>
                <a:cs typeface="Times New Roman"/>
              </a:rPr>
              <a:t> </a:t>
            </a:r>
            <a:r>
              <a:rPr dirty="0">
                <a:solidFill>
                  <a:prstClr val="black"/>
                </a:solidFill>
                <a:latin typeface="Times New Roman"/>
                <a:cs typeface="Times New Roman"/>
              </a:rPr>
              <a:t>(1880-1943)</a:t>
            </a:r>
            <a:endParaRPr>
              <a:solidFill>
                <a:prstClr val="black"/>
              </a:solidFill>
              <a:latin typeface="Times New Roman"/>
              <a:cs typeface="Times New Roman"/>
            </a:endParaRPr>
          </a:p>
        </p:txBody>
      </p:sp>
      <p:sp>
        <p:nvSpPr>
          <p:cNvPr id="1050187" name="object 224"/>
          <p:cNvSpPr/>
          <p:nvPr/>
        </p:nvSpPr>
        <p:spPr>
          <a:xfrm>
            <a:off x="880526" y="1961285"/>
            <a:ext cx="2511671" cy="3725500"/>
          </a:xfrm>
          <a:prstGeom prst="rect"/>
          <a:blipFill>
            <a:blip xmlns:r="http://schemas.openxmlformats.org/officeDocument/2006/relationships" r:embed="rId2" cstate="print"/>
            <a:stretch>
              <a:fillRect/>
            </a:stretch>
          </a:blipFill>
        </p:spPr>
        <p:txBody>
          <a:bodyPr bIns="0" lIns="0" rIns="0" rtlCol="0" tIns="0" wrap="square"/>
          <a:p>
            <a:pPr defTabSz="916932"/>
            <a:endParaRPr>
              <a:solidFill>
                <a:prstClr val="black"/>
              </a:solidFill>
            </a:endParaRPr>
          </a:p>
        </p:txBody>
      </p:sp>
      <p:sp>
        <p:nvSpPr>
          <p:cNvPr id="1050188" name="object 225"/>
          <p:cNvSpPr/>
          <p:nvPr/>
        </p:nvSpPr>
        <p:spPr>
          <a:xfrm>
            <a:off x="875942" y="1956697"/>
            <a:ext cx="2520968" cy="3734933"/>
          </a:xfrm>
          <a:custGeom>
            <a:avLst/>
            <a:ahLst/>
            <a:rect l="l" t="t" r="r" b="b"/>
            <a:pathLst>
              <a:path w="2513965" h="3721100">
                <a:moveTo>
                  <a:pt x="0" y="0"/>
                </a:moveTo>
                <a:lnTo>
                  <a:pt x="0" y="3720846"/>
                </a:lnTo>
                <a:lnTo>
                  <a:pt x="2513838" y="3720846"/>
                </a:lnTo>
                <a:lnTo>
                  <a:pt x="2513838" y="0"/>
                </a:lnTo>
                <a:lnTo>
                  <a:pt x="0" y="0"/>
                </a:lnTo>
                <a:close/>
              </a:path>
            </a:pathLst>
          </a:custGeom>
          <a:ln w="9144">
            <a:solidFill>
              <a:srgbClr val="000000"/>
            </a:solidFill>
          </a:ln>
        </p:spPr>
        <p:txBody>
          <a:bodyPr bIns="0" lIns="0" rIns="0" rtlCol="0" tIns="0" wrap="square"/>
          <a:p>
            <a:pPr defTabSz="916932"/>
            <a:endParaRPr>
              <a:solidFill>
                <a:prstClr val="black"/>
              </a:solidFill>
            </a:endParaRPr>
          </a:p>
        </p:txBody>
      </p:sp>
      <p:sp>
        <p:nvSpPr>
          <p:cNvPr id="1050189" name="object 226"/>
          <p:cNvSpPr txBox="1">
            <a:spLocks noGrp="1"/>
          </p:cNvSpPr>
          <p:nvPr>
            <p:ph type="title"/>
          </p:nvPr>
        </p:nvSpPr>
        <p:spPr>
          <a:xfrm>
            <a:off x="1383594" y="290404"/>
            <a:ext cx="6574638" cy="698547"/>
          </a:xfrm>
          <a:prstGeom prst="rect"/>
        </p:spPr>
        <p:txBody>
          <a:bodyPr bIns="0" lIns="0" rIns="0" rtlCol="0" tIns="12096" vert="horz" wrap="square">
            <a:spAutoFit/>
          </a:bodyPr>
          <a:p>
            <a:pPr marL="12733">
              <a:spcBef>
                <a:spcPts val="95"/>
              </a:spcBef>
            </a:pPr>
            <a:r>
              <a:rPr dirty="0" sz="4400" spc="-10">
                <a:solidFill>
                  <a:srgbClr val="A50021"/>
                </a:solidFill>
              </a:rPr>
              <a:t>GESTALT</a:t>
            </a:r>
            <a:r>
              <a:rPr dirty="0" sz="4400" spc="-30">
                <a:solidFill>
                  <a:srgbClr val="A50021"/>
                </a:solidFill>
              </a:rPr>
              <a:t> </a:t>
            </a:r>
            <a:r>
              <a:rPr dirty="0" sz="4400" spc="-10">
                <a:solidFill>
                  <a:srgbClr val="A50021"/>
                </a:solidFill>
              </a:rPr>
              <a:t>PSYCHOLOGY:</a:t>
            </a:r>
            <a:endParaRPr sz="4400"/>
          </a:p>
        </p:txBody>
      </p:sp>
      <p:sp>
        <p:nvSpPr>
          <p:cNvPr id="1050190" name="object 227"/>
          <p:cNvSpPr txBox="1"/>
          <p:nvPr/>
        </p:nvSpPr>
        <p:spPr>
          <a:xfrm>
            <a:off x="3086804" y="967260"/>
            <a:ext cx="5515691" cy="1874912"/>
          </a:xfrm>
          <a:prstGeom prst="rect"/>
        </p:spPr>
        <p:txBody>
          <a:bodyPr bIns="0" lIns="0" rIns="0" rtlCol="0" tIns="12733" vert="horz" wrap="square">
            <a:spAutoFit/>
          </a:bodyPr>
          <a:p>
            <a:pPr defTabSz="916932" marL="12733">
              <a:spcBef>
                <a:spcPts val="100"/>
              </a:spcBef>
            </a:pPr>
            <a:r>
              <a:rPr dirty="0" sz="3600" spc="-5">
                <a:solidFill>
                  <a:prstClr val="black"/>
                </a:solidFill>
                <a:latin typeface="Times New Roman"/>
                <a:cs typeface="Times New Roman"/>
              </a:rPr>
              <a:t>Max</a:t>
            </a:r>
            <a:r>
              <a:rPr dirty="0" sz="3600" spc="-10">
                <a:solidFill>
                  <a:prstClr val="black"/>
                </a:solidFill>
                <a:latin typeface="Times New Roman"/>
                <a:cs typeface="Times New Roman"/>
              </a:rPr>
              <a:t> </a:t>
            </a:r>
            <a:r>
              <a:rPr dirty="0" sz="3600">
                <a:solidFill>
                  <a:prstClr val="black"/>
                </a:solidFill>
                <a:latin typeface="Times New Roman"/>
                <a:cs typeface="Times New Roman"/>
              </a:rPr>
              <a:t>Wertheimer</a:t>
            </a:r>
            <a:endParaRPr sz="3600">
              <a:solidFill>
                <a:prstClr val="black"/>
              </a:solidFill>
              <a:latin typeface="Times New Roman"/>
              <a:cs typeface="Times New Roman"/>
            </a:endParaRPr>
          </a:p>
          <a:p>
            <a:pPr defTabSz="916932">
              <a:spcBef>
                <a:spcPts val="40"/>
              </a:spcBef>
            </a:pPr>
            <a:endParaRPr sz="5700">
              <a:solidFill>
                <a:prstClr val="black"/>
              </a:solidFill>
              <a:latin typeface="Times New Roman"/>
              <a:cs typeface="Times New Roman"/>
            </a:endParaRPr>
          </a:p>
          <a:p>
            <a:pPr defTabSz="916932" marL="986976"/>
            <a:r>
              <a:rPr b="1" dirty="0" sz="2800">
                <a:solidFill>
                  <a:prstClr val="black"/>
                </a:solidFill>
                <a:latin typeface="Times New Roman"/>
                <a:cs typeface="Times New Roman"/>
              </a:rPr>
              <a:t>Max </a:t>
            </a:r>
            <a:r>
              <a:rPr b="1" dirty="0" sz="2800" spc="-5">
                <a:solidFill>
                  <a:prstClr val="black"/>
                </a:solidFill>
                <a:latin typeface="Times New Roman"/>
                <a:cs typeface="Times New Roman"/>
              </a:rPr>
              <a:t>Wertheimer</a:t>
            </a:r>
            <a:r>
              <a:rPr b="1" dirty="0" sz="2800" spc="-75">
                <a:solidFill>
                  <a:prstClr val="black"/>
                </a:solidFill>
                <a:latin typeface="Times New Roman"/>
                <a:cs typeface="Times New Roman"/>
              </a:rPr>
              <a:t> </a:t>
            </a:r>
            <a:r>
              <a:rPr b="1" dirty="0" sz="2800" spc="-5">
                <a:solidFill>
                  <a:prstClr val="black"/>
                </a:solidFill>
                <a:latin typeface="Times New Roman"/>
                <a:cs typeface="Times New Roman"/>
              </a:rPr>
              <a:t>(1880-1943)</a:t>
            </a:r>
            <a:endParaRPr sz="2800">
              <a:solidFill>
                <a:prstClr val="black"/>
              </a:solidFill>
              <a:latin typeface="Times New Roman"/>
              <a:cs typeface="Times New Roman"/>
            </a:endParaRPr>
          </a:p>
        </p:txBody>
      </p:sp>
    </p:spTree>
  </p:cSld>
  <p:clrMapOvr>
    <a:masterClrMapping/>
  </p:clrMapOvr>
  <p:timing/>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822" name=""/>
        <p:cNvGrpSpPr/>
        <p:nvPr/>
      </p:nvGrpSpPr>
      <p:grpSpPr>
        <a:xfrm>
          <a:off x="0" y="0"/>
          <a:ext cx="0" cy="0"/>
          <a:chOff x="0" y="0"/>
          <a:chExt cx="0" cy="0"/>
        </a:xfrm>
      </p:grpSpPr>
      <p:sp>
        <p:nvSpPr>
          <p:cNvPr id="1051184" name="Slide Number Placeholder 5"/>
          <p:cNvSpPr>
            <a:spLocks noGrp="1"/>
          </p:cNvSpPr>
          <p:nvPr>
            <p:ph type="sldNum" sz="quarter" idx="11"/>
          </p:nvPr>
        </p:nvSpPr>
        <p:spPr>
          <a:noFill/>
        </p:spPr>
        <p:txBody>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fld id="{D7CD73F7-7A04-4B14-9728-B8F08A87BB0E}" type="slidenum">
              <a:rPr lang="en-US">
                <a:solidFill>
                  <a:srgbClr val="402000"/>
                </a:solidFill>
                <a:latin typeface="Arial Black" pitchFamily="-112" charset="0"/>
              </a:rPr>
              <a:t>230</a:t>
            </a:fld>
            <a:endParaRPr lang="en-US">
              <a:solidFill>
                <a:srgbClr val="402000"/>
              </a:solidFill>
              <a:latin typeface="Arial Black" pitchFamily="-112" charset="0"/>
            </a:endParaRPr>
          </a:p>
        </p:txBody>
      </p:sp>
      <p:sp>
        <p:nvSpPr>
          <p:cNvPr id="1051185" name="Rectangle 2"/>
          <p:cNvSpPr>
            <a:spLocks noGrp="1" noChangeArrowheads="1"/>
          </p:cNvSpPr>
          <p:nvPr>
            <p:ph type="title"/>
          </p:nvPr>
        </p:nvSpPr>
        <p:spPr>
          <a:xfrm>
            <a:off x="914400" y="304800"/>
            <a:ext cx="7696200" cy="685800"/>
          </a:xfrm>
        </p:spPr>
        <p:txBody>
          <a:bodyPr/>
          <a:p>
            <a:pPr eaLnBrk="1" hangingPunct="1"/>
            <a:r>
              <a:rPr dirty="0" lang="en-US" smtClean="0"/>
              <a:t>        </a:t>
            </a:r>
            <a:r>
              <a:rPr b="1" dirty="0" lang="en-US" smtClean="0"/>
              <a:t>Purposes of Emotion</a:t>
            </a:r>
          </a:p>
        </p:txBody>
      </p:sp>
      <p:sp>
        <p:nvSpPr>
          <p:cNvPr id="1051186" name="Rectangle 3"/>
          <p:cNvSpPr>
            <a:spLocks noGrp="1" noChangeArrowheads="1"/>
          </p:cNvSpPr>
          <p:nvPr>
            <p:ph type="body" idx="1"/>
          </p:nvPr>
        </p:nvSpPr>
        <p:spPr>
          <a:xfrm>
            <a:off x="1005840" y="990600"/>
            <a:ext cx="4800600" cy="2590800"/>
          </a:xfrm>
        </p:spPr>
        <p:txBody>
          <a:bodyPr/>
          <a:p>
            <a:pPr eaLnBrk="1" hangingPunct="1">
              <a:buFont typeface="Wingdings" pitchFamily="2" charset="2"/>
              <a:buChar char="Ø"/>
            </a:pPr>
            <a:r>
              <a:rPr dirty="0" lang="en-US" smtClean="0"/>
              <a:t>   </a:t>
            </a:r>
            <a:r>
              <a:rPr b="1" dirty="0" lang="en-US" smtClean="0">
                <a:solidFill>
                  <a:srgbClr val="FF0000"/>
                </a:solidFill>
              </a:rPr>
              <a:t>Arousal</a:t>
            </a:r>
          </a:p>
          <a:p>
            <a:pPr eaLnBrk="1" hangingPunct="1" indent="0" marL="0">
              <a:buNone/>
            </a:pPr>
            <a:r>
              <a:rPr b="1" dirty="0" lang="en-US">
                <a:latin typeface="Times New Roman" charset="0"/>
              </a:rPr>
              <a:t>Arousal – get us ready to make a needed response (</a:t>
            </a:r>
            <a:r>
              <a:rPr b="1" dirty="0" lang="en-US">
                <a:solidFill>
                  <a:srgbClr val="FF0000"/>
                </a:solidFill>
                <a:latin typeface="Times New Roman" charset="0"/>
              </a:rPr>
              <a:t>motivate studying for a test</a:t>
            </a:r>
            <a:r>
              <a:rPr b="1" dirty="0" lang="en-US" smtClean="0">
                <a:latin typeface="Times New Roman" charset="0"/>
              </a:rPr>
              <a:t>) or </a:t>
            </a:r>
            <a:r>
              <a:rPr b="1" dirty="0" lang="en-US" smtClean="0">
                <a:solidFill>
                  <a:srgbClr val="FF0000"/>
                </a:solidFill>
                <a:latin typeface="Times New Roman" charset="0"/>
              </a:rPr>
              <a:t>Fight or Flight</a:t>
            </a:r>
            <a:endParaRPr b="1" dirty="0" lang="en-US">
              <a:solidFill>
                <a:srgbClr val="FF0000"/>
              </a:solidFill>
            </a:endParaRPr>
          </a:p>
          <a:p>
            <a:pPr algn="just" eaLnBrk="1" hangingPunct="1">
              <a:buFont typeface="Wingdings" pitchFamily="2" charset="2"/>
              <a:buChar char="Ø"/>
            </a:pPr>
            <a:r>
              <a:rPr b="1" dirty="0" sz="2800" lang="en-US" smtClean="0">
                <a:solidFill>
                  <a:srgbClr val="FF0000"/>
                </a:solidFill>
              </a:rPr>
              <a:t>Communication:</a:t>
            </a:r>
            <a:r>
              <a:rPr b="1" dirty="0" sz="2800" lang="en-US" smtClean="0">
                <a:latin typeface="Times New Roman" charset="0"/>
              </a:rPr>
              <a:t> </a:t>
            </a:r>
            <a:r>
              <a:rPr b="1" dirty="0" sz="2800" lang="en-US">
                <a:latin typeface="Times New Roman" charset="0"/>
              </a:rPr>
              <a:t>make our needs/wants </a:t>
            </a:r>
            <a:r>
              <a:rPr b="1" dirty="0" sz="2800" lang="en-US">
                <a:solidFill>
                  <a:srgbClr val="FF0000"/>
                </a:solidFill>
                <a:latin typeface="Times New Roman" charset="0"/>
              </a:rPr>
              <a:t>known to others, </a:t>
            </a:r>
            <a:r>
              <a:rPr b="1" dirty="0" sz="2800" lang="en-US">
                <a:latin typeface="Times New Roman" charset="0"/>
              </a:rPr>
              <a:t>or our intentions (what might you do if you are really frustrated? </a:t>
            </a:r>
            <a:r>
              <a:rPr b="1" dirty="0" sz="2800" lang="en-US" smtClean="0">
                <a:latin typeface="Times New Roman" charset="0"/>
              </a:rPr>
              <a:t>Punch/hit </a:t>
            </a:r>
            <a:r>
              <a:rPr b="1" dirty="0" sz="2800" lang="en-US">
                <a:latin typeface="Times New Roman" charset="0"/>
              </a:rPr>
              <a:t>a wall, yell at someone)</a:t>
            </a:r>
          </a:p>
          <a:p>
            <a:pPr eaLnBrk="1" hangingPunct="1" indent="0" marL="0">
              <a:buNone/>
            </a:pPr>
            <a:endParaRPr dirty="0" lang="en-US" smtClean="0"/>
          </a:p>
        </p:txBody>
      </p:sp>
      <p:sp>
        <p:nvSpPr>
          <p:cNvPr id="1051187" name="Text Box 4"/>
          <p:cNvSpPr txBox="1">
            <a:spLocks noChangeArrowheads="1"/>
          </p:cNvSpPr>
          <p:nvPr/>
        </p:nvSpPr>
        <p:spPr bwMode="auto">
          <a:xfrm>
            <a:off x="5029200" y="6172200"/>
            <a:ext cx="3429000" cy="461665"/>
          </a:xfrm>
          <a:prstGeom prst="rect"/>
          <a:noFill/>
          <a:ln>
            <a:noFill/>
          </a:ln>
        </p:spPr>
        <p:txBody>
          <a:bodyPr>
            <a:spAutoFit/>
          </a:bodyPr>
          <a:lstStyle>
            <a:lvl1pPr>
              <a:defRPr>
                <a:solidFill>
                  <a:schemeClr val="tx1"/>
                </a:solidFill>
                <a:latin typeface="Arial" charset="0"/>
              </a:defRPr>
            </a:lvl1pPr>
            <a:lvl2pPr indent="-285750" marL="742950">
              <a:defRPr>
                <a:solidFill>
                  <a:schemeClr val="tx1"/>
                </a:solidFill>
                <a:latin typeface="Arial" charset="0"/>
              </a:defRPr>
            </a:lvl2pPr>
            <a:lvl3pPr indent="-228600" marL="1143000">
              <a:defRPr>
                <a:solidFill>
                  <a:schemeClr val="tx1"/>
                </a:solidFill>
                <a:latin typeface="Arial" charset="0"/>
              </a:defRPr>
            </a:lvl3pPr>
            <a:lvl4pPr indent="-228600" marL="1600200">
              <a:defRPr>
                <a:solidFill>
                  <a:schemeClr val="tx1"/>
                </a:solidFill>
                <a:latin typeface="Arial" charset="0"/>
              </a:defRPr>
            </a:lvl4pPr>
            <a:lvl5pPr indent="-228600" marL="2057400">
              <a:defRPr>
                <a:solidFill>
                  <a:schemeClr val="tx1"/>
                </a:solidFill>
                <a:latin typeface="Arial" charset="0"/>
              </a:defRPr>
            </a:lvl5pPr>
            <a:lvl6pPr eaLnBrk="0" fontAlgn="base" hangingPunct="0" indent="-228600" marL="2514600">
              <a:spcBef>
                <a:spcPct val="0"/>
              </a:spcBef>
              <a:spcAft>
                <a:spcPct val="0"/>
              </a:spcAft>
              <a:defRPr>
                <a:solidFill>
                  <a:schemeClr val="tx1"/>
                </a:solidFill>
                <a:latin typeface="Arial" charset="0"/>
              </a:defRPr>
            </a:lvl6pPr>
            <a:lvl7pPr eaLnBrk="0" fontAlgn="base" hangingPunct="0" indent="-228600" marL="2971800">
              <a:spcBef>
                <a:spcPct val="0"/>
              </a:spcBef>
              <a:spcAft>
                <a:spcPct val="0"/>
              </a:spcAft>
              <a:defRPr>
                <a:solidFill>
                  <a:schemeClr val="tx1"/>
                </a:solidFill>
                <a:latin typeface="Arial" charset="0"/>
              </a:defRPr>
            </a:lvl7pPr>
            <a:lvl8pPr eaLnBrk="0" fontAlgn="base" hangingPunct="0" indent="-228600" marL="3429000">
              <a:spcBef>
                <a:spcPct val="0"/>
              </a:spcBef>
              <a:spcAft>
                <a:spcPct val="0"/>
              </a:spcAft>
              <a:defRPr>
                <a:solidFill>
                  <a:schemeClr val="tx1"/>
                </a:solidFill>
                <a:latin typeface="Arial" charset="0"/>
              </a:defRPr>
            </a:lvl8pPr>
            <a:lvl9pPr eaLnBrk="0" fontAlgn="base" hangingPunct="0" indent="-228600" marL="3886200">
              <a:spcBef>
                <a:spcPct val="0"/>
              </a:spcBef>
              <a:spcAft>
                <a:spcPct val="0"/>
              </a:spcAft>
              <a:defRPr>
                <a:solidFill>
                  <a:schemeClr val="tx1"/>
                </a:solidFill>
                <a:latin typeface="Arial" charset="0"/>
              </a:defRPr>
            </a:lvl9pPr>
          </a:lstStyle>
          <a:p>
            <a:pPr algn="ctr" defTabSz="914400" fontAlgn="base">
              <a:spcBef>
                <a:spcPct val="50000"/>
              </a:spcBef>
              <a:spcAft>
                <a:spcPct val="0"/>
              </a:spcAft>
            </a:pPr>
            <a:r>
              <a:rPr dirty="0" sz="2400" lang="en-US">
                <a:solidFill>
                  <a:srgbClr val="FBFAE2"/>
                </a:solidFill>
              </a:rPr>
              <a:t>The Yerkes-Dodson </a:t>
            </a:r>
            <a:r>
              <a:rPr dirty="0" sz="2400" lang="en-US" smtClean="0">
                <a:solidFill>
                  <a:srgbClr val="FBFAE2"/>
                </a:solidFill>
              </a:rPr>
              <a:t>La</a:t>
            </a:r>
            <a:endParaRPr dirty="0" sz="2400" lang="en-US">
              <a:solidFill>
                <a:srgbClr val="FBFAE2"/>
              </a:solidFill>
            </a:endParaRPr>
          </a:p>
        </p:txBody>
      </p:sp>
      <p:pic>
        <p:nvPicPr>
          <p:cNvPr id="2097213" name="Picture 6" descr="fig_14_01"/>
          <p:cNvPicPr>
            <a:picLocks noChangeAspect="1" noChangeArrowheads="1"/>
          </p:cNvPicPr>
          <p:nvPr/>
        </p:nvPicPr>
        <p:blipFill>
          <a:blip xmlns:r="http://schemas.openxmlformats.org/officeDocument/2006/relationships" r:embed="rId1"/>
          <a:srcRect/>
          <a:stretch>
            <a:fillRect/>
          </a:stretch>
        </p:blipFill>
        <p:spPr bwMode="auto">
          <a:xfrm>
            <a:off x="5791200" y="1600200"/>
            <a:ext cx="3124200" cy="4953000"/>
          </a:xfrm>
          <a:prstGeom prst="rect"/>
          <a:noFill/>
          <a:ln>
            <a:noFill/>
          </a:ln>
        </p:spPr>
      </p:pic>
    </p:spTree>
  </p:cSld>
  <p:clrMapOvr>
    <a:masterClrMapping/>
  </p:clrMapOvr>
  <p:transition spd="med">
    <p:wipe dir="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51186">
                                            <p:txEl>
                                              <p:pRg st="0" end="0"/>
                                            </p:txEl>
                                          </p:spTgt>
                                        </p:tgtEl>
                                        <p:attrNameLst>
                                          <p:attrName>style.visibility</p:attrName>
                                        </p:attrNameLst>
                                      </p:cBhvr>
                                      <p:to>
                                        <p:strVal val="visible"/>
                                      </p:to>
                                    </p:set>
                                    <p:animEffect transition="in" filter="wipe(left)">
                                      <p:cBhvr>
                                        <p:cTn dur="500" id="7"/>
                                        <p:tgtEl>
                                          <p:spTgt spid="1051186">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1051186">
                                            <p:txEl>
                                              <p:pRg st="1" end="1"/>
                                            </p:txEl>
                                          </p:spTgt>
                                        </p:tgtEl>
                                        <p:attrNameLst>
                                          <p:attrName>style.visibility</p:attrName>
                                        </p:attrNameLst>
                                      </p:cBhvr>
                                      <p:to>
                                        <p:strVal val="visible"/>
                                      </p:to>
                                    </p:set>
                                    <p:animEffect transition="in" filter="wipe(left)">
                                      <p:cBhvr>
                                        <p:cTn dur="500" id="12"/>
                                        <p:tgtEl>
                                          <p:spTgt spid="1051186">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1051186">
                                            <p:txEl>
                                              <p:pRg st="2" end="2"/>
                                            </p:txEl>
                                          </p:spTgt>
                                        </p:tgtEl>
                                        <p:attrNameLst>
                                          <p:attrName>style.visibility</p:attrName>
                                        </p:attrNameLst>
                                      </p:cBhvr>
                                      <p:to>
                                        <p:strVal val="visible"/>
                                      </p:to>
                                    </p:set>
                                    <p:animEffect transition="in" filter="wipe(left)">
                                      <p:cBhvr>
                                        <p:cTn dur="500" id="17"/>
                                        <p:tgtEl>
                                          <p:spTgt spid="10511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186" grpId="0" build="p" bldLvl="5"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825" name=""/>
        <p:cNvGrpSpPr/>
        <p:nvPr/>
      </p:nvGrpSpPr>
      <p:grpSpPr>
        <a:xfrm>
          <a:off x="0" y="0"/>
          <a:ext cx="0" cy="0"/>
          <a:chOff x="0" y="0"/>
          <a:chExt cx="0" cy="0"/>
        </a:xfrm>
      </p:grpSpPr>
      <p:sp>
        <p:nvSpPr>
          <p:cNvPr id="1051191" name="Rectangle 2"/>
          <p:cNvSpPr>
            <a:spLocks noGrp="1" noChangeArrowheads="1"/>
          </p:cNvSpPr>
          <p:nvPr>
            <p:ph type="title"/>
          </p:nvPr>
        </p:nvSpPr>
        <p:spPr>
          <a:xfrm>
            <a:off x="1066800" y="457200"/>
            <a:ext cx="6324600" cy="762000"/>
          </a:xfrm>
        </p:spPr>
        <p:txBody>
          <a:bodyPr/>
          <a:p>
            <a:r>
              <a:rPr altLang="en-US" dirty="0" sz="4800" lang="en-US" smtClean="0">
                <a:solidFill>
                  <a:srgbClr val="6600CC"/>
                </a:solidFill>
              </a:rPr>
              <a:t>       </a:t>
            </a:r>
            <a:r>
              <a:rPr altLang="en-US" dirty="0" sz="3200" lang="en-US" smtClean="0">
                <a:solidFill>
                  <a:srgbClr val="6600CC"/>
                </a:solidFill>
              </a:rPr>
              <a:t>Theories of Emotion</a:t>
            </a:r>
            <a:endParaRPr altLang="en-US" dirty="0" sz="4400" lang="en-US" smtClean="0">
              <a:solidFill>
                <a:srgbClr val="6600CC"/>
              </a:solidFill>
            </a:endParaRPr>
          </a:p>
        </p:txBody>
      </p:sp>
      <p:sp>
        <p:nvSpPr>
          <p:cNvPr id="1051192" name="Rectangle 3"/>
          <p:cNvSpPr>
            <a:spLocks noGrp="1" noChangeArrowheads="1"/>
          </p:cNvSpPr>
          <p:nvPr>
            <p:ph type="body" idx="1"/>
          </p:nvPr>
        </p:nvSpPr>
        <p:spPr>
          <a:xfrm>
            <a:off x="965200" y="2133600"/>
            <a:ext cx="7645400" cy="4171950"/>
          </a:xfrm>
        </p:spPr>
        <p:txBody>
          <a:bodyPr/>
          <a:p>
            <a:pPr algn="just">
              <a:buFont typeface="Wingdings" pitchFamily="2" charset="2"/>
              <a:buChar char="§"/>
            </a:pPr>
            <a:r>
              <a:rPr altLang="en-US" b="1" dirty="0" kumimoji="0" lang="en-US" smtClean="0"/>
              <a:t>Does your </a:t>
            </a:r>
            <a:r>
              <a:rPr altLang="en-US" b="1" dirty="0" kumimoji="0" lang="en-US" smtClean="0">
                <a:solidFill>
                  <a:srgbClr val="FF0000"/>
                </a:solidFill>
              </a:rPr>
              <a:t>heart pound</a:t>
            </a:r>
            <a:r>
              <a:rPr altLang="en-US" b="1" dirty="0" kumimoji="0" lang="en-US" smtClean="0"/>
              <a:t> because you are </a:t>
            </a:r>
            <a:r>
              <a:rPr altLang="en-US" b="1" dirty="0" kumimoji="0" lang="en-US" smtClean="0">
                <a:solidFill>
                  <a:srgbClr val="FF0000"/>
                </a:solidFill>
              </a:rPr>
              <a:t>afraid...</a:t>
            </a:r>
            <a:r>
              <a:rPr altLang="en-US" b="1" dirty="0" kumimoji="0" lang="en-US" smtClean="0"/>
              <a:t>	  or are you </a:t>
            </a:r>
            <a:r>
              <a:rPr altLang="en-US" b="1" dirty="0" kumimoji="0" lang="en-US" smtClean="0">
                <a:solidFill>
                  <a:srgbClr val="FF0000"/>
                </a:solidFill>
              </a:rPr>
              <a:t>afraid</a:t>
            </a:r>
            <a:r>
              <a:rPr altLang="en-US" b="1" dirty="0" kumimoji="0" lang="en-US" smtClean="0"/>
              <a:t> because you </a:t>
            </a:r>
            <a:r>
              <a:rPr altLang="en-US" b="1" dirty="0" kumimoji="0" lang="en-US" smtClean="0">
                <a:solidFill>
                  <a:srgbClr val="FF0000"/>
                </a:solidFill>
              </a:rPr>
              <a:t>feel your heart pounding</a:t>
            </a:r>
            <a:r>
              <a:rPr altLang="en-US" b="1" dirty="0" kumimoji="0" lang="en-US" smtClean="0"/>
              <a:t>?</a:t>
            </a:r>
          </a:p>
        </p:txBody>
      </p:sp>
    </p:spTree>
  </p:cSld>
  <p:clrMapOvr>
    <a:masterClrMapping/>
  </p:clrMapOvr>
  <p:transition spd="med">
    <p:random/>
  </p:transition>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826" name=""/>
        <p:cNvGrpSpPr/>
        <p:nvPr/>
      </p:nvGrpSpPr>
      <p:grpSpPr>
        <a:xfrm>
          <a:off x="0" y="0"/>
          <a:ext cx="0" cy="0"/>
          <a:chOff x="0" y="0"/>
          <a:chExt cx="0" cy="0"/>
        </a:xfrm>
      </p:grpSpPr>
      <p:sp>
        <p:nvSpPr>
          <p:cNvPr id="1051193" name="Rectangle 2"/>
          <p:cNvSpPr>
            <a:spLocks noGrp="1" noChangeArrowheads="1"/>
          </p:cNvSpPr>
          <p:nvPr>
            <p:ph type="title"/>
          </p:nvPr>
        </p:nvSpPr>
        <p:spPr>
          <a:xfrm>
            <a:off x="914400" y="381000"/>
            <a:ext cx="7239000" cy="762000"/>
          </a:xfrm>
        </p:spPr>
        <p:txBody>
          <a:bodyPr/>
          <a:p>
            <a:r>
              <a:rPr altLang="en-US" dirty="0" sz="3200" lang="en-US" smtClean="0">
                <a:solidFill>
                  <a:srgbClr val="6600CC"/>
                </a:solidFill>
              </a:rPr>
              <a:t>   </a:t>
            </a:r>
            <a:r>
              <a:rPr altLang="en-US" b="1" dirty="0" sz="3200" lang="en-US" smtClean="0">
                <a:solidFill>
                  <a:srgbClr val="6600CC"/>
                </a:solidFill>
              </a:rPr>
              <a:t>1. James-Lange Theory of Emotion</a:t>
            </a:r>
          </a:p>
        </p:txBody>
      </p:sp>
      <p:sp>
        <p:nvSpPr>
          <p:cNvPr id="1051194" name="Rectangle 3"/>
          <p:cNvSpPr>
            <a:spLocks noGrp="1" noChangeArrowheads="1"/>
          </p:cNvSpPr>
          <p:nvPr>
            <p:ph type="body" idx="1"/>
          </p:nvPr>
        </p:nvSpPr>
        <p:spPr>
          <a:xfrm>
            <a:off x="889000" y="1538652"/>
            <a:ext cx="7950200" cy="4938713"/>
          </a:xfrm>
        </p:spPr>
        <p:txBody>
          <a:bodyPr/>
          <a:p>
            <a:pPr algn="just">
              <a:buFont typeface="Wingdings" pitchFamily="2" charset="2"/>
              <a:buChar char="§"/>
            </a:pPr>
            <a:r>
              <a:rPr altLang="en-US" b="1" dirty="0" kumimoji="0" lang="en-US" smtClean="0">
                <a:solidFill>
                  <a:srgbClr val="FF0000"/>
                </a:solidFill>
              </a:rPr>
              <a:t>Experience of emotion </a:t>
            </a:r>
            <a:r>
              <a:rPr altLang="en-US" b="1" dirty="0" kumimoji="0" lang="en-US" smtClean="0"/>
              <a:t>is awareness of  physiological responses to emotion-arousing </a:t>
            </a:r>
            <a:r>
              <a:rPr altLang="en-US" b="1" dirty="0" kumimoji="0" lang="en-US" smtClean="0">
                <a:solidFill>
                  <a:srgbClr val="FF0000"/>
                </a:solidFill>
              </a:rPr>
              <a:t>stimuli</a:t>
            </a:r>
          </a:p>
          <a:p>
            <a:pPr algn="just">
              <a:buFont typeface="Wingdings" pitchFamily="2" charset="2"/>
              <a:buChar char="§"/>
            </a:pPr>
            <a:r>
              <a:rPr altLang="en-US" b="1" dirty="0" lang="en-US"/>
              <a:t> </a:t>
            </a:r>
            <a:r>
              <a:rPr b="1" dirty="0" lang="en-US"/>
              <a:t>Emotion </a:t>
            </a:r>
            <a:r>
              <a:rPr b="1" dirty="0" lang="en-US" u="sng">
                <a:solidFill>
                  <a:srgbClr val="FF0000"/>
                </a:solidFill>
              </a:rPr>
              <a:t>arises from</a:t>
            </a:r>
            <a:r>
              <a:rPr b="1" dirty="0" lang="en-US">
                <a:solidFill>
                  <a:srgbClr val="FF0000"/>
                </a:solidFill>
              </a:rPr>
              <a:t> </a:t>
            </a:r>
            <a:r>
              <a:rPr b="1" dirty="0" lang="en-US"/>
              <a:t>physiological </a:t>
            </a:r>
            <a:r>
              <a:rPr b="1" dirty="0" lang="en-US" smtClean="0"/>
              <a:t>arousal</a:t>
            </a:r>
            <a:endParaRPr b="1" dirty="0" lang="en-US">
              <a:solidFill>
                <a:srgbClr val="FFC000"/>
              </a:solidFill>
            </a:endParaRPr>
          </a:p>
          <a:p>
            <a:pPr algn="just">
              <a:buFont typeface="Wingdings" pitchFamily="2" charset="2"/>
              <a:buChar char="§"/>
            </a:pPr>
            <a:endParaRPr altLang="en-US" dirty="0" kumimoji="0" lang="en-US" smtClean="0"/>
          </a:p>
          <a:p>
            <a:pPr algn="just" indent="0" marL="0">
              <a:buNone/>
            </a:pPr>
            <a:endParaRPr altLang="en-US" dirty="0" kumimoji="0" lang="en-US" smtClean="0"/>
          </a:p>
          <a:p>
            <a:pPr algn="just">
              <a:buFont typeface="Wingdings" pitchFamily="2" charset="2"/>
              <a:buChar char="§"/>
            </a:pPr>
            <a:endParaRPr altLang="en-US" dirty="0" kumimoji="0" lang="en-US" smtClean="0"/>
          </a:p>
        </p:txBody>
      </p:sp>
      <p:grpSp>
        <p:nvGrpSpPr>
          <p:cNvPr id="827" name="Group 19"/>
          <p:cNvGrpSpPr/>
          <p:nvPr/>
        </p:nvGrpSpPr>
        <p:grpSpPr bwMode="auto">
          <a:xfrm>
            <a:off x="1098550" y="3825837"/>
            <a:ext cx="7512050" cy="2424654"/>
            <a:chOff x="692" y="2199"/>
            <a:chExt cx="4512" cy="1968"/>
          </a:xfrm>
        </p:grpSpPr>
        <p:grpSp>
          <p:nvGrpSpPr>
            <p:cNvPr id="828" name="Group 7"/>
            <p:cNvGrpSpPr/>
            <p:nvPr/>
          </p:nvGrpSpPr>
          <p:grpSpPr bwMode="auto">
            <a:xfrm>
              <a:off x="4196" y="2199"/>
              <a:ext cx="1008" cy="1968"/>
              <a:chOff x="2640" y="2208"/>
              <a:chExt cx="1008" cy="1968"/>
            </a:xfrm>
          </p:grpSpPr>
          <p:sp>
            <p:nvSpPr>
              <p:cNvPr id="1051195" name="Rectangle 8"/>
              <p:cNvSpPr>
                <a:spLocks noChangeArrowheads="1"/>
              </p:cNvSpPr>
              <p:nvPr/>
            </p:nvSpPr>
            <p:spPr bwMode="auto">
              <a:xfrm>
                <a:off x="2640" y="2208"/>
                <a:ext cx="1008" cy="1968"/>
              </a:xfrm>
              <a:prstGeom prst="rect"/>
              <a:solidFill>
                <a:srgbClr val="99CC00"/>
              </a:solidFill>
              <a:ln w="9525">
                <a:solidFill>
                  <a:schemeClr val="tx1"/>
                </a:solidFill>
                <a:miter lim="800000"/>
                <a:headEnd/>
                <a:tailEnd/>
              </a:ln>
            </p:spPr>
            <p:txBody>
              <a:bodyPr anchor="ctr" wrap="none"/>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smtClean="0">
                  <a:solidFill>
                    <a:srgbClr val="402000"/>
                  </a:solidFill>
                  <a:latin typeface="Arial" charset="0"/>
                </a:endParaRPr>
              </a:p>
              <a:p>
                <a:pPr algn="ctr" defTabSz="914400" eaLnBrk="0" fontAlgn="base" hangingPunct="0">
                  <a:spcBef>
                    <a:spcPct val="0"/>
                  </a:spcBef>
                  <a:spcAft>
                    <a:spcPct val="0"/>
                  </a:spcAft>
                </a:pPr>
                <a:r>
                  <a:rPr altLang="en-US" b="1" dirty="0" lang="en-US" smtClean="0">
                    <a:solidFill>
                      <a:srgbClr val="402000"/>
                    </a:solidFill>
                    <a:latin typeface="Arial" charset="0"/>
                  </a:rPr>
                  <a:t>Fear</a:t>
                </a:r>
                <a:endParaRPr altLang="en-US" b="1" dirty="0" lang="en-US">
                  <a:solidFill>
                    <a:srgbClr val="402000"/>
                  </a:solidFill>
                  <a:latin typeface="Arial" charset="0"/>
                </a:endParaRPr>
              </a:p>
              <a:p>
                <a:pPr algn="ctr" defTabSz="914400" eaLnBrk="0" fontAlgn="base" hangingPunct="0">
                  <a:spcBef>
                    <a:spcPct val="0"/>
                  </a:spcBef>
                  <a:spcAft>
                    <a:spcPct val="0"/>
                  </a:spcAft>
                </a:pPr>
                <a:r>
                  <a:rPr altLang="en-US" b="1" dirty="0" lang="en-US">
                    <a:solidFill>
                      <a:srgbClr val="402000"/>
                    </a:solidFill>
                    <a:latin typeface="Arial" charset="0"/>
                  </a:rPr>
                  <a:t>(emotion)</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14" name="Picture 9" descr="U:\201\13-13.BMP"/>
              <p:cNvPicPr>
                <a:picLocks noChangeAspect="1" noChangeArrowheads="1"/>
              </p:cNvPicPr>
              <p:nvPr/>
            </p:nvPicPr>
            <p:blipFill>
              <a:blip xmlns:r="http://schemas.openxmlformats.org/officeDocument/2006/relationships" r:embed="rId1">
                <a:lum contrast="6000"/>
              </a:blip>
              <a:srcRect l="77061" t="46712" r="8400" b="11351"/>
              <a:stretch>
                <a:fillRect/>
              </a:stretch>
            </p:blipFill>
            <p:spPr bwMode="auto">
              <a:xfrm>
                <a:off x="2776" y="3184"/>
                <a:ext cx="744" cy="912"/>
              </a:xfrm>
              <a:prstGeom prst="rect"/>
              <a:solidFill>
                <a:srgbClr val="99CC00"/>
              </a:solidFill>
              <a:ln>
                <a:noFill/>
              </a:ln>
            </p:spPr>
          </p:pic>
        </p:grpSp>
        <p:grpSp>
          <p:nvGrpSpPr>
            <p:cNvPr id="829" name="Group 10"/>
            <p:cNvGrpSpPr/>
            <p:nvPr/>
          </p:nvGrpSpPr>
          <p:grpSpPr bwMode="auto">
            <a:xfrm>
              <a:off x="2420" y="2199"/>
              <a:ext cx="1008" cy="1968"/>
              <a:chOff x="1632" y="2208"/>
              <a:chExt cx="1008" cy="1968"/>
            </a:xfrm>
          </p:grpSpPr>
          <p:sp>
            <p:nvSpPr>
              <p:cNvPr id="1051196" name="Rectangle 11"/>
              <p:cNvSpPr>
                <a:spLocks noChangeArrowheads="1"/>
              </p:cNvSpPr>
              <p:nvPr/>
            </p:nvSpPr>
            <p:spPr bwMode="auto">
              <a:xfrm>
                <a:off x="1632" y="2208"/>
                <a:ext cx="1008" cy="1968"/>
              </a:xfrm>
              <a:prstGeom prst="rect"/>
              <a:solidFill>
                <a:srgbClr val="99CCFF"/>
              </a:solidFill>
              <a:ln w="9525">
                <a:solidFill>
                  <a:schemeClr val="tx1"/>
                </a:solidFill>
                <a:miter lim="800000"/>
                <a:headEnd/>
                <a:tailEnd/>
              </a:ln>
            </p:spPr>
            <p:txBody>
              <a:bodyPr anchor="ctr" wrap="none"/>
              <a:p>
                <a:pPr algn="ctr" defTabSz="914400" eaLnBrk="0" fontAlgn="base" hangingPunct="0">
                  <a:spcBef>
                    <a:spcPct val="0"/>
                  </a:spcBef>
                  <a:spcAft>
                    <a:spcPct val="0"/>
                  </a:spcAft>
                </a:pPr>
                <a:endParaRPr altLang="en-US" b="1" dirty="0" lang="en-US" smtClean="0">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smtClean="0">
                  <a:solidFill>
                    <a:srgbClr val="402000"/>
                  </a:solidFill>
                  <a:latin typeface="Arial" charset="0"/>
                </a:endParaRPr>
              </a:p>
              <a:p>
                <a:pPr algn="ctr" defTabSz="914400" eaLnBrk="0" fontAlgn="base" hangingPunct="0">
                  <a:spcBef>
                    <a:spcPct val="0"/>
                  </a:spcBef>
                  <a:spcAft>
                    <a:spcPct val="0"/>
                  </a:spcAft>
                </a:pPr>
                <a:r>
                  <a:rPr altLang="en-US" b="1" dirty="0" lang="en-US" smtClean="0">
                    <a:solidFill>
                      <a:srgbClr val="402000"/>
                    </a:solidFill>
                    <a:latin typeface="Arial" charset="0"/>
                  </a:rPr>
                  <a:t>Pounding</a:t>
                </a:r>
                <a:endParaRPr altLang="en-US" b="1" dirty="0" lang="en-US">
                  <a:solidFill>
                    <a:srgbClr val="402000"/>
                  </a:solidFill>
                  <a:latin typeface="Arial" charset="0"/>
                </a:endParaRPr>
              </a:p>
              <a:p>
                <a:pPr algn="ctr" defTabSz="914400" eaLnBrk="0" fontAlgn="base" hangingPunct="0">
                  <a:spcBef>
                    <a:spcPct val="0"/>
                  </a:spcBef>
                  <a:spcAft>
                    <a:spcPct val="0"/>
                  </a:spcAft>
                </a:pPr>
                <a:r>
                  <a:rPr altLang="en-US" b="1" dirty="0" lang="en-US">
                    <a:solidFill>
                      <a:srgbClr val="402000"/>
                    </a:solidFill>
                    <a:latin typeface="Arial" charset="0"/>
                  </a:rPr>
                  <a:t>heart</a:t>
                </a:r>
              </a:p>
              <a:p>
                <a:pPr algn="ctr" defTabSz="914400" eaLnBrk="0" fontAlgn="base" hangingPunct="0">
                  <a:spcBef>
                    <a:spcPct val="0"/>
                  </a:spcBef>
                  <a:spcAft>
                    <a:spcPct val="0"/>
                  </a:spcAft>
                </a:pPr>
                <a:r>
                  <a:rPr altLang="en-US" b="1" dirty="0" lang="en-US">
                    <a:solidFill>
                      <a:srgbClr val="402000"/>
                    </a:solidFill>
                    <a:latin typeface="Arial" charset="0"/>
                  </a:rPr>
                  <a:t>(arousal)</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15" name="Picture 12" descr="U:\201\13-13.BMP"/>
              <p:cNvPicPr>
                <a:picLocks noChangeAspect="1" noChangeArrowheads="1"/>
              </p:cNvPicPr>
              <p:nvPr/>
            </p:nvPicPr>
            <p:blipFill>
              <a:blip xmlns:r="http://schemas.openxmlformats.org/officeDocument/2006/relationships" r:embed="rId1">
                <a:lum contrast="6000"/>
              </a:blip>
              <a:srcRect l="41579" t="47078" r="43727" b="11719"/>
              <a:stretch>
                <a:fillRect/>
              </a:stretch>
            </p:blipFill>
            <p:spPr bwMode="auto">
              <a:xfrm>
                <a:off x="1768" y="3192"/>
                <a:ext cx="752" cy="896"/>
              </a:xfrm>
              <a:prstGeom prst="rect"/>
              <a:solidFill>
                <a:srgbClr val="99CCFF"/>
              </a:solidFill>
              <a:ln>
                <a:noFill/>
              </a:ln>
            </p:spPr>
          </p:pic>
        </p:grpSp>
        <p:grpSp>
          <p:nvGrpSpPr>
            <p:cNvPr id="830" name="Group 18"/>
            <p:cNvGrpSpPr/>
            <p:nvPr/>
          </p:nvGrpSpPr>
          <p:grpSpPr bwMode="auto">
            <a:xfrm>
              <a:off x="692" y="2267"/>
              <a:ext cx="1008" cy="1804"/>
              <a:chOff x="692" y="2267"/>
              <a:chExt cx="1008" cy="1804"/>
            </a:xfrm>
          </p:grpSpPr>
          <p:sp>
            <p:nvSpPr>
              <p:cNvPr id="1051197" name="Rectangle 14"/>
              <p:cNvSpPr>
                <a:spLocks noChangeArrowheads="1"/>
              </p:cNvSpPr>
              <p:nvPr/>
            </p:nvSpPr>
            <p:spPr bwMode="auto">
              <a:xfrm>
                <a:off x="692" y="2267"/>
                <a:ext cx="1008" cy="1804"/>
              </a:xfrm>
              <a:prstGeom prst="rect"/>
              <a:solidFill>
                <a:schemeClr val="accent2"/>
              </a:solidFill>
              <a:ln w="9525">
                <a:solidFill>
                  <a:schemeClr val="tx1"/>
                </a:solidFill>
                <a:miter lim="800000"/>
                <a:headEnd/>
                <a:tailEnd/>
              </a:ln>
            </p:spPr>
            <p:txBody>
              <a:bodyPr anchor="ctr" wrap="none"/>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smtClean="0">
                  <a:solidFill>
                    <a:srgbClr val="402000"/>
                  </a:solidFill>
                  <a:latin typeface="Arial" charset="0"/>
                </a:endParaRPr>
              </a:p>
              <a:p>
                <a:pPr algn="ctr" defTabSz="914400" eaLnBrk="0" fontAlgn="base" hangingPunct="0">
                  <a:spcBef>
                    <a:spcPct val="0"/>
                  </a:spcBef>
                  <a:spcAft>
                    <a:spcPct val="0"/>
                  </a:spcAft>
                </a:pPr>
                <a:endParaRPr altLang="en-US" b="1" dirty="0" lang="en-US" smtClean="0">
                  <a:solidFill>
                    <a:srgbClr val="402000"/>
                  </a:solidFill>
                  <a:latin typeface="Arial" charset="0"/>
                </a:endParaRPr>
              </a:p>
              <a:p>
                <a:pPr algn="ctr" defTabSz="914400" eaLnBrk="0" fontAlgn="base" hangingPunct="0">
                  <a:spcBef>
                    <a:spcPct val="0"/>
                  </a:spcBef>
                  <a:spcAft>
                    <a:spcPct val="0"/>
                  </a:spcAft>
                </a:pPr>
                <a:endParaRPr altLang="en-US" b="1" dirty="0" lang="en-US" smtClean="0">
                  <a:solidFill>
                    <a:srgbClr val="402000"/>
                  </a:solidFill>
                  <a:latin typeface="Arial" charset="0"/>
                </a:endParaRPr>
              </a:p>
              <a:p>
                <a:pPr algn="ctr" defTabSz="914400" eaLnBrk="0" fontAlgn="base" hangingPunct="0">
                  <a:spcBef>
                    <a:spcPct val="0"/>
                  </a:spcBef>
                  <a:spcAft>
                    <a:spcPct val="0"/>
                  </a:spcAft>
                </a:pPr>
                <a:r>
                  <a:rPr altLang="en-US" b="1" dirty="0" lang="en-US" smtClean="0">
                    <a:solidFill>
                      <a:srgbClr val="402000"/>
                    </a:solidFill>
                    <a:latin typeface="Arial" charset="0"/>
                  </a:rPr>
                  <a:t>Sight </a:t>
                </a:r>
                <a:r>
                  <a:rPr altLang="en-US" b="1" dirty="0" lang="en-US">
                    <a:solidFill>
                      <a:srgbClr val="402000"/>
                    </a:solidFill>
                    <a:latin typeface="Arial" charset="0"/>
                  </a:rPr>
                  <a:t>of </a:t>
                </a:r>
              </a:p>
              <a:p>
                <a:pPr algn="ctr" defTabSz="914400" eaLnBrk="0" fontAlgn="base" hangingPunct="0">
                  <a:spcBef>
                    <a:spcPct val="0"/>
                  </a:spcBef>
                  <a:spcAft>
                    <a:spcPct val="0"/>
                  </a:spcAft>
                </a:pPr>
                <a:r>
                  <a:rPr altLang="en-US" b="1" dirty="0" lang="en-US">
                    <a:solidFill>
                      <a:srgbClr val="402000"/>
                    </a:solidFill>
                    <a:latin typeface="Arial" charset="0"/>
                  </a:rPr>
                  <a:t>oncoming</a:t>
                </a:r>
              </a:p>
              <a:p>
                <a:pPr algn="ctr" defTabSz="914400" eaLnBrk="0" fontAlgn="base" hangingPunct="0">
                  <a:spcBef>
                    <a:spcPct val="0"/>
                  </a:spcBef>
                  <a:spcAft>
                    <a:spcPct val="0"/>
                  </a:spcAft>
                </a:pPr>
                <a:r>
                  <a:rPr altLang="en-US" b="1" dirty="0" lang="en-US">
                    <a:solidFill>
                      <a:srgbClr val="402000"/>
                    </a:solidFill>
                    <a:latin typeface="Arial" charset="0"/>
                  </a:rPr>
                  <a:t>car</a:t>
                </a:r>
              </a:p>
              <a:p>
                <a:pPr algn="ctr" defTabSz="914400" eaLnBrk="0" fontAlgn="base" hangingPunct="0">
                  <a:spcBef>
                    <a:spcPct val="0"/>
                  </a:spcBef>
                  <a:spcAft>
                    <a:spcPct val="0"/>
                  </a:spcAft>
                </a:pPr>
                <a:r>
                  <a:rPr altLang="en-US" b="1" dirty="0" lang="en-US">
                    <a:solidFill>
                      <a:srgbClr val="402000"/>
                    </a:solidFill>
                    <a:latin typeface="Arial" charset="0"/>
                  </a:rPr>
                  <a:t>(perception of</a:t>
                </a:r>
              </a:p>
              <a:p>
                <a:pPr algn="ctr" defTabSz="914400" eaLnBrk="0" fontAlgn="base" hangingPunct="0">
                  <a:spcBef>
                    <a:spcPct val="0"/>
                  </a:spcBef>
                  <a:spcAft>
                    <a:spcPct val="0"/>
                  </a:spcAft>
                </a:pPr>
                <a:r>
                  <a:rPr altLang="en-US" b="1" dirty="0" lang="en-US">
                    <a:solidFill>
                      <a:srgbClr val="402000"/>
                    </a:solidFill>
                    <a:latin typeface="Arial" charset="0"/>
                  </a:rPr>
                  <a:t>stimulus)</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16" name="Picture 15" descr="U:\201\13-13.BMP"/>
              <p:cNvPicPr>
                <a:picLocks noChangeAspect="1" noChangeArrowheads="1"/>
              </p:cNvPicPr>
              <p:nvPr/>
            </p:nvPicPr>
            <p:blipFill>
              <a:blip xmlns:r="http://schemas.openxmlformats.org/officeDocument/2006/relationships" r:embed="rId1">
                <a:lum contrast="6000"/>
              </a:blip>
              <a:srcRect l="5157" t="47076" r="79991" b="10985"/>
              <a:stretch>
                <a:fillRect/>
              </a:stretch>
            </p:blipFill>
            <p:spPr bwMode="auto">
              <a:xfrm>
                <a:off x="772" y="3402"/>
                <a:ext cx="760" cy="669"/>
              </a:xfrm>
              <a:prstGeom prst="rect"/>
              <a:solidFill>
                <a:schemeClr val="accent2"/>
              </a:solidFill>
              <a:ln>
                <a:noFill/>
              </a:ln>
            </p:spPr>
          </p:pic>
        </p:grpSp>
        <p:sp>
          <p:nvSpPr>
            <p:cNvPr id="1051198" name="Line 16"/>
            <p:cNvSpPr>
              <a:spLocks noChangeShapeType="1"/>
            </p:cNvSpPr>
            <p:nvPr/>
          </p:nvSpPr>
          <p:spPr bwMode="auto">
            <a:xfrm>
              <a:off x="1700" y="2583"/>
              <a:ext cx="672" cy="0"/>
            </a:xfrm>
            <a:prstGeom prst="line"/>
            <a:noFill/>
            <a:ln w="31750">
              <a:solidFill>
                <a:srgbClr val="FF0066"/>
              </a:solidFill>
              <a:round/>
              <a:headEnd/>
              <a:tailEnd type="triangle" w="lg" len="lg"/>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199" name="Line 17"/>
            <p:cNvSpPr>
              <a:spLocks noChangeShapeType="1"/>
            </p:cNvSpPr>
            <p:nvPr/>
          </p:nvSpPr>
          <p:spPr bwMode="auto">
            <a:xfrm>
              <a:off x="3476" y="2583"/>
              <a:ext cx="672" cy="0"/>
            </a:xfrm>
            <a:prstGeom prst="line"/>
            <a:noFill/>
            <a:ln w="31750">
              <a:solidFill>
                <a:srgbClr val="0066CC"/>
              </a:solidFill>
              <a:round/>
              <a:headEnd/>
              <a:tailEnd type="triangle" w="lg" len="lg"/>
            </a:ln>
          </p:spPr>
          <p:txBody>
            <a:bodyPr anchor="ctr" wrap="none"/>
            <a:p>
              <a:pPr defTabSz="914400" eaLnBrk="0" fontAlgn="base" hangingPunct="0">
                <a:spcBef>
                  <a:spcPct val="0"/>
                </a:spcBef>
                <a:spcAft>
                  <a:spcPct val="0"/>
                </a:spcAft>
              </a:pPr>
              <a:endParaRPr sz="2400" lang="en-GB">
                <a:solidFill>
                  <a:srgbClr val="402000"/>
                </a:solidFill>
              </a:endParaRPr>
            </a:p>
          </p:txBody>
        </p:sp>
      </p:grpSp>
    </p:spTree>
  </p:cSld>
  <p:clrMapOvr>
    <a:masterClrMapping/>
  </p:clrMapOvr>
  <p:transition spd="med">
    <p:random/>
  </p:transition>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831" name=""/>
        <p:cNvGrpSpPr/>
        <p:nvPr/>
      </p:nvGrpSpPr>
      <p:grpSpPr>
        <a:xfrm>
          <a:off x="0" y="0"/>
          <a:ext cx="0" cy="0"/>
          <a:chOff x="0" y="0"/>
          <a:chExt cx="0" cy="0"/>
        </a:xfrm>
      </p:grpSpPr>
      <p:sp>
        <p:nvSpPr>
          <p:cNvPr id="1051200" name="Rectangle 2"/>
          <p:cNvSpPr>
            <a:spLocks noGrp="1" noChangeArrowheads="1"/>
          </p:cNvSpPr>
          <p:nvPr>
            <p:ph type="title"/>
          </p:nvPr>
        </p:nvSpPr>
        <p:spPr>
          <a:xfrm>
            <a:off x="990600" y="381000"/>
            <a:ext cx="7543800" cy="914400"/>
          </a:xfrm>
        </p:spPr>
        <p:txBody>
          <a:bodyPr/>
          <a:p>
            <a:r>
              <a:rPr altLang="en-US" dirty="0" sz="3200" lang="en-US" smtClean="0">
                <a:solidFill>
                  <a:srgbClr val="6600CC"/>
                </a:solidFill>
              </a:rPr>
              <a:t>   </a:t>
            </a:r>
            <a:r>
              <a:rPr altLang="en-US" b="1" dirty="0" sz="3200" lang="en-US" smtClean="0">
                <a:solidFill>
                  <a:srgbClr val="6600CC"/>
                </a:solidFill>
              </a:rPr>
              <a:t>2. Cannon-Bard Theory of Emotion</a:t>
            </a:r>
          </a:p>
        </p:txBody>
      </p:sp>
      <p:sp>
        <p:nvSpPr>
          <p:cNvPr id="1051201" name="Rectangle 3"/>
          <p:cNvSpPr>
            <a:spLocks noGrp="1" noChangeArrowheads="1"/>
          </p:cNvSpPr>
          <p:nvPr>
            <p:ph type="body" idx="1"/>
          </p:nvPr>
        </p:nvSpPr>
        <p:spPr>
          <a:xfrm>
            <a:off x="5181600" y="2114550"/>
            <a:ext cx="3810000" cy="4286250"/>
          </a:xfrm>
        </p:spPr>
        <p:txBody>
          <a:bodyPr/>
          <a:p>
            <a:pPr>
              <a:buFont typeface="Wingdings" pitchFamily="2" charset="2"/>
              <a:buChar char="§"/>
            </a:pPr>
            <a:r>
              <a:rPr altLang="en-US" b="1" dirty="0" kumimoji="0" lang="en-US" smtClean="0"/>
              <a:t>Emotion-arousing stimuli simultaneously trigger:</a:t>
            </a:r>
          </a:p>
          <a:p>
            <a:pPr lvl="1">
              <a:buFont typeface="Wingdings" pitchFamily="2" charset="2"/>
              <a:buChar char="§"/>
            </a:pPr>
            <a:r>
              <a:rPr altLang="en-US" b="1" dirty="0" kumimoji="0" lang="en-US" smtClean="0"/>
              <a:t>physiological responses </a:t>
            </a:r>
          </a:p>
          <a:p>
            <a:pPr lvl="1">
              <a:buFont typeface="Wingdings" pitchFamily="2" charset="2"/>
              <a:buChar char="§"/>
            </a:pPr>
            <a:r>
              <a:rPr altLang="en-US" b="1" dirty="0" kumimoji="0" lang="en-US" smtClean="0"/>
              <a:t>subjective experience of emotion</a:t>
            </a:r>
          </a:p>
        </p:txBody>
      </p:sp>
      <p:grpSp>
        <p:nvGrpSpPr>
          <p:cNvPr id="832" name="Group 27"/>
          <p:cNvGrpSpPr/>
          <p:nvPr/>
        </p:nvGrpSpPr>
        <p:grpSpPr bwMode="auto">
          <a:xfrm>
            <a:off x="1168400" y="1835943"/>
            <a:ext cx="4038600" cy="4786313"/>
            <a:chOff x="336" y="1152"/>
            <a:chExt cx="2544" cy="3015"/>
          </a:xfrm>
        </p:grpSpPr>
        <p:grpSp>
          <p:nvGrpSpPr>
            <p:cNvPr id="833" name="Group 10"/>
            <p:cNvGrpSpPr/>
            <p:nvPr/>
          </p:nvGrpSpPr>
          <p:grpSpPr bwMode="auto">
            <a:xfrm>
              <a:off x="1360" y="1786"/>
              <a:ext cx="512" cy="1750"/>
              <a:chOff x="1360" y="1786"/>
              <a:chExt cx="512" cy="1728"/>
            </a:xfrm>
          </p:grpSpPr>
          <p:sp>
            <p:nvSpPr>
              <p:cNvPr id="1051202" name="Line 11"/>
              <p:cNvSpPr>
                <a:spLocks noChangeShapeType="1"/>
              </p:cNvSpPr>
              <p:nvPr/>
            </p:nvSpPr>
            <p:spPr bwMode="auto">
              <a:xfrm>
                <a:off x="1360" y="2650"/>
                <a:ext cx="224" cy="0"/>
              </a:xfrm>
              <a:prstGeom prst="line"/>
              <a:noFill/>
              <a:ln w="38100">
                <a:solidFill>
                  <a:srgbClr val="FF0066"/>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03" name="Line 12"/>
              <p:cNvSpPr>
                <a:spLocks noChangeShapeType="1"/>
              </p:cNvSpPr>
              <p:nvPr/>
            </p:nvSpPr>
            <p:spPr bwMode="auto">
              <a:xfrm>
                <a:off x="1584" y="1786"/>
                <a:ext cx="0" cy="1728"/>
              </a:xfrm>
              <a:prstGeom prst="line"/>
              <a:noFill/>
              <a:ln w="38100">
                <a:solidFill>
                  <a:srgbClr val="FF0066"/>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04" name="Line 13"/>
              <p:cNvSpPr>
                <a:spLocks noChangeShapeType="1"/>
              </p:cNvSpPr>
              <p:nvPr/>
            </p:nvSpPr>
            <p:spPr bwMode="auto">
              <a:xfrm>
                <a:off x="1584" y="1786"/>
                <a:ext cx="288" cy="0"/>
              </a:xfrm>
              <a:prstGeom prst="line"/>
              <a:noFill/>
              <a:ln w="38100">
                <a:solidFill>
                  <a:srgbClr val="FF0066"/>
                </a:solidFill>
                <a:round/>
                <a:headEnd/>
                <a:tailEnd type="triangle" w="med" len="me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05" name="Line 14"/>
              <p:cNvSpPr>
                <a:spLocks noChangeShapeType="1"/>
              </p:cNvSpPr>
              <p:nvPr/>
            </p:nvSpPr>
            <p:spPr bwMode="auto">
              <a:xfrm>
                <a:off x="1584" y="3514"/>
                <a:ext cx="288" cy="0"/>
              </a:xfrm>
              <a:prstGeom prst="line"/>
              <a:noFill/>
              <a:ln w="38100">
                <a:solidFill>
                  <a:srgbClr val="FF0066"/>
                </a:solidFill>
                <a:round/>
                <a:headEnd/>
                <a:tailEnd type="triangle" w="med" len="med"/>
              </a:ln>
            </p:spPr>
            <p:txBody>
              <a:bodyPr anchor="ctr" wrap="none"/>
              <a:p>
                <a:pPr defTabSz="914400" eaLnBrk="0" fontAlgn="base" hangingPunct="0">
                  <a:spcBef>
                    <a:spcPct val="0"/>
                  </a:spcBef>
                  <a:spcAft>
                    <a:spcPct val="0"/>
                  </a:spcAft>
                </a:pPr>
                <a:endParaRPr sz="2400" lang="en-GB">
                  <a:solidFill>
                    <a:srgbClr val="402000"/>
                  </a:solidFill>
                </a:endParaRPr>
              </a:p>
            </p:txBody>
          </p:sp>
        </p:grpSp>
        <p:grpSp>
          <p:nvGrpSpPr>
            <p:cNvPr id="834" name="Group 15"/>
            <p:cNvGrpSpPr/>
            <p:nvPr/>
          </p:nvGrpSpPr>
          <p:grpSpPr bwMode="auto">
            <a:xfrm>
              <a:off x="336" y="1680"/>
              <a:ext cx="1008" cy="1968"/>
              <a:chOff x="644" y="2199"/>
              <a:chExt cx="1008" cy="1968"/>
            </a:xfrm>
          </p:grpSpPr>
          <p:sp>
            <p:nvSpPr>
              <p:cNvPr id="1051206" name="Rectangle 16"/>
              <p:cNvSpPr>
                <a:spLocks noChangeArrowheads="1"/>
              </p:cNvSpPr>
              <p:nvPr/>
            </p:nvSpPr>
            <p:spPr bwMode="auto">
              <a:xfrm>
                <a:off x="644" y="2199"/>
                <a:ext cx="1008" cy="1968"/>
              </a:xfrm>
              <a:prstGeom prst="rect"/>
              <a:solidFill>
                <a:schemeClr val="accent2"/>
              </a:solidFill>
              <a:ln w="9525">
                <a:solidFill>
                  <a:schemeClr val="tx1"/>
                </a:solidFill>
                <a:miter lim="800000"/>
                <a:headEnd/>
                <a:tailEnd/>
              </a:ln>
            </p:spPr>
            <p:txBody>
              <a:bodyPr anchor="ctr" wrap="none"/>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r>
                  <a:rPr altLang="en-US" b="1" dirty="0" lang="en-US">
                    <a:solidFill>
                      <a:srgbClr val="402000"/>
                    </a:solidFill>
                    <a:latin typeface="Arial" charset="0"/>
                  </a:rPr>
                  <a:t>Sight of </a:t>
                </a:r>
              </a:p>
              <a:p>
                <a:pPr algn="ctr" defTabSz="914400" eaLnBrk="0" fontAlgn="base" hangingPunct="0">
                  <a:spcBef>
                    <a:spcPct val="0"/>
                  </a:spcBef>
                  <a:spcAft>
                    <a:spcPct val="0"/>
                  </a:spcAft>
                </a:pPr>
                <a:r>
                  <a:rPr altLang="en-US" b="1" dirty="0" lang="en-US">
                    <a:solidFill>
                      <a:srgbClr val="402000"/>
                    </a:solidFill>
                    <a:latin typeface="Arial" charset="0"/>
                  </a:rPr>
                  <a:t>oncoming</a:t>
                </a:r>
              </a:p>
              <a:p>
                <a:pPr algn="ctr" defTabSz="914400" eaLnBrk="0" fontAlgn="base" hangingPunct="0">
                  <a:spcBef>
                    <a:spcPct val="0"/>
                  </a:spcBef>
                  <a:spcAft>
                    <a:spcPct val="0"/>
                  </a:spcAft>
                </a:pPr>
                <a:r>
                  <a:rPr altLang="en-US" b="1" dirty="0" lang="en-US">
                    <a:solidFill>
                      <a:srgbClr val="402000"/>
                    </a:solidFill>
                    <a:latin typeface="Arial" charset="0"/>
                  </a:rPr>
                  <a:t>car</a:t>
                </a:r>
              </a:p>
              <a:p>
                <a:pPr algn="ctr" defTabSz="914400" eaLnBrk="0" fontAlgn="base" hangingPunct="0">
                  <a:spcBef>
                    <a:spcPct val="0"/>
                  </a:spcBef>
                  <a:spcAft>
                    <a:spcPct val="0"/>
                  </a:spcAft>
                </a:pPr>
                <a:r>
                  <a:rPr altLang="en-US" b="1" dirty="0" lang="en-US">
                    <a:solidFill>
                      <a:srgbClr val="402000"/>
                    </a:solidFill>
                    <a:latin typeface="Arial" charset="0"/>
                  </a:rPr>
                  <a:t>(perception of</a:t>
                </a:r>
              </a:p>
              <a:p>
                <a:pPr algn="ctr" defTabSz="914400" eaLnBrk="0" fontAlgn="base" hangingPunct="0">
                  <a:spcBef>
                    <a:spcPct val="0"/>
                  </a:spcBef>
                  <a:spcAft>
                    <a:spcPct val="0"/>
                  </a:spcAft>
                </a:pPr>
                <a:r>
                  <a:rPr altLang="en-US" b="1" dirty="0" lang="en-US">
                    <a:solidFill>
                      <a:srgbClr val="402000"/>
                    </a:solidFill>
                    <a:latin typeface="Arial" charset="0"/>
                  </a:rPr>
                  <a:t>stimulus)</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17" name="Picture 17" descr="U:\201\13-13.BMP"/>
              <p:cNvPicPr>
                <a:picLocks noChangeAspect="1" noChangeArrowheads="1"/>
              </p:cNvPicPr>
              <p:nvPr/>
            </p:nvPicPr>
            <p:blipFill>
              <a:blip xmlns:r="http://schemas.openxmlformats.org/officeDocument/2006/relationships" r:embed="rId1">
                <a:lum contrast="6000"/>
              </a:blip>
              <a:srcRect l="5157" t="47076" r="79991" b="10985"/>
              <a:stretch>
                <a:fillRect/>
              </a:stretch>
            </p:blipFill>
            <p:spPr bwMode="auto">
              <a:xfrm>
                <a:off x="772" y="3159"/>
                <a:ext cx="760" cy="912"/>
              </a:xfrm>
              <a:prstGeom prst="rect"/>
              <a:solidFill>
                <a:schemeClr val="accent2"/>
              </a:solidFill>
              <a:ln>
                <a:noFill/>
              </a:ln>
            </p:spPr>
          </p:pic>
        </p:grpSp>
        <p:sp>
          <p:nvSpPr>
            <p:cNvPr id="1051207" name="Rectangle 19"/>
            <p:cNvSpPr>
              <a:spLocks noChangeArrowheads="1"/>
            </p:cNvSpPr>
            <p:nvPr/>
          </p:nvSpPr>
          <p:spPr bwMode="auto">
            <a:xfrm>
              <a:off x="1872" y="1152"/>
              <a:ext cx="1008" cy="1392"/>
            </a:xfrm>
            <a:prstGeom prst="rect"/>
            <a:solidFill>
              <a:srgbClr val="99CCFF"/>
            </a:solidFill>
            <a:ln w="9525">
              <a:solidFill>
                <a:schemeClr val="tx1"/>
              </a:solidFill>
              <a:miter lim="800000"/>
              <a:headEnd/>
              <a:tailEnd/>
            </a:ln>
          </p:spPr>
          <p:txBody>
            <a:bodyPr anchor="ctr" wrap="none"/>
            <a:p>
              <a:pPr algn="ctr" defTabSz="914400" eaLnBrk="0" fontAlgn="base" hangingPunct="0">
                <a:spcBef>
                  <a:spcPct val="0"/>
                </a:spcBef>
                <a:spcAft>
                  <a:spcPct val="0"/>
                </a:spcAft>
              </a:pPr>
              <a:r>
                <a:rPr altLang="en-US" b="1" lang="en-US">
                  <a:solidFill>
                    <a:srgbClr val="402000"/>
                  </a:solidFill>
                  <a:latin typeface="Arial" charset="0"/>
                </a:rPr>
                <a:t>Pounding</a:t>
              </a:r>
            </a:p>
            <a:p>
              <a:pPr algn="ctr" defTabSz="914400" eaLnBrk="0" fontAlgn="base" hangingPunct="0">
                <a:spcBef>
                  <a:spcPct val="0"/>
                </a:spcBef>
                <a:spcAft>
                  <a:spcPct val="0"/>
                </a:spcAft>
              </a:pPr>
              <a:r>
                <a:rPr altLang="en-US" b="1" lang="en-US">
                  <a:solidFill>
                    <a:srgbClr val="402000"/>
                  </a:solidFill>
                  <a:latin typeface="Arial" charset="0"/>
                </a:rPr>
                <a:t>heart</a:t>
              </a:r>
            </a:p>
            <a:p>
              <a:pPr algn="ctr" defTabSz="914400" eaLnBrk="0" fontAlgn="base" hangingPunct="0">
                <a:spcBef>
                  <a:spcPct val="0"/>
                </a:spcBef>
                <a:spcAft>
                  <a:spcPct val="0"/>
                </a:spcAft>
              </a:pPr>
              <a:r>
                <a:rPr altLang="en-US" b="1" lang="en-US">
                  <a:solidFill>
                    <a:srgbClr val="402000"/>
                  </a:solidFill>
                  <a:latin typeface="Arial" charset="0"/>
                </a:rPr>
                <a:t>(arousal)</a:t>
              </a: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endParaRPr altLang="en-US" b="1" lang="en-US">
                <a:solidFill>
                  <a:srgbClr val="402000"/>
                </a:solidFill>
                <a:latin typeface="Arial" charset="0"/>
              </a:endParaRPr>
            </a:p>
          </p:txBody>
        </p:sp>
        <p:pic>
          <p:nvPicPr>
            <p:cNvPr id="2097218" name="Picture 20" descr="U:\201\13-13.BMP"/>
            <p:cNvPicPr>
              <a:picLocks noChangeAspect="1" noChangeArrowheads="1"/>
            </p:cNvPicPr>
            <p:nvPr/>
          </p:nvPicPr>
          <p:blipFill>
            <a:blip xmlns:r="http://schemas.openxmlformats.org/officeDocument/2006/relationships" r:embed="rId1">
              <a:lum contrast="6000"/>
            </a:blip>
            <a:srcRect l="41579" t="47078" r="43727" b="11719"/>
            <a:stretch>
              <a:fillRect/>
            </a:stretch>
          </p:blipFill>
          <p:spPr bwMode="auto">
            <a:xfrm>
              <a:off x="2008" y="1752"/>
              <a:ext cx="752" cy="634"/>
            </a:xfrm>
            <a:prstGeom prst="rect"/>
            <a:solidFill>
              <a:srgbClr val="99CCFF"/>
            </a:solidFill>
            <a:ln>
              <a:noFill/>
            </a:ln>
          </p:spPr>
        </p:pic>
        <p:grpSp>
          <p:nvGrpSpPr>
            <p:cNvPr id="835" name="Group 24"/>
            <p:cNvGrpSpPr/>
            <p:nvPr/>
          </p:nvGrpSpPr>
          <p:grpSpPr bwMode="auto">
            <a:xfrm>
              <a:off x="1872" y="2784"/>
              <a:ext cx="1008" cy="1383"/>
              <a:chOff x="2640" y="2208"/>
              <a:chExt cx="1008" cy="1968"/>
            </a:xfrm>
          </p:grpSpPr>
          <p:sp>
            <p:nvSpPr>
              <p:cNvPr id="1051208" name="Rectangle 25"/>
              <p:cNvSpPr>
                <a:spLocks noChangeArrowheads="1"/>
              </p:cNvSpPr>
              <p:nvPr/>
            </p:nvSpPr>
            <p:spPr bwMode="auto">
              <a:xfrm>
                <a:off x="2640" y="2208"/>
                <a:ext cx="1008" cy="1968"/>
              </a:xfrm>
              <a:prstGeom prst="rect"/>
              <a:solidFill>
                <a:srgbClr val="99CC00"/>
              </a:solidFill>
              <a:ln w="9525">
                <a:solidFill>
                  <a:schemeClr val="tx1"/>
                </a:solidFill>
                <a:miter lim="800000"/>
                <a:headEnd/>
                <a:tailEnd/>
              </a:ln>
            </p:spPr>
            <p:txBody>
              <a:bodyPr anchor="ctr" wrap="none"/>
              <a:p>
                <a:pPr algn="ctr" defTabSz="914400" eaLnBrk="0" fontAlgn="base" hangingPunct="0">
                  <a:spcBef>
                    <a:spcPct val="0"/>
                  </a:spcBef>
                  <a:spcAft>
                    <a:spcPct val="0"/>
                  </a:spcAft>
                </a:pPr>
                <a:r>
                  <a:rPr altLang="en-US" b="1" lang="en-US">
                    <a:solidFill>
                      <a:srgbClr val="402000"/>
                    </a:solidFill>
                    <a:latin typeface="Arial" charset="0"/>
                  </a:rPr>
                  <a:t>Fear</a:t>
                </a:r>
              </a:p>
              <a:p>
                <a:pPr algn="ctr" defTabSz="914400" eaLnBrk="0" fontAlgn="base" hangingPunct="0">
                  <a:spcBef>
                    <a:spcPct val="0"/>
                  </a:spcBef>
                  <a:spcAft>
                    <a:spcPct val="0"/>
                  </a:spcAft>
                </a:pPr>
                <a:r>
                  <a:rPr altLang="en-US" b="1" lang="en-US">
                    <a:solidFill>
                      <a:srgbClr val="402000"/>
                    </a:solidFill>
                    <a:latin typeface="Arial" charset="0"/>
                  </a:rPr>
                  <a:t>(emotion)</a:t>
                </a: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endParaRPr altLang="en-US" b="1" lang="en-US">
                  <a:solidFill>
                    <a:srgbClr val="402000"/>
                  </a:solidFill>
                  <a:latin typeface="Arial" charset="0"/>
                </a:endParaRPr>
              </a:p>
            </p:txBody>
          </p:sp>
          <p:pic>
            <p:nvPicPr>
              <p:cNvPr id="2097219" name="Picture 26" descr="U:\201\13-13.BMP"/>
              <p:cNvPicPr>
                <a:picLocks noChangeAspect="1" noChangeArrowheads="1"/>
              </p:cNvPicPr>
              <p:nvPr/>
            </p:nvPicPr>
            <p:blipFill>
              <a:blip xmlns:r="http://schemas.openxmlformats.org/officeDocument/2006/relationships" r:embed="rId1">
                <a:lum contrast="6000"/>
              </a:blip>
              <a:srcRect l="77061" t="46712" r="8400" b="11351"/>
              <a:stretch>
                <a:fillRect/>
              </a:stretch>
            </p:blipFill>
            <p:spPr bwMode="auto">
              <a:xfrm>
                <a:off x="2776" y="3184"/>
                <a:ext cx="744" cy="912"/>
              </a:xfrm>
              <a:prstGeom prst="rect"/>
              <a:solidFill>
                <a:srgbClr val="99CC00"/>
              </a:solidFill>
              <a:ln>
                <a:noFill/>
              </a:ln>
            </p:spPr>
          </p:pic>
        </p:grpSp>
      </p:grpSp>
    </p:spTree>
  </p:cSld>
  <p:clrMapOvr>
    <a:masterClrMapping/>
  </p:clrMapOvr>
  <p:transition spd="med">
    <p:random/>
  </p:transition>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836" name=""/>
        <p:cNvGrpSpPr/>
        <p:nvPr/>
      </p:nvGrpSpPr>
      <p:grpSpPr>
        <a:xfrm>
          <a:off x="0" y="0"/>
          <a:ext cx="0" cy="0"/>
          <a:chOff x="0" y="0"/>
          <a:chExt cx="0" cy="0"/>
        </a:xfrm>
      </p:grpSpPr>
      <p:sp>
        <p:nvSpPr>
          <p:cNvPr id="1051209" name="Rectangle 2"/>
          <p:cNvSpPr>
            <a:spLocks noGrp="1" noChangeArrowheads="1"/>
          </p:cNvSpPr>
          <p:nvPr>
            <p:ph type="title"/>
          </p:nvPr>
        </p:nvSpPr>
        <p:spPr>
          <a:xfrm>
            <a:off x="762000" y="228600"/>
            <a:ext cx="6842124" cy="1524000"/>
          </a:xfrm>
        </p:spPr>
        <p:txBody>
          <a:bodyPr/>
          <a:p>
            <a:r>
              <a:rPr altLang="en-US" dirty="0" sz="3200" lang="en-US" smtClean="0">
                <a:solidFill>
                  <a:srgbClr val="6600CC"/>
                </a:solidFill>
              </a:rPr>
              <a:t> </a:t>
            </a:r>
            <a:r>
              <a:rPr altLang="en-US" b="1" dirty="0" sz="3200" lang="en-US" smtClean="0">
                <a:solidFill>
                  <a:srgbClr val="6600CC"/>
                </a:solidFill>
              </a:rPr>
              <a:t>3. </a:t>
            </a:r>
            <a:r>
              <a:rPr altLang="en-US" b="1" dirty="0" sz="3200" lang="en-US" err="1" smtClean="0">
                <a:solidFill>
                  <a:srgbClr val="6600CC"/>
                </a:solidFill>
              </a:rPr>
              <a:t>Schachter</a:t>
            </a:r>
            <a:r>
              <a:rPr altLang="en-US" b="1" dirty="0" sz="3200" lang="en-US" smtClean="0">
                <a:solidFill>
                  <a:srgbClr val="6600CC"/>
                </a:solidFill>
              </a:rPr>
              <a:t> and Singer Two-Factor    </a:t>
            </a:r>
            <a:br>
              <a:rPr altLang="en-US" b="1" dirty="0" sz="3200" lang="en-US" smtClean="0">
                <a:solidFill>
                  <a:srgbClr val="6600CC"/>
                </a:solidFill>
              </a:rPr>
            </a:br>
            <a:r>
              <a:rPr altLang="en-US" b="1" dirty="0" sz="3200" lang="en-US">
                <a:solidFill>
                  <a:srgbClr val="6600CC"/>
                </a:solidFill>
              </a:rPr>
              <a:t> </a:t>
            </a:r>
            <a:r>
              <a:rPr altLang="en-US" b="1" dirty="0" sz="3200" lang="en-US" smtClean="0">
                <a:solidFill>
                  <a:srgbClr val="6600CC"/>
                </a:solidFill>
              </a:rPr>
              <a:t>   and Cognitive Arousal Theory</a:t>
            </a:r>
          </a:p>
        </p:txBody>
      </p:sp>
      <p:sp>
        <p:nvSpPr>
          <p:cNvPr id="1051210" name="Rectangle 3"/>
          <p:cNvSpPr>
            <a:spLocks noGrp="1" noChangeArrowheads="1"/>
          </p:cNvSpPr>
          <p:nvPr>
            <p:ph type="body" idx="1"/>
          </p:nvPr>
        </p:nvSpPr>
        <p:spPr>
          <a:xfrm>
            <a:off x="5943600" y="1600200"/>
            <a:ext cx="3200400" cy="5029200"/>
          </a:xfrm>
        </p:spPr>
        <p:txBody>
          <a:bodyPr/>
          <a:p>
            <a:pPr>
              <a:buFont typeface="Wingdings" pitchFamily="2" charset="2"/>
              <a:buChar char="§"/>
            </a:pPr>
            <a:r>
              <a:rPr altLang="en-US" b="1" dirty="0" kumimoji="0" lang="en-US" smtClean="0"/>
              <a:t>To experience emotion one must:</a:t>
            </a:r>
          </a:p>
          <a:p>
            <a:pPr>
              <a:buFont typeface="Wingdings" pitchFamily="2" charset="2"/>
              <a:buChar char="§"/>
            </a:pPr>
            <a:r>
              <a:rPr altLang="en-US" b="1" dirty="0" sz="2800" kumimoji="0" lang="en-US" smtClean="0">
                <a:solidFill>
                  <a:srgbClr val="0070C0"/>
                </a:solidFill>
              </a:rPr>
              <a:t>be physically aroused</a:t>
            </a:r>
          </a:p>
          <a:p>
            <a:pPr>
              <a:buFont typeface="Wingdings" pitchFamily="2" charset="2"/>
              <a:buChar char="§"/>
            </a:pPr>
            <a:r>
              <a:rPr altLang="en-US" b="1" dirty="0" sz="2800" kumimoji="0" lang="en-US" smtClean="0">
                <a:solidFill>
                  <a:srgbClr val="0070C0"/>
                </a:solidFill>
              </a:rPr>
              <a:t>cognitively label the arousal</a:t>
            </a:r>
          </a:p>
          <a:p>
            <a:pPr indent="0" marL="0">
              <a:buNone/>
            </a:pPr>
            <a:r>
              <a:rPr altLang="en-US" b="1" dirty="0" sz="2400" lang="en-US" smtClean="0">
                <a:solidFill>
                  <a:srgbClr val="FF0000"/>
                </a:solidFill>
              </a:rPr>
              <a:t>That is:</a:t>
            </a:r>
          </a:p>
          <a:p>
            <a:pPr indent="0" marL="0">
              <a:buNone/>
            </a:pPr>
            <a:r>
              <a:rPr altLang="en-US" b="1" dirty="0" sz="2400" lang="en-US" smtClean="0"/>
              <a:t>Event- arousal + reasoning-emotion</a:t>
            </a:r>
            <a:endParaRPr altLang="en-US" b="1" dirty="0" sz="2400" kumimoji="0" lang="en-US" smtClean="0"/>
          </a:p>
        </p:txBody>
      </p:sp>
      <p:grpSp>
        <p:nvGrpSpPr>
          <p:cNvPr id="837" name="Group 29"/>
          <p:cNvGrpSpPr/>
          <p:nvPr/>
        </p:nvGrpSpPr>
        <p:grpSpPr bwMode="auto">
          <a:xfrm>
            <a:off x="610292" y="1828800"/>
            <a:ext cx="5334000" cy="4495800"/>
            <a:chOff x="43" y="1152"/>
            <a:chExt cx="3744" cy="2832"/>
          </a:xfrm>
        </p:grpSpPr>
        <p:grpSp>
          <p:nvGrpSpPr>
            <p:cNvPr id="838" name="Group 9"/>
            <p:cNvGrpSpPr/>
            <p:nvPr/>
          </p:nvGrpSpPr>
          <p:grpSpPr bwMode="auto">
            <a:xfrm>
              <a:off x="1110" y="2063"/>
              <a:ext cx="322" cy="1218"/>
              <a:chOff x="1110" y="2063"/>
              <a:chExt cx="322" cy="1218"/>
            </a:xfrm>
          </p:grpSpPr>
          <p:sp>
            <p:nvSpPr>
              <p:cNvPr id="1051211" name="Line 10"/>
              <p:cNvSpPr>
                <a:spLocks noChangeShapeType="1"/>
              </p:cNvSpPr>
              <p:nvPr/>
            </p:nvSpPr>
            <p:spPr bwMode="auto">
              <a:xfrm>
                <a:off x="1110" y="2683"/>
                <a:ext cx="148" cy="0"/>
              </a:xfrm>
              <a:prstGeom prst="line"/>
              <a:noFill/>
              <a:ln w="38100">
                <a:solidFill>
                  <a:srgbClr val="FF0066"/>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12" name="Line 11"/>
              <p:cNvSpPr>
                <a:spLocks noChangeShapeType="1"/>
              </p:cNvSpPr>
              <p:nvPr/>
            </p:nvSpPr>
            <p:spPr bwMode="auto">
              <a:xfrm>
                <a:off x="1254" y="2063"/>
                <a:ext cx="0" cy="1218"/>
              </a:xfrm>
              <a:prstGeom prst="line"/>
              <a:noFill/>
              <a:ln w="38100">
                <a:solidFill>
                  <a:srgbClr val="FF0066"/>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13" name="Line 12"/>
              <p:cNvSpPr>
                <a:spLocks noChangeShapeType="1"/>
              </p:cNvSpPr>
              <p:nvPr/>
            </p:nvSpPr>
            <p:spPr bwMode="auto">
              <a:xfrm>
                <a:off x="1254" y="2063"/>
                <a:ext cx="178" cy="0"/>
              </a:xfrm>
              <a:prstGeom prst="line"/>
              <a:noFill/>
              <a:ln w="38100">
                <a:solidFill>
                  <a:srgbClr val="FF0066"/>
                </a:solidFill>
                <a:round/>
                <a:headEnd/>
                <a:tailEnd type="triangle" w="med" len="me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14" name="Line 13"/>
              <p:cNvSpPr>
                <a:spLocks noChangeShapeType="1"/>
              </p:cNvSpPr>
              <p:nvPr/>
            </p:nvSpPr>
            <p:spPr bwMode="auto">
              <a:xfrm>
                <a:off x="1254" y="3281"/>
                <a:ext cx="178" cy="0"/>
              </a:xfrm>
              <a:prstGeom prst="line"/>
              <a:noFill/>
              <a:ln w="38100">
                <a:solidFill>
                  <a:srgbClr val="FF0066"/>
                </a:solidFill>
                <a:round/>
                <a:headEnd/>
                <a:tailEnd type="triangle" w="med" len="med"/>
              </a:ln>
            </p:spPr>
            <p:txBody>
              <a:bodyPr anchor="ctr" wrap="none"/>
              <a:p>
                <a:pPr defTabSz="914400" eaLnBrk="0" fontAlgn="base" hangingPunct="0">
                  <a:spcBef>
                    <a:spcPct val="0"/>
                  </a:spcBef>
                  <a:spcAft>
                    <a:spcPct val="0"/>
                  </a:spcAft>
                </a:pPr>
                <a:endParaRPr sz="2400" lang="en-GB">
                  <a:solidFill>
                    <a:srgbClr val="402000"/>
                  </a:solidFill>
                </a:endParaRPr>
              </a:p>
            </p:txBody>
          </p:sp>
        </p:grpSp>
        <p:sp>
          <p:nvSpPr>
            <p:cNvPr id="1051215" name="Rectangle 14"/>
            <p:cNvSpPr>
              <a:spLocks noChangeArrowheads="1"/>
            </p:cNvSpPr>
            <p:nvPr/>
          </p:nvSpPr>
          <p:spPr bwMode="auto">
            <a:xfrm>
              <a:off x="1478" y="2752"/>
              <a:ext cx="965" cy="1232"/>
            </a:xfrm>
            <a:prstGeom prst="rect"/>
            <a:solidFill>
              <a:srgbClr val="66CCFF"/>
            </a:solidFill>
            <a:ln w="9525">
              <a:solidFill>
                <a:schemeClr val="tx1"/>
              </a:solidFill>
              <a:miter lim="800000"/>
              <a:headEnd/>
              <a:tailEnd/>
            </a:ln>
          </p:spPr>
          <p:txBody>
            <a:bodyPr anchor="ctr" wrap="none"/>
            <a:p>
              <a:pPr algn="ctr" defTabSz="914400" eaLnBrk="0" fontAlgn="base" hangingPunct="0">
                <a:spcBef>
                  <a:spcPct val="0"/>
                </a:spcBef>
                <a:spcAft>
                  <a:spcPct val="0"/>
                </a:spcAft>
              </a:pPr>
              <a:r>
                <a:rPr altLang="en-US" b="1" lang="en-US">
                  <a:solidFill>
                    <a:srgbClr val="402000"/>
                  </a:solidFill>
                  <a:latin typeface="Arial" charset="0"/>
                </a:rPr>
                <a:t>Cognitive</a:t>
              </a:r>
            </a:p>
            <a:p>
              <a:pPr algn="ctr" defTabSz="914400" eaLnBrk="0" fontAlgn="base" hangingPunct="0">
                <a:spcBef>
                  <a:spcPct val="0"/>
                </a:spcBef>
                <a:spcAft>
                  <a:spcPct val="0"/>
                </a:spcAft>
              </a:pPr>
              <a:r>
                <a:rPr altLang="en-US" b="1" lang="en-US">
                  <a:solidFill>
                    <a:srgbClr val="402000"/>
                  </a:solidFill>
                  <a:latin typeface="Arial" charset="0"/>
                </a:rPr>
                <a:t>label</a:t>
              </a:r>
            </a:p>
            <a:p>
              <a:pPr algn="ctr" defTabSz="914400" eaLnBrk="0" fontAlgn="base" hangingPunct="0">
                <a:spcBef>
                  <a:spcPct val="0"/>
                </a:spcBef>
                <a:spcAft>
                  <a:spcPct val="0"/>
                </a:spcAft>
              </a:pPr>
              <a:endParaRPr altLang="en-US" b="1" lang="en-US">
                <a:solidFill>
                  <a:srgbClr val="402000"/>
                </a:solidFill>
                <a:latin typeface="Arial" charset="0"/>
              </a:endParaRPr>
            </a:p>
            <a:p>
              <a:pPr algn="ctr" defTabSz="914400" eaLnBrk="0" fontAlgn="base" hangingPunct="0">
                <a:spcBef>
                  <a:spcPct val="0"/>
                </a:spcBef>
                <a:spcAft>
                  <a:spcPct val="0"/>
                </a:spcAft>
              </a:pPr>
              <a:r>
                <a:rPr altLang="en-US" b="1" lang="en-US">
                  <a:solidFill>
                    <a:srgbClr val="402000"/>
                  </a:solidFill>
                  <a:latin typeface="Arial" charset="0"/>
                </a:rPr>
                <a:t>“I’m afraid”</a:t>
              </a:r>
            </a:p>
          </p:txBody>
        </p:sp>
        <p:grpSp>
          <p:nvGrpSpPr>
            <p:cNvPr id="839" name="Group 15"/>
            <p:cNvGrpSpPr/>
            <p:nvPr/>
          </p:nvGrpSpPr>
          <p:grpSpPr bwMode="auto">
            <a:xfrm>
              <a:off x="2451" y="2070"/>
              <a:ext cx="378" cy="1211"/>
              <a:chOff x="2384" y="2000"/>
              <a:chExt cx="395" cy="1264"/>
            </a:xfrm>
          </p:grpSpPr>
          <p:sp>
            <p:nvSpPr>
              <p:cNvPr id="1051216" name="Line 16"/>
              <p:cNvSpPr>
                <a:spLocks noChangeShapeType="1"/>
              </p:cNvSpPr>
              <p:nvPr/>
            </p:nvSpPr>
            <p:spPr bwMode="auto">
              <a:xfrm flipH="1">
                <a:off x="2384" y="3264"/>
                <a:ext cx="175" cy="0"/>
              </a:xfrm>
              <a:prstGeom prst="line"/>
              <a:noFill/>
              <a:ln w="38100">
                <a:solidFill>
                  <a:srgbClr val="0066CC"/>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17" name="Line 17"/>
              <p:cNvSpPr>
                <a:spLocks noChangeShapeType="1"/>
              </p:cNvSpPr>
              <p:nvPr/>
            </p:nvSpPr>
            <p:spPr bwMode="auto">
              <a:xfrm flipH="1">
                <a:off x="2565" y="2000"/>
                <a:ext cx="0" cy="1264"/>
              </a:xfrm>
              <a:prstGeom prst="line"/>
              <a:noFill/>
              <a:ln w="38100">
                <a:solidFill>
                  <a:srgbClr val="0066CC"/>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18" name="Line 18"/>
              <p:cNvSpPr>
                <a:spLocks noChangeShapeType="1"/>
              </p:cNvSpPr>
              <p:nvPr/>
            </p:nvSpPr>
            <p:spPr bwMode="auto">
              <a:xfrm>
                <a:off x="2568" y="2640"/>
                <a:ext cx="211" cy="0"/>
              </a:xfrm>
              <a:prstGeom prst="line"/>
              <a:noFill/>
              <a:ln w="38100">
                <a:solidFill>
                  <a:srgbClr val="0066CC"/>
                </a:solidFill>
                <a:round/>
                <a:headEnd/>
                <a:tailEnd type="triangle" w="med" len="med"/>
              </a:ln>
            </p:spPr>
            <p:txBody>
              <a:bodyPr anchor="ctr" wrap="none"/>
              <a:p>
                <a:pPr defTabSz="914400" eaLnBrk="0" fontAlgn="base" hangingPunct="0">
                  <a:spcBef>
                    <a:spcPct val="0"/>
                  </a:spcBef>
                  <a:spcAft>
                    <a:spcPct val="0"/>
                  </a:spcAft>
                </a:pPr>
                <a:endParaRPr sz="2400" lang="en-GB">
                  <a:solidFill>
                    <a:srgbClr val="402000"/>
                  </a:solidFill>
                </a:endParaRPr>
              </a:p>
            </p:txBody>
          </p:sp>
          <p:sp>
            <p:nvSpPr>
              <p:cNvPr id="1051219" name="Line 19"/>
              <p:cNvSpPr>
                <a:spLocks noChangeShapeType="1"/>
              </p:cNvSpPr>
              <p:nvPr/>
            </p:nvSpPr>
            <p:spPr bwMode="auto">
              <a:xfrm flipH="1">
                <a:off x="2391" y="2000"/>
                <a:ext cx="175" cy="0"/>
              </a:xfrm>
              <a:prstGeom prst="line"/>
              <a:noFill/>
              <a:ln w="38100">
                <a:solidFill>
                  <a:srgbClr val="0066CC"/>
                </a:solidFill>
                <a:round/>
                <a:headEnd/>
                <a:tailEnd/>
              </a:ln>
            </p:spPr>
            <p:txBody>
              <a:bodyPr anchor="ctr" wrap="none"/>
              <a:p>
                <a:pPr defTabSz="914400" eaLnBrk="0" fontAlgn="base" hangingPunct="0">
                  <a:spcBef>
                    <a:spcPct val="0"/>
                  </a:spcBef>
                  <a:spcAft>
                    <a:spcPct val="0"/>
                  </a:spcAft>
                </a:pPr>
                <a:endParaRPr sz="2400" lang="en-GB">
                  <a:solidFill>
                    <a:srgbClr val="402000"/>
                  </a:solidFill>
                </a:endParaRPr>
              </a:p>
            </p:txBody>
          </p:sp>
        </p:grpSp>
        <p:grpSp>
          <p:nvGrpSpPr>
            <p:cNvPr id="840" name="Group 21"/>
            <p:cNvGrpSpPr/>
            <p:nvPr/>
          </p:nvGrpSpPr>
          <p:grpSpPr bwMode="auto">
            <a:xfrm>
              <a:off x="2832" y="1728"/>
              <a:ext cx="955" cy="1968"/>
              <a:chOff x="2640" y="2208"/>
              <a:chExt cx="955" cy="1968"/>
            </a:xfrm>
          </p:grpSpPr>
          <p:sp>
            <p:nvSpPr>
              <p:cNvPr id="1051220" name="Rectangle 22"/>
              <p:cNvSpPr>
                <a:spLocks noChangeArrowheads="1"/>
              </p:cNvSpPr>
              <p:nvPr/>
            </p:nvSpPr>
            <p:spPr bwMode="auto">
              <a:xfrm>
                <a:off x="2640" y="2208"/>
                <a:ext cx="955" cy="1968"/>
              </a:xfrm>
              <a:prstGeom prst="rect"/>
              <a:solidFill>
                <a:srgbClr val="99CC00"/>
              </a:solidFill>
              <a:ln w="9525">
                <a:solidFill>
                  <a:schemeClr val="tx1"/>
                </a:solidFill>
                <a:miter lim="800000"/>
                <a:headEnd/>
                <a:tailEnd/>
              </a:ln>
            </p:spPr>
            <p:txBody>
              <a:bodyPr anchor="ctr" wrap="none"/>
              <a:p>
                <a:pPr algn="ctr" defTabSz="914400" eaLnBrk="0" fontAlgn="base" hangingPunct="0">
                  <a:spcBef>
                    <a:spcPct val="0"/>
                  </a:spcBef>
                  <a:spcAft>
                    <a:spcPct val="0"/>
                  </a:spcAft>
                </a:pPr>
                <a:r>
                  <a:rPr altLang="en-US" b="1" dirty="0" lang="en-US">
                    <a:solidFill>
                      <a:srgbClr val="402000"/>
                    </a:solidFill>
                    <a:latin typeface="Arial" charset="0"/>
                  </a:rPr>
                  <a:t>Fear</a:t>
                </a:r>
              </a:p>
              <a:p>
                <a:pPr algn="ctr" defTabSz="914400" eaLnBrk="0" fontAlgn="base" hangingPunct="0">
                  <a:spcBef>
                    <a:spcPct val="0"/>
                  </a:spcBef>
                  <a:spcAft>
                    <a:spcPct val="0"/>
                  </a:spcAft>
                </a:pPr>
                <a:r>
                  <a:rPr altLang="en-US" b="1" dirty="0" lang="en-US">
                    <a:solidFill>
                      <a:srgbClr val="402000"/>
                    </a:solidFill>
                    <a:latin typeface="Arial" charset="0"/>
                  </a:rPr>
                  <a:t>(emotion)</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20" name="Picture 23" descr="U:\201\13-13.BMP"/>
              <p:cNvPicPr>
                <a:picLocks noChangeAspect="1" noChangeArrowheads="1"/>
              </p:cNvPicPr>
              <p:nvPr/>
            </p:nvPicPr>
            <p:blipFill>
              <a:blip xmlns:r="http://schemas.openxmlformats.org/officeDocument/2006/relationships" r:embed="rId1">
                <a:lum contrast="6000"/>
              </a:blip>
              <a:srcRect l="77061" t="46712" r="8400" b="11351"/>
              <a:stretch>
                <a:fillRect/>
              </a:stretch>
            </p:blipFill>
            <p:spPr bwMode="auto">
              <a:xfrm>
                <a:off x="2776" y="3184"/>
                <a:ext cx="744" cy="912"/>
              </a:xfrm>
              <a:prstGeom prst="rect"/>
              <a:solidFill>
                <a:srgbClr val="99CC00"/>
              </a:solidFill>
              <a:ln>
                <a:noFill/>
              </a:ln>
            </p:spPr>
          </p:pic>
        </p:grpSp>
        <p:grpSp>
          <p:nvGrpSpPr>
            <p:cNvPr id="841" name="Group 24"/>
            <p:cNvGrpSpPr/>
            <p:nvPr/>
          </p:nvGrpSpPr>
          <p:grpSpPr bwMode="auto">
            <a:xfrm>
              <a:off x="43" y="1728"/>
              <a:ext cx="1141" cy="1968"/>
              <a:chOff x="591" y="2199"/>
              <a:chExt cx="1141" cy="1968"/>
            </a:xfrm>
          </p:grpSpPr>
          <p:sp>
            <p:nvSpPr>
              <p:cNvPr id="1051221" name="Rectangle 25"/>
              <p:cNvSpPr>
                <a:spLocks noChangeArrowheads="1"/>
              </p:cNvSpPr>
              <p:nvPr/>
            </p:nvSpPr>
            <p:spPr bwMode="auto">
              <a:xfrm>
                <a:off x="591" y="2199"/>
                <a:ext cx="1141" cy="1968"/>
              </a:xfrm>
              <a:prstGeom prst="rect"/>
              <a:solidFill>
                <a:schemeClr val="accent2"/>
              </a:solidFill>
              <a:ln w="9525">
                <a:solidFill>
                  <a:schemeClr val="tx1"/>
                </a:solidFill>
                <a:miter lim="800000"/>
                <a:headEnd/>
                <a:tailEnd/>
              </a:ln>
            </p:spPr>
            <p:txBody>
              <a:bodyPr anchor="ctr" wrap="none"/>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r>
                  <a:rPr altLang="en-US" b="1" dirty="0" lang="en-US">
                    <a:solidFill>
                      <a:srgbClr val="402000"/>
                    </a:solidFill>
                    <a:latin typeface="Arial" charset="0"/>
                  </a:rPr>
                  <a:t>Sight of </a:t>
                </a:r>
              </a:p>
              <a:p>
                <a:pPr algn="ctr" defTabSz="914400" eaLnBrk="0" fontAlgn="base" hangingPunct="0">
                  <a:spcBef>
                    <a:spcPct val="0"/>
                  </a:spcBef>
                  <a:spcAft>
                    <a:spcPct val="0"/>
                  </a:spcAft>
                </a:pPr>
                <a:r>
                  <a:rPr altLang="en-US" b="1" dirty="0" lang="en-US">
                    <a:solidFill>
                      <a:srgbClr val="402000"/>
                    </a:solidFill>
                    <a:latin typeface="Arial" charset="0"/>
                  </a:rPr>
                  <a:t>oncoming</a:t>
                </a:r>
              </a:p>
              <a:p>
                <a:pPr algn="ctr" defTabSz="914400" eaLnBrk="0" fontAlgn="base" hangingPunct="0">
                  <a:spcBef>
                    <a:spcPct val="0"/>
                  </a:spcBef>
                  <a:spcAft>
                    <a:spcPct val="0"/>
                  </a:spcAft>
                </a:pPr>
                <a:r>
                  <a:rPr altLang="en-US" b="1" dirty="0" lang="en-US">
                    <a:solidFill>
                      <a:srgbClr val="402000"/>
                    </a:solidFill>
                    <a:latin typeface="Arial" charset="0"/>
                  </a:rPr>
                  <a:t>car</a:t>
                </a:r>
              </a:p>
              <a:p>
                <a:pPr algn="ctr" defTabSz="914400" eaLnBrk="0" fontAlgn="base" hangingPunct="0">
                  <a:spcBef>
                    <a:spcPct val="0"/>
                  </a:spcBef>
                  <a:spcAft>
                    <a:spcPct val="0"/>
                  </a:spcAft>
                </a:pPr>
                <a:r>
                  <a:rPr altLang="en-US" b="1" dirty="0" lang="en-US">
                    <a:solidFill>
                      <a:srgbClr val="402000"/>
                    </a:solidFill>
                    <a:latin typeface="Arial" charset="0"/>
                  </a:rPr>
                  <a:t>(perception of</a:t>
                </a:r>
              </a:p>
              <a:p>
                <a:pPr algn="ctr" defTabSz="914400" eaLnBrk="0" fontAlgn="base" hangingPunct="0">
                  <a:spcBef>
                    <a:spcPct val="0"/>
                  </a:spcBef>
                  <a:spcAft>
                    <a:spcPct val="0"/>
                  </a:spcAft>
                </a:pPr>
                <a:r>
                  <a:rPr altLang="en-US" b="1" dirty="0" lang="en-US">
                    <a:solidFill>
                      <a:srgbClr val="402000"/>
                    </a:solidFill>
                    <a:latin typeface="Arial" charset="0"/>
                  </a:rPr>
                  <a:t>stimulus)</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21" name="Picture 26" descr="U:\201\13-13.BMP"/>
              <p:cNvPicPr>
                <a:picLocks noChangeAspect="1" noChangeArrowheads="1"/>
              </p:cNvPicPr>
              <p:nvPr/>
            </p:nvPicPr>
            <p:blipFill>
              <a:blip xmlns:r="http://schemas.openxmlformats.org/officeDocument/2006/relationships" r:embed="rId1">
                <a:lum contrast="6000"/>
              </a:blip>
              <a:srcRect l="5157" t="47076" r="79991" b="10985"/>
              <a:stretch>
                <a:fillRect/>
              </a:stretch>
            </p:blipFill>
            <p:spPr bwMode="auto">
              <a:xfrm>
                <a:off x="772" y="3159"/>
                <a:ext cx="760" cy="912"/>
              </a:xfrm>
              <a:prstGeom prst="rect"/>
              <a:solidFill>
                <a:schemeClr val="accent2"/>
              </a:solidFill>
              <a:ln>
                <a:noFill/>
              </a:ln>
            </p:spPr>
          </p:pic>
        </p:grpSp>
        <p:sp>
          <p:nvSpPr>
            <p:cNvPr id="1051222" name="Rectangle 27"/>
            <p:cNvSpPr>
              <a:spLocks noChangeArrowheads="1"/>
            </p:cNvSpPr>
            <p:nvPr/>
          </p:nvSpPr>
          <p:spPr bwMode="auto">
            <a:xfrm>
              <a:off x="1440" y="1152"/>
              <a:ext cx="1008" cy="1392"/>
            </a:xfrm>
            <a:prstGeom prst="rect"/>
            <a:solidFill>
              <a:srgbClr val="99CCFF"/>
            </a:solidFill>
            <a:ln w="9525">
              <a:solidFill>
                <a:schemeClr val="tx1"/>
              </a:solidFill>
              <a:miter lim="800000"/>
              <a:headEnd/>
              <a:tailEnd/>
            </a:ln>
          </p:spPr>
          <p:txBody>
            <a:bodyPr anchor="ctr" wrap="none"/>
            <a:p>
              <a:pPr algn="ctr" defTabSz="914400" eaLnBrk="0" fontAlgn="base" hangingPunct="0">
                <a:spcBef>
                  <a:spcPct val="0"/>
                </a:spcBef>
                <a:spcAft>
                  <a:spcPct val="0"/>
                </a:spcAft>
              </a:pPr>
              <a:r>
                <a:rPr altLang="en-US" b="1" dirty="0" lang="en-US">
                  <a:solidFill>
                    <a:srgbClr val="402000"/>
                  </a:solidFill>
                  <a:latin typeface="Arial" charset="0"/>
                </a:rPr>
                <a:t>Pounding</a:t>
              </a:r>
            </a:p>
            <a:p>
              <a:pPr algn="ctr" defTabSz="914400" eaLnBrk="0" fontAlgn="base" hangingPunct="0">
                <a:spcBef>
                  <a:spcPct val="0"/>
                </a:spcBef>
                <a:spcAft>
                  <a:spcPct val="0"/>
                </a:spcAft>
              </a:pPr>
              <a:r>
                <a:rPr altLang="en-US" b="1" dirty="0" lang="en-US">
                  <a:solidFill>
                    <a:srgbClr val="402000"/>
                  </a:solidFill>
                  <a:latin typeface="Arial" charset="0"/>
                </a:rPr>
                <a:t>heart</a:t>
              </a:r>
            </a:p>
            <a:p>
              <a:pPr algn="ctr" defTabSz="914400" eaLnBrk="0" fontAlgn="base" hangingPunct="0">
                <a:spcBef>
                  <a:spcPct val="0"/>
                </a:spcBef>
                <a:spcAft>
                  <a:spcPct val="0"/>
                </a:spcAft>
              </a:pPr>
              <a:r>
                <a:rPr altLang="en-US" b="1" dirty="0" lang="en-US">
                  <a:solidFill>
                    <a:srgbClr val="402000"/>
                  </a:solidFill>
                  <a:latin typeface="Arial" charset="0"/>
                </a:rPr>
                <a:t>(arousal)</a:t>
              </a: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a:p>
              <a:pPr algn="ctr" defTabSz="914400" eaLnBrk="0" fontAlgn="base" hangingPunct="0">
                <a:spcBef>
                  <a:spcPct val="0"/>
                </a:spcBef>
                <a:spcAft>
                  <a:spcPct val="0"/>
                </a:spcAft>
              </a:pPr>
              <a:endParaRPr altLang="en-US" b="1" dirty="0" lang="en-US">
                <a:solidFill>
                  <a:srgbClr val="402000"/>
                </a:solidFill>
                <a:latin typeface="Arial" charset="0"/>
              </a:endParaRPr>
            </a:p>
          </p:txBody>
        </p:sp>
        <p:pic>
          <p:nvPicPr>
            <p:cNvPr id="2097222" name="Picture 28" descr="U:\201\13-13.BMP"/>
            <p:cNvPicPr>
              <a:picLocks noChangeAspect="1" noChangeArrowheads="1"/>
            </p:cNvPicPr>
            <p:nvPr/>
          </p:nvPicPr>
          <p:blipFill>
            <a:blip xmlns:r="http://schemas.openxmlformats.org/officeDocument/2006/relationships" r:embed="rId1">
              <a:lum contrast="6000"/>
            </a:blip>
            <a:srcRect l="41579" t="47078" r="43727" b="11719"/>
            <a:stretch>
              <a:fillRect/>
            </a:stretch>
          </p:blipFill>
          <p:spPr bwMode="auto">
            <a:xfrm>
              <a:off x="1600" y="1814"/>
              <a:ext cx="752" cy="634"/>
            </a:xfrm>
            <a:prstGeom prst="rect"/>
            <a:solidFill>
              <a:srgbClr val="99CCFF"/>
            </a:solidFill>
            <a:ln>
              <a:noFill/>
            </a:ln>
          </p:spPr>
        </p:pic>
      </p:grpSp>
      <p:pic>
        <p:nvPicPr>
          <p:cNvPr id="2097223" name="Picture 30" descr="H:\Stress\Myers7\7ecover.gif"/>
          <p:cNvPicPr>
            <a:picLocks noChangeAspect="1" noChangeArrowheads="1"/>
          </p:cNvPicPr>
          <p:nvPr/>
        </p:nvPicPr>
        <p:blipFill>
          <a:blip xmlns:r="http://schemas.openxmlformats.org/officeDocument/2006/relationships" r:embed="rId2"/>
          <a:srcRect/>
          <a:stretch>
            <a:fillRect/>
          </a:stretch>
        </p:blipFill>
        <p:spPr bwMode="auto">
          <a:xfrm>
            <a:off x="7604125" y="152400"/>
            <a:ext cx="1343025" cy="1600200"/>
          </a:xfrm>
          <a:prstGeom prst="rect"/>
          <a:noFill/>
          <a:ln>
            <a:noFill/>
          </a:ln>
        </p:spPr>
      </p:pic>
    </p:spTree>
  </p:cSld>
  <p:clrMapOvr>
    <a:masterClrMapping/>
  </p:clrMapOvr>
  <p:transition spd="med">
    <p:random/>
  </p:transition>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842" name=""/>
        <p:cNvGrpSpPr/>
        <p:nvPr/>
      </p:nvGrpSpPr>
      <p:grpSpPr>
        <a:xfrm>
          <a:off x="0" y="0"/>
          <a:ext cx="0" cy="0"/>
          <a:chOff x="0" y="0"/>
          <a:chExt cx="0" cy="0"/>
        </a:xfrm>
      </p:grpSpPr>
      <p:sp>
        <p:nvSpPr>
          <p:cNvPr id="1051223" name="Title 1"/>
          <p:cNvSpPr>
            <a:spLocks noGrp="1"/>
          </p:cNvSpPr>
          <p:nvPr>
            <p:ph type="title"/>
          </p:nvPr>
        </p:nvSpPr>
        <p:spPr>
          <a:xfrm>
            <a:off x="990600" y="304800"/>
            <a:ext cx="7772400" cy="838200"/>
          </a:xfrm>
        </p:spPr>
        <p:txBody>
          <a:bodyPr/>
          <a:p>
            <a:r>
              <a:rPr b="1" dirty="0" lang="en-US" smtClean="0"/>
              <a:t/>
            </a:r>
            <a:br>
              <a:rPr b="1" dirty="0" lang="en-US" smtClean="0"/>
            </a:br>
            <a:r>
              <a:rPr b="1" dirty="0" lang="en-US" smtClean="0"/>
              <a:t>   </a:t>
            </a:r>
            <a:r>
              <a:rPr b="1" dirty="0" sz="3200" lang="en-US" smtClean="0">
                <a:solidFill>
                  <a:srgbClr val="0070C0"/>
                </a:solidFill>
              </a:rPr>
              <a:t>4. Lazarus </a:t>
            </a:r>
            <a:r>
              <a:rPr b="1" dirty="0" sz="3200" lang="en-US">
                <a:solidFill>
                  <a:srgbClr val="0070C0"/>
                </a:solidFill>
              </a:rPr>
              <a:t>Theory</a:t>
            </a:r>
            <a:r>
              <a:rPr b="1" dirty="0" lang="en-US">
                <a:solidFill>
                  <a:srgbClr val="0070C0"/>
                </a:solidFill>
              </a:rPr>
              <a:t/>
            </a:r>
            <a:br>
              <a:rPr b="1" dirty="0" lang="en-US">
                <a:solidFill>
                  <a:srgbClr val="0070C0"/>
                </a:solidFill>
              </a:rPr>
            </a:br>
            <a:endParaRPr b="1" dirty="0" lang="en-US">
              <a:solidFill>
                <a:srgbClr val="0070C0"/>
              </a:solidFill>
            </a:endParaRPr>
          </a:p>
        </p:txBody>
      </p:sp>
      <p:sp>
        <p:nvSpPr>
          <p:cNvPr id="1051224" name="Content Placeholder 2"/>
          <p:cNvSpPr>
            <a:spLocks noGrp="1"/>
          </p:cNvSpPr>
          <p:nvPr>
            <p:ph idx="1"/>
          </p:nvPr>
        </p:nvSpPr>
        <p:spPr>
          <a:xfrm>
            <a:off x="990600" y="1219200"/>
            <a:ext cx="7772400" cy="5257800"/>
          </a:xfrm>
        </p:spPr>
        <p:txBody>
          <a:bodyPr/>
          <a:p>
            <a:pPr>
              <a:buFont typeface="Wingdings" pitchFamily="2" charset="2"/>
              <a:buChar char="Ø"/>
            </a:pPr>
            <a:r>
              <a:rPr b="1" dirty="0" sz="2500" lang="en-US"/>
              <a:t>Lazarus Theory states that a thought must come before any emotion or physiological arousal.  </a:t>
            </a:r>
            <a:endParaRPr b="1" dirty="0" sz="2500" lang="en-US" smtClean="0"/>
          </a:p>
          <a:p>
            <a:pPr>
              <a:buFont typeface="Wingdings" pitchFamily="2" charset="2"/>
              <a:buChar char="Ø"/>
            </a:pPr>
            <a:r>
              <a:rPr b="1" dirty="0" sz="2500" lang="en-US" smtClean="0"/>
              <a:t>In </a:t>
            </a:r>
            <a:r>
              <a:rPr b="1" dirty="0" sz="2500" lang="en-US"/>
              <a:t>other words, you must first think about your situation before you can experience an emotion.</a:t>
            </a:r>
          </a:p>
          <a:p>
            <a:pPr indent="0" marL="0">
              <a:buNone/>
            </a:pPr>
            <a:r>
              <a:rPr b="1" dirty="0" sz="2500" lang="en-US" smtClean="0">
                <a:solidFill>
                  <a:srgbClr val="FF0000"/>
                </a:solidFill>
              </a:rPr>
              <a:t>EXAMPLE</a:t>
            </a:r>
            <a:r>
              <a:rPr b="1" dirty="0" sz="2500" lang="en-US">
                <a:solidFill>
                  <a:srgbClr val="FF0000"/>
                </a:solidFill>
              </a:rPr>
              <a:t>:</a:t>
            </a:r>
            <a:r>
              <a:rPr b="1" dirty="0" sz="2500" lang="en-US"/>
              <a:t>  You are walking down a dark alley late at night.  You hear footsteps behind you and you think it may </a:t>
            </a:r>
            <a:r>
              <a:rPr b="1" dirty="0" sz="2500" lang="en-US">
                <a:solidFill>
                  <a:srgbClr val="FF0000"/>
                </a:solidFill>
              </a:rPr>
              <a:t>be a </a:t>
            </a:r>
            <a:r>
              <a:rPr b="1" dirty="0" sz="2500" lang="en-US" smtClean="0">
                <a:solidFill>
                  <a:srgbClr val="FF0000"/>
                </a:solidFill>
              </a:rPr>
              <a:t>robber </a:t>
            </a:r>
            <a:r>
              <a:rPr b="1" dirty="0" sz="2500" lang="en-US"/>
              <a:t>so you begin to </a:t>
            </a:r>
            <a:r>
              <a:rPr b="1" dirty="0" sz="2500" lang="en-US">
                <a:solidFill>
                  <a:srgbClr val="FF0000"/>
                </a:solidFill>
              </a:rPr>
              <a:t>tremble</a:t>
            </a:r>
            <a:r>
              <a:rPr b="1" dirty="0" sz="2500" lang="en-US"/>
              <a:t>, </a:t>
            </a:r>
            <a:r>
              <a:rPr b="1" dirty="0" sz="2500" lang="en-US">
                <a:solidFill>
                  <a:srgbClr val="FF0000"/>
                </a:solidFill>
              </a:rPr>
              <a:t>your heart beats faster, and your breathing deepens</a:t>
            </a:r>
            <a:r>
              <a:rPr b="1" dirty="0" sz="2500" lang="en-US"/>
              <a:t> and at the same time experience fear</a:t>
            </a:r>
            <a:r>
              <a:rPr b="1" dirty="0" sz="2500" lang="en-US" smtClean="0"/>
              <a:t>.</a:t>
            </a:r>
          </a:p>
          <a:p>
            <a:pPr indent="0" marL="0">
              <a:buNone/>
            </a:pPr>
            <a:endParaRPr b="1" dirty="0" sz="1200" lang="en-US"/>
          </a:p>
          <a:p>
            <a:pPr indent="0" marL="0">
              <a:buNone/>
            </a:pPr>
            <a:r>
              <a:rPr b="1" dirty="0" sz="2500" i="1" lang="en-GB" smtClean="0">
                <a:solidFill>
                  <a:srgbClr val="0070C0"/>
                </a:solidFill>
              </a:rPr>
              <a:t>EVENT _____Thought _____physical arousal </a:t>
            </a:r>
            <a:r>
              <a:rPr b="1" sz="2500" i="1" lang="en-GB" smtClean="0">
                <a:solidFill>
                  <a:srgbClr val="0070C0"/>
                </a:solidFill>
              </a:rPr>
              <a:t>+ emotion</a:t>
            </a:r>
            <a:endParaRPr b="1" dirty="0" sz="2500" lang="en-US">
              <a:solidFill>
                <a:srgbClr val="0070C0"/>
              </a:solidFill>
            </a:endParaRPr>
          </a:p>
          <a:p>
            <a:pPr indent="0" marL="0">
              <a:buNone/>
            </a:pPr>
            <a:endParaRPr dirty="0" lang="en-US"/>
          </a:p>
        </p:txBody>
      </p:sp>
      <p:sp>
        <p:nvSpPr>
          <p:cNvPr id="1051225" name="Slide Number Placeholder 4"/>
          <p:cNvSpPr>
            <a:spLocks noGrp="1"/>
          </p:cNvSpPr>
          <p:nvPr>
            <p:ph type="sldNum" sz="quarter" idx="12"/>
          </p:nvPr>
        </p:nvSpPr>
        <p:spPr/>
        <p:txBody>
          <a:bodyPr/>
          <a:p>
            <a:fld id="{815E54C9-4A91-4CB5-9590-E765527F3680}" type="slidenum">
              <a:rPr lang="en-US" smtClean="0">
                <a:solidFill>
                  <a:srgbClr val="A08366"/>
                </a:solidFill>
              </a:rPr>
              <a:t>235</a:t>
            </a:fld>
            <a:endParaRPr lang="en-US">
              <a:solidFill>
                <a:srgbClr val="A08366"/>
              </a:solidFill>
            </a:endParaRPr>
          </a:p>
        </p:txBody>
      </p:sp>
    </p:spTree>
  </p:cSld>
  <p:clrMapOvr>
    <a:masterClrMapping/>
  </p:clrMapOvr>
  <p:transition spd="med">
    <p:random/>
  </p:transition>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843" name=""/>
        <p:cNvGrpSpPr/>
        <p:nvPr/>
      </p:nvGrpSpPr>
      <p:grpSpPr>
        <a:xfrm>
          <a:off x="0" y="0"/>
          <a:ext cx="0" cy="0"/>
          <a:chOff x="0" y="0"/>
          <a:chExt cx="0" cy="0"/>
        </a:xfrm>
      </p:grpSpPr>
      <p:sp>
        <p:nvSpPr>
          <p:cNvPr id="1051226" name="Title 1"/>
          <p:cNvSpPr>
            <a:spLocks noGrp="1"/>
          </p:cNvSpPr>
          <p:nvPr>
            <p:ph type="title"/>
          </p:nvPr>
        </p:nvSpPr>
        <p:spPr>
          <a:xfrm>
            <a:off x="990600" y="304800"/>
            <a:ext cx="7772400" cy="533400"/>
          </a:xfrm>
        </p:spPr>
        <p:txBody>
          <a:bodyPr/>
          <a:p>
            <a:r>
              <a:rPr b="1" dirty="0" lang="en-US" smtClean="0"/>
              <a:t/>
            </a:r>
            <a:br>
              <a:rPr b="1" dirty="0" lang="en-US" smtClean="0"/>
            </a:br>
            <a:r>
              <a:rPr b="1" dirty="0" lang="en-US"/>
              <a:t> </a:t>
            </a:r>
            <a:r>
              <a:rPr b="1" dirty="0" sz="3200" lang="en-US" smtClean="0">
                <a:solidFill>
                  <a:srgbClr val="00B0F0"/>
                </a:solidFill>
              </a:rPr>
              <a:t>5. Facial </a:t>
            </a:r>
            <a:r>
              <a:rPr b="1" dirty="0" sz="3200" lang="en-US">
                <a:solidFill>
                  <a:srgbClr val="00B0F0"/>
                </a:solidFill>
              </a:rPr>
              <a:t>Feedback Theory</a:t>
            </a:r>
            <a:r>
              <a:rPr dirty="0" sz="3200" lang="en-US">
                <a:solidFill>
                  <a:srgbClr val="00B0F0"/>
                </a:solidFill>
              </a:rPr>
              <a:t/>
            </a:r>
            <a:br>
              <a:rPr dirty="0" sz="3200" lang="en-US">
                <a:solidFill>
                  <a:srgbClr val="00B0F0"/>
                </a:solidFill>
              </a:rPr>
            </a:br>
            <a:endParaRPr dirty="0" sz="3200" lang="en-US">
              <a:solidFill>
                <a:srgbClr val="00B0F0"/>
              </a:solidFill>
            </a:endParaRPr>
          </a:p>
        </p:txBody>
      </p:sp>
      <p:sp>
        <p:nvSpPr>
          <p:cNvPr id="1051227" name="Content Placeholder 2"/>
          <p:cNvSpPr>
            <a:spLocks noGrp="1"/>
          </p:cNvSpPr>
          <p:nvPr>
            <p:ph idx="1"/>
          </p:nvPr>
        </p:nvSpPr>
        <p:spPr>
          <a:xfrm>
            <a:off x="838200" y="990600"/>
            <a:ext cx="8001000" cy="5791200"/>
          </a:xfrm>
        </p:spPr>
        <p:txBody>
          <a:bodyPr/>
          <a:p>
            <a:pPr>
              <a:buFont typeface="Wingdings" pitchFamily="2" charset="2"/>
              <a:buChar char="Ø"/>
            </a:pPr>
            <a:r>
              <a:rPr b="1" dirty="0" sz="2800" lang="en-US"/>
              <a:t>According to the facial feedback theory, emotion is the experience of changes in </a:t>
            </a:r>
            <a:r>
              <a:rPr b="1" dirty="0" sz="2800" lang="en-US">
                <a:solidFill>
                  <a:srgbClr val="FF0000"/>
                </a:solidFill>
              </a:rPr>
              <a:t>our facial muscles.</a:t>
            </a:r>
            <a:r>
              <a:rPr b="1" dirty="0" sz="2800" lang="en-US"/>
              <a:t>  </a:t>
            </a:r>
            <a:endParaRPr b="1" dirty="0" sz="2800" lang="en-US" smtClean="0"/>
          </a:p>
          <a:p>
            <a:pPr>
              <a:buFont typeface="Wingdings" pitchFamily="2" charset="2"/>
              <a:buChar char="Ø"/>
            </a:pPr>
            <a:r>
              <a:rPr b="1" dirty="0" sz="2800" lang="en-US" smtClean="0"/>
              <a:t>In </a:t>
            </a:r>
            <a:r>
              <a:rPr b="1" dirty="0" sz="2800" lang="en-US"/>
              <a:t>other words, when we </a:t>
            </a:r>
            <a:r>
              <a:rPr b="1" dirty="0" sz="2800" lang="en-US">
                <a:solidFill>
                  <a:srgbClr val="0070C0"/>
                </a:solidFill>
              </a:rPr>
              <a:t>smile</a:t>
            </a:r>
            <a:r>
              <a:rPr b="1" dirty="0" sz="2800" lang="en-US"/>
              <a:t>, we then experience pleasure, or happiness.  When we </a:t>
            </a:r>
            <a:r>
              <a:rPr b="1" dirty="0" sz="2800" lang="en-US">
                <a:solidFill>
                  <a:srgbClr val="0070C0"/>
                </a:solidFill>
              </a:rPr>
              <a:t>frown</a:t>
            </a:r>
            <a:r>
              <a:rPr b="1" dirty="0" sz="2800" lang="en-US"/>
              <a:t>, we then experience sadness.  </a:t>
            </a:r>
            <a:endParaRPr b="1" dirty="0" sz="2800" lang="en-US" smtClean="0"/>
          </a:p>
          <a:p>
            <a:pPr>
              <a:buFont typeface="Wingdings" pitchFamily="2" charset="2"/>
              <a:buChar char="Ø"/>
            </a:pPr>
            <a:r>
              <a:rPr b="1" dirty="0" sz="2800" lang="en-US" smtClean="0"/>
              <a:t>It </a:t>
            </a:r>
            <a:r>
              <a:rPr b="1" dirty="0" sz="2800" lang="en-US"/>
              <a:t>is the changes in our facial muscles that cue our brains and provide the basis of our emotions.  </a:t>
            </a:r>
            <a:endParaRPr b="1" dirty="0" sz="2800" lang="en-US" smtClean="0"/>
          </a:p>
          <a:p>
            <a:pPr>
              <a:buFont typeface="Wingdings" pitchFamily="2" charset="2"/>
              <a:buChar char="Ø"/>
            </a:pPr>
            <a:r>
              <a:rPr b="1" dirty="0" sz="2800" lang="en-US" smtClean="0"/>
              <a:t>Just </a:t>
            </a:r>
            <a:r>
              <a:rPr b="1" dirty="0" sz="2800" lang="en-US"/>
              <a:t>as there are an unlimited number of muscle configurations in our face, so too are there a seemingly unlimited number of emotions.</a:t>
            </a:r>
          </a:p>
          <a:p>
            <a:pPr indent="0" marL="0">
              <a:buNone/>
            </a:pPr>
            <a:endParaRPr dirty="0" sz="2800" lang="en-US"/>
          </a:p>
          <a:p>
            <a:pPr indent="0" marL="0">
              <a:buNone/>
            </a:pPr>
            <a:endParaRPr dirty="0" lang="en-US"/>
          </a:p>
        </p:txBody>
      </p:sp>
      <p:sp>
        <p:nvSpPr>
          <p:cNvPr id="1051228" name="Slide Number Placeholder 4"/>
          <p:cNvSpPr>
            <a:spLocks noGrp="1"/>
          </p:cNvSpPr>
          <p:nvPr>
            <p:ph type="sldNum" sz="quarter" idx="12"/>
          </p:nvPr>
        </p:nvSpPr>
        <p:spPr/>
        <p:txBody>
          <a:bodyPr/>
          <a:p>
            <a:fld id="{815E54C9-4A91-4CB5-9590-E765527F3680}" type="slidenum">
              <a:rPr lang="en-US" smtClean="0">
                <a:solidFill>
                  <a:srgbClr val="A08366"/>
                </a:solidFill>
              </a:rPr>
              <a:t>236</a:t>
            </a:fld>
            <a:endParaRPr lang="en-US">
              <a:solidFill>
                <a:srgbClr val="A08366"/>
              </a:solidFill>
            </a:endParaRPr>
          </a:p>
        </p:txBody>
      </p:sp>
    </p:spTree>
  </p:cSld>
  <p:clrMapOvr>
    <a:masterClrMapping/>
  </p:clrMapOvr>
  <p:transition spd="med">
    <p:random/>
  </p:transition>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844" name=""/>
        <p:cNvGrpSpPr/>
        <p:nvPr/>
      </p:nvGrpSpPr>
      <p:grpSpPr>
        <a:xfrm>
          <a:off x="0" y="0"/>
          <a:ext cx="0" cy="0"/>
          <a:chOff x="0" y="0"/>
          <a:chExt cx="0" cy="0"/>
        </a:xfrm>
      </p:grpSpPr>
      <p:sp>
        <p:nvSpPr>
          <p:cNvPr id="1051229" name="Title 1"/>
          <p:cNvSpPr>
            <a:spLocks noGrp="1"/>
          </p:cNvSpPr>
          <p:nvPr>
            <p:ph type="title"/>
          </p:nvPr>
        </p:nvSpPr>
        <p:spPr>
          <a:xfrm>
            <a:off x="990600" y="304800"/>
            <a:ext cx="7772400" cy="1143000"/>
          </a:xfrm>
        </p:spPr>
        <p:txBody>
          <a:bodyPr/>
          <a:p>
            <a:r>
              <a:rPr dirty="0" lang="en-US" smtClean="0"/>
              <a:t>Cont..</a:t>
            </a:r>
            <a:endParaRPr dirty="0" lang="en-US"/>
          </a:p>
        </p:txBody>
      </p:sp>
      <p:sp>
        <p:nvSpPr>
          <p:cNvPr id="1051230" name="Content Placeholder 2"/>
          <p:cNvSpPr>
            <a:spLocks noGrp="1"/>
          </p:cNvSpPr>
          <p:nvPr>
            <p:ph idx="1"/>
          </p:nvPr>
        </p:nvSpPr>
        <p:spPr>
          <a:xfrm>
            <a:off x="914400" y="1600200"/>
            <a:ext cx="7924800" cy="4495800"/>
          </a:xfrm>
        </p:spPr>
        <p:txBody>
          <a:bodyPr/>
          <a:p>
            <a:pPr indent="0" lvl="0" marL="0">
              <a:buClr>
                <a:srgbClr val="CE9964"/>
              </a:buClr>
              <a:buNone/>
            </a:pPr>
            <a:r>
              <a:rPr b="1" dirty="0" sz="2800" lang="en-US">
                <a:solidFill>
                  <a:srgbClr val="FF0000"/>
                </a:solidFill>
              </a:rPr>
              <a:t>EXAMPLE:</a:t>
            </a:r>
            <a:r>
              <a:rPr b="1" dirty="0" sz="2800" lang="en-US">
                <a:solidFill>
                  <a:srgbClr val="402000"/>
                </a:solidFill>
              </a:rPr>
              <a:t>  You are walking down a dark alley late at night.  You hear footsteps behind you and </a:t>
            </a:r>
            <a:r>
              <a:rPr b="1" dirty="0" sz="2800" lang="en-US">
                <a:solidFill>
                  <a:srgbClr val="FF0000"/>
                </a:solidFill>
              </a:rPr>
              <a:t>your eyes widen</a:t>
            </a:r>
            <a:r>
              <a:rPr b="1" dirty="0" sz="2800" lang="en-US">
                <a:solidFill>
                  <a:srgbClr val="402000"/>
                </a:solidFill>
              </a:rPr>
              <a:t>, </a:t>
            </a:r>
            <a:r>
              <a:rPr b="1" dirty="0" sz="2800" lang="en-US">
                <a:solidFill>
                  <a:srgbClr val="FF0000"/>
                </a:solidFill>
              </a:rPr>
              <a:t>your teeth clench </a:t>
            </a:r>
            <a:r>
              <a:rPr b="1" dirty="0" sz="2800" lang="en-US">
                <a:solidFill>
                  <a:srgbClr val="402000"/>
                </a:solidFill>
              </a:rPr>
              <a:t>and your brain interprets these facial changes as the </a:t>
            </a:r>
            <a:r>
              <a:rPr b="1" dirty="0" sz="2800" lang="en-US">
                <a:solidFill>
                  <a:srgbClr val="FF0000"/>
                </a:solidFill>
              </a:rPr>
              <a:t>expression of fear</a:t>
            </a:r>
            <a:r>
              <a:rPr b="1" dirty="0" sz="2800" lang="en-US">
                <a:solidFill>
                  <a:srgbClr val="402000"/>
                </a:solidFill>
              </a:rPr>
              <a:t>.  Therefore you experience the emotion of fear.</a:t>
            </a:r>
          </a:p>
          <a:p>
            <a:pPr lvl="0">
              <a:buClr>
                <a:srgbClr val="CE9964"/>
              </a:buClr>
            </a:pPr>
            <a:endParaRPr b="1" dirty="0" sz="2800" i="1" lang="en-US" smtClean="0">
              <a:solidFill>
                <a:srgbClr val="402000"/>
              </a:solidFill>
            </a:endParaRPr>
          </a:p>
          <a:p>
            <a:pPr indent="0" lvl="0" marL="0">
              <a:buClr>
                <a:srgbClr val="CE9964"/>
              </a:buClr>
              <a:buNone/>
            </a:pPr>
            <a:r>
              <a:rPr b="1" dirty="0" sz="2800" i="1" lang="en-US" smtClean="0">
                <a:solidFill>
                  <a:srgbClr val="0070C0"/>
                </a:solidFill>
              </a:rPr>
              <a:t>Event</a:t>
            </a:r>
            <a:r>
              <a:rPr b="1" dirty="0" sz="2800" i="1" lang="en-US">
                <a:solidFill>
                  <a:srgbClr val="0070C0"/>
                </a:solidFill>
              </a:rPr>
              <a:t>_______ Facial Changes _______ Emotion</a:t>
            </a:r>
            <a:endParaRPr b="1" dirty="0" lang="en-US">
              <a:solidFill>
                <a:srgbClr val="0070C0"/>
              </a:solidFill>
            </a:endParaRPr>
          </a:p>
        </p:txBody>
      </p:sp>
      <p:sp>
        <p:nvSpPr>
          <p:cNvPr id="1051231" name="Slide Number Placeholder 4"/>
          <p:cNvSpPr>
            <a:spLocks noGrp="1"/>
          </p:cNvSpPr>
          <p:nvPr>
            <p:ph type="sldNum" sz="quarter" idx="12"/>
          </p:nvPr>
        </p:nvSpPr>
        <p:spPr/>
        <p:txBody>
          <a:bodyPr/>
          <a:p>
            <a:fld id="{815E54C9-4A91-4CB5-9590-E765527F3680}" type="slidenum">
              <a:rPr lang="en-US" smtClean="0">
                <a:solidFill>
                  <a:srgbClr val="A08366"/>
                </a:solidFill>
              </a:rPr>
              <a:t>237</a:t>
            </a:fld>
            <a:endParaRPr lang="en-US">
              <a:solidFill>
                <a:srgbClr val="A08366"/>
              </a:solidFill>
            </a:endParaRPr>
          </a:p>
        </p:txBody>
      </p:sp>
    </p:spTree>
  </p:cSld>
  <p:clrMapOvr>
    <a:masterClrMapping/>
  </p:clrMapOvr>
  <p:transition spd="med">
    <p:random/>
  </p:transition>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01" name=""/>
        <p:cNvGrpSpPr/>
        <p:nvPr/>
      </p:nvGrpSpPr>
      <p:grpSpPr>
        <a:xfrm>
          <a:off x="0" y="0"/>
          <a:ext cx="0" cy="0"/>
          <a:chOff x="0" y="0"/>
          <a:chExt cx="0" cy="0"/>
        </a:xfrm>
      </p:grpSpPr>
      <p:sp>
        <p:nvSpPr>
          <p:cNvPr id="1050237" name="Rectangle 2"/>
          <p:cNvSpPr>
            <a:spLocks noGrp="1" noChangeArrowheads="1"/>
          </p:cNvSpPr>
          <p:nvPr>
            <p:ph type="ctrTitle"/>
          </p:nvPr>
        </p:nvSpPr>
        <p:spPr/>
        <p:txBody>
          <a:bodyPr/>
          <a:p>
            <a:pPr eaLnBrk="1" hangingPunct="1"/>
            <a:r>
              <a:rPr lang="en-US" smtClean="0"/>
              <a:t>Major Perspectives of Psychology</a:t>
            </a:r>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03" name=""/>
        <p:cNvGrpSpPr/>
        <p:nvPr/>
      </p:nvGrpSpPr>
      <p:grpSpPr>
        <a:xfrm>
          <a:off x="0" y="0"/>
          <a:ext cx="0" cy="0"/>
          <a:chOff x="0" y="0"/>
          <a:chExt cx="0" cy="0"/>
        </a:xfrm>
      </p:grpSpPr>
      <p:sp>
        <p:nvSpPr>
          <p:cNvPr id="1050243" name="Rectangle 2"/>
          <p:cNvSpPr>
            <a:spLocks noGrp="1" noChangeArrowheads="1"/>
          </p:cNvSpPr>
          <p:nvPr>
            <p:ph type="title"/>
          </p:nvPr>
        </p:nvSpPr>
        <p:spPr/>
        <p:txBody>
          <a:bodyPr/>
          <a:p>
            <a:pPr eaLnBrk="1" hangingPunct="1"/>
            <a:r>
              <a:rPr lang="en-US" smtClean="0"/>
              <a:t>Perspectives</a:t>
            </a:r>
          </a:p>
        </p:txBody>
      </p:sp>
      <p:sp>
        <p:nvSpPr>
          <p:cNvPr id="1050244" name="Rectangle 3"/>
          <p:cNvSpPr>
            <a:spLocks noGrp="1" noChangeArrowheads="1"/>
          </p:cNvSpPr>
          <p:nvPr>
            <p:ph type="body" idx="1"/>
          </p:nvPr>
        </p:nvSpPr>
        <p:spPr/>
        <p:txBody>
          <a:bodyPr/>
          <a:p>
            <a:pPr eaLnBrk="1" hangingPunct="1"/>
            <a:r>
              <a:rPr dirty="0" lang="en-US" smtClean="0"/>
              <a:t>Psychoanalytic</a:t>
            </a:r>
          </a:p>
          <a:p>
            <a:pPr eaLnBrk="1" hangingPunct="1"/>
            <a:r>
              <a:rPr dirty="0" lang="en-US" smtClean="0"/>
              <a:t>Behaviorism</a:t>
            </a:r>
          </a:p>
          <a:p>
            <a:pPr eaLnBrk="1" hangingPunct="1"/>
            <a:r>
              <a:rPr dirty="0" lang="en-US" smtClean="0"/>
              <a:t>Humanism</a:t>
            </a:r>
          </a:p>
          <a:p>
            <a:pPr eaLnBrk="1" hangingPunct="1"/>
            <a:r>
              <a:rPr dirty="0" lang="en-US" smtClean="0"/>
              <a:t>Cognitive</a:t>
            </a:r>
          </a:p>
          <a:p>
            <a:pPr eaLnBrk="1" hangingPunct="1"/>
            <a:r>
              <a:rPr dirty="0" lang="en-US" smtClean="0"/>
              <a:t>Evolutionary</a:t>
            </a:r>
          </a:p>
          <a:p>
            <a:pPr eaLnBrk="1" hangingPunct="1"/>
            <a:r>
              <a:rPr dirty="0" lang="en-US" smtClean="0"/>
              <a:t>Biological/Biomedical</a:t>
            </a:r>
          </a:p>
          <a:p>
            <a:pPr eaLnBrk="1" hangingPunct="1"/>
            <a:r>
              <a:rPr dirty="0" lang="en-US" smtClean="0"/>
              <a:t>Sociocultural</a:t>
            </a:r>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04" name=""/>
        <p:cNvGrpSpPr/>
        <p:nvPr/>
      </p:nvGrpSpPr>
      <p:grpSpPr>
        <a:xfrm>
          <a:off x="0" y="0"/>
          <a:ext cx="0" cy="0"/>
          <a:chOff x="0" y="0"/>
          <a:chExt cx="0" cy="0"/>
        </a:xfrm>
      </p:grpSpPr>
      <p:sp>
        <p:nvSpPr>
          <p:cNvPr id="1050245" name="Rectangle 2"/>
          <p:cNvSpPr>
            <a:spLocks noGrp="1" noChangeArrowheads="1"/>
          </p:cNvSpPr>
          <p:nvPr>
            <p:ph type="title"/>
          </p:nvPr>
        </p:nvSpPr>
        <p:spPr>
          <a:xfrm>
            <a:off x="457200" y="277813"/>
            <a:ext cx="8229600" cy="712787"/>
          </a:xfrm>
        </p:spPr>
        <p:txBody>
          <a:bodyPr/>
          <a:p>
            <a:pPr eaLnBrk="1" hangingPunct="1"/>
            <a:r>
              <a:rPr sz="4000" lang="en-US" smtClean="0"/>
              <a:t>Psychodynamic</a:t>
            </a:r>
          </a:p>
        </p:txBody>
      </p:sp>
      <p:sp>
        <p:nvSpPr>
          <p:cNvPr id="1050246" name="Rectangle 3"/>
          <p:cNvSpPr>
            <a:spLocks noGrp="1" noChangeArrowheads="1"/>
          </p:cNvSpPr>
          <p:nvPr>
            <p:ph type="body" idx="1"/>
          </p:nvPr>
        </p:nvSpPr>
        <p:spPr>
          <a:xfrm>
            <a:off x="152400" y="1066800"/>
            <a:ext cx="5029200" cy="5791200"/>
          </a:xfrm>
        </p:spPr>
        <p:txBody>
          <a:bodyPr/>
          <a:p>
            <a:pPr eaLnBrk="1" hangingPunct="1">
              <a:lnSpc>
                <a:spcPct val="90000"/>
              </a:lnSpc>
            </a:pPr>
            <a:r>
              <a:rPr lang="en-US" smtClean="0">
                <a:latin typeface="Candara" pitchFamily="34" charset="0"/>
              </a:rPr>
              <a:t>The psychodynamic perspective originated with the work of Sigmund Freud. This perspective emphasizes the role of the </a:t>
            </a:r>
            <a:r>
              <a:rPr lang="en-US" u="sng" smtClean="0">
                <a:latin typeface="Candara" pitchFamily="34" charset="0"/>
              </a:rPr>
              <a:t>unconscious</a:t>
            </a:r>
            <a:r>
              <a:rPr lang="en-US" smtClean="0">
                <a:latin typeface="Candara" pitchFamily="34" charset="0"/>
              </a:rPr>
              <a:t> mind, early childhood experiences, and interpersonal relationships to explain human behavior and to treat people suffering from mental illnesses.</a:t>
            </a:r>
            <a:r>
              <a:rPr lang="en-US" smtClean="0"/>
              <a:t> </a:t>
            </a:r>
          </a:p>
        </p:txBody>
      </p:sp>
      <p:pic>
        <p:nvPicPr>
          <p:cNvPr id="2097153" name="Picture 5" descr="SigmundFreudActionFigure"/>
          <p:cNvPicPr>
            <a:picLocks noChangeAspect="1" noChangeArrowheads="1"/>
          </p:cNvPicPr>
          <p:nvPr/>
        </p:nvPicPr>
        <p:blipFill>
          <a:blip xmlns:r="http://schemas.openxmlformats.org/officeDocument/2006/relationships" r:embed="rId1"/>
          <a:srcRect/>
          <a:stretch>
            <a:fillRect/>
          </a:stretch>
        </p:blipFill>
        <p:spPr bwMode="auto">
          <a:xfrm>
            <a:off x="5654675" y="1905000"/>
            <a:ext cx="3489325" cy="3533775"/>
          </a:xfrm>
          <a:prstGeom prst="rect"/>
          <a:noFill/>
          <a:ln w="9525">
            <a:noFill/>
            <a:miter lim="800000"/>
            <a:headEnd/>
            <a:tailEnd/>
          </a:ln>
        </p:spPr>
      </p:pic>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06" name=""/>
        <p:cNvGrpSpPr/>
        <p:nvPr/>
      </p:nvGrpSpPr>
      <p:grpSpPr>
        <a:xfrm>
          <a:off x="0" y="0"/>
          <a:ext cx="0" cy="0"/>
          <a:chOff x="0" y="0"/>
          <a:chExt cx="0" cy="0"/>
        </a:xfrm>
      </p:grpSpPr>
      <p:sp>
        <p:nvSpPr>
          <p:cNvPr id="1050253" name="Rectangle 5"/>
          <p:cNvSpPr>
            <a:spLocks noGrp="1" noChangeArrowheads="1"/>
          </p:cNvSpPr>
          <p:nvPr>
            <p:ph type="title"/>
          </p:nvPr>
        </p:nvSpPr>
        <p:spPr/>
        <p:txBody>
          <a:bodyPr/>
          <a:p>
            <a:pPr eaLnBrk="1" hangingPunct="1"/>
            <a:r>
              <a:rPr dirty="0" lang="en-US" smtClean="0"/>
              <a:t>Cont…..</a:t>
            </a:r>
          </a:p>
        </p:txBody>
      </p:sp>
      <p:sp>
        <p:nvSpPr>
          <p:cNvPr id="1050254" name="Rectangle 6"/>
          <p:cNvSpPr>
            <a:spLocks noGrp="1" noChangeArrowheads="1"/>
          </p:cNvSpPr>
          <p:nvPr>
            <p:ph type="body" sz="half" idx="1"/>
          </p:nvPr>
        </p:nvSpPr>
        <p:spPr>
          <a:xfrm>
            <a:off x="0" y="1600200"/>
            <a:ext cx="4191000" cy="5029200"/>
          </a:xfrm>
        </p:spPr>
        <p:txBody>
          <a:bodyPr/>
          <a:p>
            <a:pPr eaLnBrk="1" hangingPunct="1"/>
            <a:r>
              <a:rPr lang="en-US" smtClean="0"/>
              <a:t>Our personality is a conflict between our unconscious Id and our superego (our moral sense) and our ego (our sense of reality).</a:t>
            </a:r>
          </a:p>
        </p:txBody>
      </p:sp>
      <p:sp>
        <p:nvSpPr>
          <p:cNvPr id="1050255" name="Rectangle 7"/>
          <p:cNvSpPr>
            <a:spLocks noGrp="1" noChangeArrowheads="1"/>
          </p:cNvSpPr>
          <p:nvPr>
            <p:ph type="body" sz="half" idx="2"/>
          </p:nvPr>
        </p:nvSpPr>
        <p:spPr/>
        <p:txBody>
          <a:bodyPr/>
          <a:p>
            <a:pPr eaLnBrk="1" hangingPunct="1"/>
            <a:endParaRPr lang="en-US" smtClean="0"/>
          </a:p>
        </p:txBody>
      </p:sp>
      <p:pic>
        <p:nvPicPr>
          <p:cNvPr id="2097154" name="Picture 4" descr="id_ego_superego_by_surreal32.jpg"/>
          <p:cNvPicPr>
            <a:picLocks noChangeAspect="1" noChangeArrowheads="1"/>
          </p:cNvPicPr>
          <p:nvPr/>
        </p:nvPicPr>
        <p:blipFill>
          <a:blip xmlns:r="http://schemas.openxmlformats.org/officeDocument/2006/relationships" r:embed="rId1"/>
          <a:srcRect/>
          <a:stretch>
            <a:fillRect/>
          </a:stretch>
        </p:blipFill>
        <p:spPr bwMode="auto">
          <a:xfrm>
            <a:off x="4194175" y="914400"/>
            <a:ext cx="4949825" cy="6324600"/>
          </a:xfrm>
          <a:prstGeom prst="rect"/>
          <a:noFill/>
          <a:ln w="9525">
            <a:noFill/>
            <a:miter lim="800000"/>
            <a:headEnd/>
            <a:tailEnd/>
          </a:ln>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54"/>
                                        </p:tgtEl>
                                        <p:attrNameLst>
                                          <p:attrName>style.visibility</p:attrName>
                                        </p:attrNameLst>
                                      </p:cBhvr>
                                      <p:to>
                                        <p:strVal val="visible"/>
                                      </p:to>
                                    </p:set>
                                    <p:anim calcmode="lin" valueType="num">
                                      <p:cBhvr additive="base">
                                        <p:cTn dur="500" fill="hold" id="7"/>
                                        <p:tgtEl>
                                          <p:spTgt spid="2097154"/>
                                        </p:tgtEl>
                                        <p:attrNameLst>
                                          <p:attrName>ppt_x</p:attrName>
                                        </p:attrNameLst>
                                      </p:cBhvr>
                                      <p:tavLst>
                                        <p:tav tm="0">
                                          <p:val>
                                            <p:strVal val="#ppt_x"/>
                                          </p:val>
                                        </p:tav>
                                        <p:tav tm="100000">
                                          <p:val>
                                            <p:strVal val="#ppt_x"/>
                                          </p:val>
                                        </p:tav>
                                      </p:tavLst>
                                    </p:anim>
                                    <p:anim calcmode="lin" valueType="num">
                                      <p:cBhvr additive="base">
                                        <p:cTn dur="500" fill="hold" id="8"/>
                                        <p:tgtEl>
                                          <p:spTgt spid="2097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50256" name="Rectangle 2"/>
          <p:cNvSpPr>
            <a:spLocks noGrp="1" noChangeArrowheads="1"/>
          </p:cNvSpPr>
          <p:nvPr>
            <p:ph type="title"/>
          </p:nvPr>
        </p:nvSpPr>
        <p:spPr/>
        <p:txBody>
          <a:bodyPr/>
          <a:p>
            <a:pPr eaLnBrk="1" hangingPunct="1"/>
            <a:r>
              <a:rPr lang="en-US" smtClean="0"/>
              <a:t>Defense Mechanisms</a:t>
            </a:r>
          </a:p>
        </p:txBody>
      </p:sp>
      <p:sp>
        <p:nvSpPr>
          <p:cNvPr id="1050257" name="Rectangle 3"/>
          <p:cNvSpPr>
            <a:spLocks noGrp="1" noChangeArrowheads="1"/>
          </p:cNvSpPr>
          <p:nvPr>
            <p:ph type="body" idx="1"/>
          </p:nvPr>
        </p:nvSpPr>
        <p:spPr/>
        <p:txBody>
          <a:bodyPr/>
          <a:p>
            <a:pPr eaLnBrk="1" hangingPunct="1"/>
            <a:endParaRPr lang="en-US" smtClean="0"/>
          </a:p>
        </p:txBody>
      </p:sp>
      <p:pic>
        <p:nvPicPr>
          <p:cNvPr id="2097155" name="Picture 5" descr="2726128903_330f52690f_o"/>
          <p:cNvPicPr>
            <a:picLocks noChangeAspect="1" noChangeArrowheads="1"/>
          </p:cNvPicPr>
          <p:nvPr/>
        </p:nvPicPr>
        <p:blipFill>
          <a:blip xmlns:r="http://schemas.openxmlformats.org/officeDocument/2006/relationships" r:embed="rId1"/>
          <a:srcRect/>
          <a:stretch>
            <a:fillRect/>
          </a:stretch>
        </p:blipFill>
        <p:spPr bwMode="auto">
          <a:xfrm>
            <a:off x="533400" y="1120775"/>
            <a:ext cx="8077200" cy="5737225"/>
          </a:xfrm>
          <a:prstGeom prst="rect"/>
          <a:noFill/>
          <a:ln w="9525">
            <a:noFill/>
            <a:miter lim="800000"/>
            <a:headEnd/>
            <a:tailEnd/>
          </a:ln>
        </p:spPr>
      </p:pic>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sp>
        <p:nvSpPr>
          <p:cNvPr id="1050258" name="Rectangle 2"/>
          <p:cNvSpPr>
            <a:spLocks noGrp="1" noChangeArrowheads="1"/>
          </p:cNvSpPr>
          <p:nvPr>
            <p:ph type="title"/>
          </p:nvPr>
        </p:nvSpPr>
        <p:spPr/>
        <p:txBody>
          <a:bodyPr/>
          <a:p>
            <a:pPr eaLnBrk="1" hangingPunct="1"/>
            <a:r>
              <a:rPr lang="en-US" smtClean="0"/>
              <a:t>Psychoanalysis</a:t>
            </a:r>
          </a:p>
        </p:txBody>
      </p:sp>
      <p:sp>
        <p:nvSpPr>
          <p:cNvPr id="1050259" name="Rectangle 3"/>
          <p:cNvSpPr>
            <a:spLocks noGrp="1" noChangeArrowheads="1"/>
          </p:cNvSpPr>
          <p:nvPr>
            <p:ph type="body" idx="1"/>
          </p:nvPr>
        </p:nvSpPr>
        <p:spPr/>
        <p:txBody>
          <a:bodyPr/>
          <a:p>
            <a:pPr eaLnBrk="1" hangingPunct="1"/>
            <a:r>
              <a:rPr lang="en-US" smtClean="0"/>
              <a:t>Psychoanalysis is the form of treating psychological disorders, invented by Freud.</a:t>
            </a:r>
          </a:p>
          <a:p>
            <a:pPr eaLnBrk="1" hangingPunct="1"/>
            <a:r>
              <a:rPr lang="en-US" smtClean="0"/>
              <a:t>It is famous for the couch.  </a:t>
            </a:r>
          </a:p>
        </p:txBody>
      </p:sp>
      <p:pic>
        <p:nvPicPr>
          <p:cNvPr id="2097156" name="Picture 5" descr="freud-couch"/>
          <p:cNvPicPr>
            <a:picLocks noChangeAspect="1" noChangeArrowheads="1"/>
          </p:cNvPicPr>
          <p:nvPr/>
        </p:nvPicPr>
        <p:blipFill>
          <a:blip xmlns:r="http://schemas.openxmlformats.org/officeDocument/2006/relationships" r:embed="rId1"/>
          <a:srcRect/>
          <a:stretch>
            <a:fillRect/>
          </a:stretch>
        </p:blipFill>
        <p:spPr bwMode="auto">
          <a:xfrm>
            <a:off x="1676400" y="3429000"/>
            <a:ext cx="5334000" cy="2827338"/>
          </a:xfrm>
          <a:prstGeom prst="rect"/>
          <a:noFill/>
          <a:ln w="9525">
            <a:noFill/>
            <a:miter lim="800000"/>
            <a:headEnd/>
            <a:tailEnd/>
          </a:ln>
        </p:spPr>
      </p:pic>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20" name=""/>
        <p:cNvGrpSpPr/>
        <p:nvPr/>
      </p:nvGrpSpPr>
      <p:grpSpPr>
        <a:xfrm>
          <a:off x="0" y="0"/>
          <a:ext cx="0" cy="0"/>
          <a:chOff x="0" y="0"/>
          <a:chExt cx="0" cy="0"/>
        </a:xfrm>
      </p:grpSpPr>
      <p:sp>
        <p:nvSpPr>
          <p:cNvPr id="1048660" name="Content Placeholder 2"/>
          <p:cNvSpPr>
            <a:spLocks noGrp="1"/>
          </p:cNvSpPr>
          <p:nvPr>
            <p:ph idx="1"/>
          </p:nvPr>
        </p:nvSpPr>
        <p:spPr>
          <a:xfrm>
            <a:off x="457200" y="533403"/>
            <a:ext cx="8229600" cy="5592763"/>
          </a:xfrm>
        </p:spPr>
        <p:txBody>
          <a:bodyPr>
            <a:normAutofit/>
          </a:bodyPr>
          <a:p>
            <a:r>
              <a:rPr dirty="0" lang="en-US" smtClean="0"/>
              <a:t>Today, as a modern discipline, psychology is defined as: </a:t>
            </a:r>
          </a:p>
          <a:p>
            <a:r>
              <a:rPr dirty="0" lang="en-US" smtClean="0"/>
              <a:t>The scientific  study of </a:t>
            </a:r>
            <a:r>
              <a:rPr b="1" dirty="0" lang="en-US" smtClean="0"/>
              <a:t>behavior and mental processes.“ </a:t>
            </a:r>
          </a:p>
        </p:txBody>
      </p:sp>
    </p:spTree>
  </p:cSld>
  <p:clrMapOvr>
    <a:masterClrMapping/>
  </p:clrMapOvr>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409" name=""/>
        <p:cNvGrpSpPr/>
        <p:nvPr/>
      </p:nvGrpSpPr>
      <p:grpSpPr>
        <a:xfrm>
          <a:off x="0" y="0"/>
          <a:ext cx="0" cy="0"/>
          <a:chOff x="0" y="0"/>
          <a:chExt cx="0" cy="0"/>
        </a:xfrm>
      </p:grpSpPr>
      <p:sp>
        <p:nvSpPr>
          <p:cNvPr id="1050260" name="Rectangle 2"/>
          <p:cNvSpPr>
            <a:spLocks noGrp="1" noChangeArrowheads="1"/>
          </p:cNvSpPr>
          <p:nvPr>
            <p:ph type="title"/>
          </p:nvPr>
        </p:nvSpPr>
        <p:spPr>
          <a:xfrm>
            <a:off x="457200" y="277813"/>
            <a:ext cx="8229600" cy="677862"/>
          </a:xfrm>
        </p:spPr>
        <p:txBody>
          <a:bodyPr/>
          <a:p>
            <a:pPr eaLnBrk="1" hangingPunct="1"/>
            <a:r>
              <a:rPr dirty="0" sz="3600" lang="en-US" smtClean="0"/>
              <a:t>What are Psychoanalytic methods of therapy (4 of them):</a:t>
            </a:r>
          </a:p>
        </p:txBody>
      </p:sp>
      <p:sp>
        <p:nvSpPr>
          <p:cNvPr id="1050261" name="Rectangle 3"/>
          <p:cNvSpPr>
            <a:spLocks noGrp="1" noChangeArrowheads="1"/>
          </p:cNvSpPr>
          <p:nvPr>
            <p:ph type="body" idx="1"/>
          </p:nvPr>
        </p:nvSpPr>
        <p:spPr>
          <a:xfrm>
            <a:off x="1182688" y="1219200"/>
            <a:ext cx="7772400" cy="4913313"/>
          </a:xfrm>
        </p:spPr>
        <p:txBody>
          <a:bodyPr/>
          <a:p>
            <a:pPr eaLnBrk="1" hangingPunct="1" indent="0" marL="0">
              <a:buNone/>
            </a:pPr>
            <a:r>
              <a:rPr b="1" dirty="0" lang="en-US" smtClean="0"/>
              <a:t>A. Free Association – </a:t>
            </a:r>
            <a:r>
              <a:rPr dirty="0" lang="en-US" smtClean="0"/>
              <a:t>patient reports anything that comes to his/her mind. </a:t>
            </a:r>
          </a:p>
          <a:p>
            <a:pPr eaLnBrk="1" hangingPunct="1"/>
            <a:endParaRPr dirty="0" lang="en-US" smtClean="0"/>
          </a:p>
          <a:p>
            <a:pPr eaLnBrk="1" hangingPunct="1"/>
            <a:r>
              <a:rPr dirty="0" lang="en-US" smtClean="0"/>
              <a:t>The psychoanalyst listens for links &amp;  themes that might tie the patient’s fragmentary thoughts or remarks together. </a:t>
            </a:r>
          </a:p>
          <a:p>
            <a:pPr eaLnBrk="1" hangingPunct="1"/>
            <a:endParaRPr dirty="0" lang="en-US" smtClean="0"/>
          </a:p>
          <a:p>
            <a:pPr eaLnBrk="1" hangingPunct="1">
              <a:buFont typeface="Wingdings" pitchFamily="2" charset="2"/>
              <a:buNone/>
            </a:pPr>
            <a:endParaRPr dirty="0" lang="en-US" smtClean="0"/>
          </a:p>
        </p:txBody>
      </p:sp>
      <p:pic>
        <p:nvPicPr>
          <p:cNvPr id="2097157" name="Picture 4" descr="patient on couch cartoon"/>
          <p:cNvPicPr>
            <a:picLocks noChangeAspect="1" noChangeArrowheads="1"/>
          </p:cNvPicPr>
          <p:nvPr/>
        </p:nvPicPr>
        <p:blipFill>
          <a:blip xmlns:r="http://schemas.openxmlformats.org/officeDocument/2006/relationships" r:embed="rId1"/>
          <a:srcRect/>
          <a:stretch>
            <a:fillRect/>
          </a:stretch>
        </p:blipFill>
        <p:spPr bwMode="auto">
          <a:xfrm>
            <a:off x="4876800" y="4364038"/>
            <a:ext cx="3279775" cy="2443162"/>
          </a:xfrm>
          <a:prstGeom prst="rect"/>
          <a:noFill/>
          <a:ln w="9525">
            <a:noFill/>
            <a:miter lim="800000"/>
            <a:headEnd/>
            <a:tailEnd/>
          </a:ln>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50261">
                                            <p:txEl>
                                              <p:pRg st="0" end="0"/>
                                            </p:txEl>
                                          </p:spTgt>
                                        </p:tgtEl>
                                        <p:attrNameLst>
                                          <p:attrName>style.visibility</p:attrName>
                                        </p:attrNameLst>
                                      </p:cBhvr>
                                      <p:to>
                                        <p:strVal val="visible"/>
                                      </p:to>
                                    </p:set>
                                    <p:anim calcmode="lin" valueType="num">
                                      <p:cBhvr additive="base">
                                        <p:cTn dur="500" fill="hold" id="7"/>
                                        <p:tgtEl>
                                          <p:spTgt spid="1050261">
                                            <p:txEl>
                                              <p:pRg st="0" end="0"/>
                                            </p:txEl>
                                          </p:spTgt>
                                        </p:tgtEl>
                                        <p:attrNameLst>
                                          <p:attrName>ppt_x</p:attrName>
                                        </p:attrNameLst>
                                      </p:cBhvr>
                                      <p:tavLst>
                                        <p:tav tm="0">
                                          <p:val>
                                            <p:strVal val="0-#ppt_w/2"/>
                                          </p:val>
                                        </p:tav>
                                        <p:tav tm="100000">
                                          <p:val>
                                            <p:strVal val="#ppt_x"/>
                                          </p:val>
                                        </p:tav>
                                      </p:tavLst>
                                    </p:anim>
                                    <p:anim calcmode="lin" valueType="num">
                                      <p:cBhvr additive="base">
                                        <p:cTn dur="500" fill="hold" id="8"/>
                                        <p:tgtEl>
                                          <p:spTgt spid="10502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1050261">
                                            <p:txEl>
                                              <p:pRg st="2" end="2"/>
                                            </p:txEl>
                                          </p:spTgt>
                                        </p:tgtEl>
                                        <p:attrNameLst>
                                          <p:attrName>style.visibility</p:attrName>
                                        </p:attrNameLst>
                                      </p:cBhvr>
                                      <p:to>
                                        <p:strVal val="visible"/>
                                      </p:to>
                                    </p:set>
                                    <p:anim calcmode="lin" valueType="num">
                                      <p:cBhvr additive="base">
                                        <p:cTn dur="500" fill="hold" id="13"/>
                                        <p:tgtEl>
                                          <p:spTgt spid="1050261">
                                            <p:txEl>
                                              <p:pRg st="2" end="2"/>
                                            </p:txEl>
                                          </p:spTgt>
                                        </p:tgtEl>
                                        <p:attrNameLst>
                                          <p:attrName>ppt_x</p:attrName>
                                        </p:attrNameLst>
                                      </p:cBhvr>
                                      <p:tavLst>
                                        <p:tav tm="0">
                                          <p:val>
                                            <p:strVal val="0-#ppt_w/2"/>
                                          </p:val>
                                        </p:tav>
                                        <p:tav tm="100000">
                                          <p:val>
                                            <p:strVal val="#ppt_x"/>
                                          </p:val>
                                        </p:tav>
                                      </p:tavLst>
                                    </p:anim>
                                    <p:anim calcmode="lin" valueType="num">
                                      <p:cBhvr additive="base">
                                        <p:cTn dur="500" fill="hold" id="14"/>
                                        <p:tgtEl>
                                          <p:spTgt spid="105026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1"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410" name=""/>
        <p:cNvGrpSpPr/>
        <p:nvPr/>
      </p:nvGrpSpPr>
      <p:grpSpPr>
        <a:xfrm>
          <a:off x="0" y="0"/>
          <a:ext cx="0" cy="0"/>
          <a:chOff x="0" y="0"/>
          <a:chExt cx="0" cy="0"/>
        </a:xfrm>
      </p:grpSpPr>
      <p:sp>
        <p:nvSpPr>
          <p:cNvPr id="1050262" name="Rectangle 2"/>
          <p:cNvSpPr>
            <a:spLocks noGrp="1" noChangeArrowheads="1"/>
          </p:cNvSpPr>
          <p:nvPr>
            <p:ph type="title"/>
          </p:nvPr>
        </p:nvSpPr>
        <p:spPr>
          <a:xfrm>
            <a:off x="457200" y="277813"/>
            <a:ext cx="8229600" cy="373062"/>
          </a:xfrm>
        </p:spPr>
        <p:txBody>
          <a:bodyPr/>
          <a:p>
            <a:pPr eaLnBrk="1" hangingPunct="1"/>
            <a:r>
              <a:rPr sz="3600" lang="en-US" smtClean="0"/>
              <a:t>B.</a:t>
            </a:r>
            <a:r>
              <a:rPr lang="en-US" smtClean="0"/>
              <a:t>  </a:t>
            </a:r>
            <a:r>
              <a:rPr b="0" sz="3600" lang="en-US" smtClean="0"/>
              <a:t>Dream analysis</a:t>
            </a:r>
            <a:r>
              <a:rPr sz="3600" lang="en-US" smtClean="0"/>
              <a:t>:</a:t>
            </a:r>
          </a:p>
        </p:txBody>
      </p:sp>
      <p:sp>
        <p:nvSpPr>
          <p:cNvPr id="1050263" name="Rectangle 3"/>
          <p:cNvSpPr>
            <a:spLocks noGrp="1" noChangeArrowheads="1"/>
          </p:cNvSpPr>
          <p:nvPr>
            <p:ph type="body" idx="1"/>
          </p:nvPr>
        </p:nvSpPr>
        <p:spPr>
          <a:xfrm>
            <a:off x="1182688" y="1219200"/>
            <a:ext cx="7772400" cy="4913313"/>
          </a:xfrm>
        </p:spPr>
        <p:txBody>
          <a:bodyPr/>
          <a:p>
            <a:pPr eaLnBrk="1" hangingPunct="1"/>
            <a:r>
              <a:rPr dirty="0" lang="en-US" smtClean="0"/>
              <a:t>Dreams have two types of content:</a:t>
            </a:r>
          </a:p>
          <a:p>
            <a:pPr eaLnBrk="1" hangingPunct="1">
              <a:buFont typeface="Wingdings" pitchFamily="2" charset="2"/>
              <a:buNone/>
            </a:pPr>
            <a:endParaRPr dirty="0" lang="en-US" smtClean="0"/>
          </a:p>
          <a:p>
            <a:pPr eaLnBrk="1" hangingPunct="1"/>
            <a:r>
              <a:rPr b="1" dirty="0" lang="en-US" u="sng" smtClean="0"/>
              <a:t>Manifest content</a:t>
            </a:r>
            <a:r>
              <a:rPr dirty="0" lang="en-US" smtClean="0"/>
              <a:t>- actual events in dream.</a:t>
            </a:r>
          </a:p>
          <a:p>
            <a:pPr eaLnBrk="1" hangingPunct="1"/>
            <a:r>
              <a:rPr b="1" dirty="0" lang="en-US" u="sng" smtClean="0"/>
              <a:t>Latent content</a:t>
            </a:r>
            <a:r>
              <a:rPr dirty="0" lang="en-US" smtClean="0"/>
              <a:t> – hidden message in dream.</a:t>
            </a:r>
          </a:p>
          <a:p>
            <a:pPr eaLnBrk="1" hangingPunct="1"/>
            <a:endParaRPr dirty="0" lang="en-US" smtClean="0"/>
          </a:p>
          <a:p>
            <a:pPr eaLnBrk="1" hangingPunct="1"/>
            <a:r>
              <a:rPr dirty="0" lang="en-US" smtClean="0"/>
              <a:t>Freud thought that each dream represents a form of wish fulfillment.  The wish may be disguised, but it is always there.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50263">
                                            <p:txEl>
                                              <p:pRg st="0" end="0"/>
                                            </p:txEl>
                                          </p:spTgt>
                                        </p:tgtEl>
                                        <p:attrNameLst>
                                          <p:attrName>style.visibility</p:attrName>
                                        </p:attrNameLst>
                                      </p:cBhvr>
                                      <p:to>
                                        <p:strVal val="visible"/>
                                      </p:to>
                                    </p:set>
                                    <p:anim calcmode="lin" valueType="num">
                                      <p:cBhvr additive="base">
                                        <p:cTn dur="500" fill="hold" id="7"/>
                                        <p:tgtEl>
                                          <p:spTgt spid="1050263">
                                            <p:txEl>
                                              <p:pRg st="0" end="0"/>
                                            </p:txEl>
                                          </p:spTgt>
                                        </p:tgtEl>
                                        <p:attrNameLst>
                                          <p:attrName>ppt_x</p:attrName>
                                        </p:attrNameLst>
                                      </p:cBhvr>
                                      <p:tavLst>
                                        <p:tav tm="0">
                                          <p:val>
                                            <p:strVal val="0-#ppt_w/2"/>
                                          </p:val>
                                        </p:tav>
                                        <p:tav tm="100000">
                                          <p:val>
                                            <p:strVal val="#ppt_x"/>
                                          </p:val>
                                        </p:tav>
                                      </p:tavLst>
                                    </p:anim>
                                    <p:anim calcmode="lin" valueType="num">
                                      <p:cBhvr additive="base">
                                        <p:cTn dur="500" fill="hold" id="8"/>
                                        <p:tgtEl>
                                          <p:spTgt spid="10502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1050263">
                                            <p:txEl>
                                              <p:pRg st="2" end="2"/>
                                            </p:txEl>
                                          </p:spTgt>
                                        </p:tgtEl>
                                        <p:attrNameLst>
                                          <p:attrName>style.visibility</p:attrName>
                                        </p:attrNameLst>
                                      </p:cBhvr>
                                      <p:to>
                                        <p:strVal val="visible"/>
                                      </p:to>
                                    </p:set>
                                    <p:anim calcmode="lin" valueType="num">
                                      <p:cBhvr additive="base">
                                        <p:cTn dur="500" fill="hold" id="13"/>
                                        <p:tgtEl>
                                          <p:spTgt spid="1050263">
                                            <p:txEl>
                                              <p:pRg st="2" end="2"/>
                                            </p:txEl>
                                          </p:spTgt>
                                        </p:tgtEl>
                                        <p:attrNameLst>
                                          <p:attrName>ppt_x</p:attrName>
                                        </p:attrNameLst>
                                      </p:cBhvr>
                                      <p:tavLst>
                                        <p:tav tm="0">
                                          <p:val>
                                            <p:strVal val="0-#ppt_w/2"/>
                                          </p:val>
                                        </p:tav>
                                        <p:tav tm="100000">
                                          <p:val>
                                            <p:strVal val="#ppt_x"/>
                                          </p:val>
                                        </p:tav>
                                      </p:tavLst>
                                    </p:anim>
                                    <p:anim calcmode="lin" valueType="num">
                                      <p:cBhvr additive="base">
                                        <p:cTn dur="500" fill="hold" id="14"/>
                                        <p:tgtEl>
                                          <p:spTgt spid="10502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8">
                                  <p:stCondLst>
                                    <p:cond delay="0"/>
                                  </p:stCondLst>
                                  <p:childTnLst>
                                    <p:set>
                                      <p:cBhvr>
                                        <p:cTn dur="1" fill="hold" id="18">
                                          <p:stCondLst>
                                            <p:cond delay="0"/>
                                          </p:stCondLst>
                                        </p:cTn>
                                        <p:tgtEl>
                                          <p:spTgt spid="1050263">
                                            <p:txEl>
                                              <p:pRg st="3" end="3"/>
                                            </p:txEl>
                                          </p:spTgt>
                                        </p:tgtEl>
                                        <p:attrNameLst>
                                          <p:attrName>style.visibility</p:attrName>
                                        </p:attrNameLst>
                                      </p:cBhvr>
                                      <p:to>
                                        <p:strVal val="visible"/>
                                      </p:to>
                                    </p:set>
                                    <p:anim calcmode="lin" valueType="num">
                                      <p:cBhvr additive="base">
                                        <p:cTn dur="500" fill="hold" id="19"/>
                                        <p:tgtEl>
                                          <p:spTgt spid="1050263">
                                            <p:txEl>
                                              <p:pRg st="3" end="3"/>
                                            </p:txEl>
                                          </p:spTgt>
                                        </p:tgtEl>
                                        <p:attrNameLst>
                                          <p:attrName>ppt_x</p:attrName>
                                        </p:attrNameLst>
                                      </p:cBhvr>
                                      <p:tavLst>
                                        <p:tav tm="0">
                                          <p:val>
                                            <p:strVal val="0-#ppt_w/2"/>
                                          </p:val>
                                        </p:tav>
                                        <p:tav tm="100000">
                                          <p:val>
                                            <p:strVal val="#ppt_x"/>
                                          </p:val>
                                        </p:tav>
                                      </p:tavLst>
                                    </p:anim>
                                    <p:anim calcmode="lin" valueType="num">
                                      <p:cBhvr additive="base">
                                        <p:cTn dur="500" fill="hold" id="20"/>
                                        <p:tgtEl>
                                          <p:spTgt spid="10502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8">
                                  <p:stCondLst>
                                    <p:cond delay="0"/>
                                  </p:stCondLst>
                                  <p:childTnLst>
                                    <p:set>
                                      <p:cBhvr>
                                        <p:cTn dur="1" fill="hold" id="24">
                                          <p:stCondLst>
                                            <p:cond delay="0"/>
                                          </p:stCondLst>
                                        </p:cTn>
                                        <p:tgtEl>
                                          <p:spTgt spid="1050263">
                                            <p:txEl>
                                              <p:pRg st="5" end="5"/>
                                            </p:txEl>
                                          </p:spTgt>
                                        </p:tgtEl>
                                        <p:attrNameLst>
                                          <p:attrName>style.visibility</p:attrName>
                                        </p:attrNameLst>
                                      </p:cBhvr>
                                      <p:to>
                                        <p:strVal val="visible"/>
                                      </p:to>
                                    </p:set>
                                    <p:anim calcmode="lin" valueType="num">
                                      <p:cBhvr additive="base">
                                        <p:cTn dur="500" fill="hold" id="25"/>
                                        <p:tgtEl>
                                          <p:spTgt spid="1050263">
                                            <p:txEl>
                                              <p:pRg st="5" end="5"/>
                                            </p:txEl>
                                          </p:spTgt>
                                        </p:tgtEl>
                                        <p:attrNameLst>
                                          <p:attrName>ppt_x</p:attrName>
                                        </p:attrNameLst>
                                      </p:cBhvr>
                                      <p:tavLst>
                                        <p:tav tm="0">
                                          <p:val>
                                            <p:strVal val="0-#ppt_w/2"/>
                                          </p:val>
                                        </p:tav>
                                        <p:tav tm="100000">
                                          <p:val>
                                            <p:strVal val="#ppt_x"/>
                                          </p:val>
                                        </p:tav>
                                      </p:tavLst>
                                    </p:anim>
                                    <p:anim calcmode="lin" valueType="num">
                                      <p:cBhvr additive="base">
                                        <p:cTn dur="500" fill="hold" id="26"/>
                                        <p:tgtEl>
                                          <p:spTgt spid="105026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411" name=""/>
        <p:cNvGrpSpPr/>
        <p:nvPr/>
      </p:nvGrpSpPr>
      <p:grpSpPr>
        <a:xfrm>
          <a:off x="0" y="0"/>
          <a:ext cx="0" cy="0"/>
          <a:chOff x="0" y="0"/>
          <a:chExt cx="0" cy="0"/>
        </a:xfrm>
      </p:grpSpPr>
      <p:sp>
        <p:nvSpPr>
          <p:cNvPr id="1050264" name="Rectangle 2"/>
          <p:cNvSpPr>
            <a:spLocks noGrp="1" noChangeArrowheads="1"/>
          </p:cNvSpPr>
          <p:nvPr>
            <p:ph type="title"/>
          </p:nvPr>
        </p:nvSpPr>
        <p:spPr>
          <a:xfrm>
            <a:off x="457200" y="277813"/>
            <a:ext cx="8229600" cy="449262"/>
          </a:xfrm>
        </p:spPr>
        <p:txBody>
          <a:bodyPr/>
          <a:p>
            <a:pPr eaLnBrk="1" hangingPunct="1"/>
            <a:r>
              <a:rPr sz="3600" lang="en-US" smtClean="0"/>
              <a:t>C.  </a:t>
            </a:r>
            <a:r>
              <a:rPr b="0" sz="3600" lang="en-US" smtClean="0"/>
              <a:t>Transference</a:t>
            </a:r>
          </a:p>
        </p:txBody>
      </p:sp>
      <p:sp>
        <p:nvSpPr>
          <p:cNvPr id="1050265" name="Rectangle 3"/>
          <p:cNvSpPr>
            <a:spLocks noGrp="1" noChangeArrowheads="1"/>
          </p:cNvSpPr>
          <p:nvPr>
            <p:ph type="body" idx="1"/>
          </p:nvPr>
        </p:nvSpPr>
        <p:spPr>
          <a:xfrm>
            <a:off x="1182688" y="1143000"/>
            <a:ext cx="7772400" cy="4989513"/>
          </a:xfrm>
        </p:spPr>
        <p:txBody>
          <a:bodyPr/>
          <a:p>
            <a:pPr eaLnBrk="1" hangingPunct="1">
              <a:lnSpc>
                <a:spcPct val="90000"/>
              </a:lnSpc>
            </a:pPr>
            <a:r>
              <a:rPr lang="en-US" smtClean="0"/>
              <a:t>Feelings of love or other emotions (hatred) are expressed toward the therapist.</a:t>
            </a:r>
          </a:p>
          <a:p>
            <a:pPr eaLnBrk="1" hangingPunct="1">
              <a:lnSpc>
                <a:spcPct val="90000"/>
              </a:lnSpc>
            </a:pPr>
            <a:endParaRPr lang="en-US" smtClean="0"/>
          </a:p>
          <a:p>
            <a:pPr eaLnBrk="1" hangingPunct="1">
              <a:lnSpc>
                <a:spcPct val="90000"/>
              </a:lnSpc>
            </a:pPr>
            <a:endParaRPr lang="en-US" smtClean="0"/>
          </a:p>
          <a:p>
            <a:pPr eaLnBrk="1" hangingPunct="1">
              <a:lnSpc>
                <a:spcPct val="90000"/>
              </a:lnSpc>
            </a:pPr>
            <a:r>
              <a:rPr lang="en-US" smtClean="0"/>
              <a:t>These feelings are actually unconsciously felt toward others; the patient is </a:t>
            </a:r>
            <a:r>
              <a:rPr lang="en-US" u="sng" smtClean="0"/>
              <a:t>projecting</a:t>
            </a:r>
            <a:r>
              <a:rPr lang="en-US" smtClean="0"/>
              <a:t> these feelings onto the therapist.</a:t>
            </a:r>
          </a:p>
          <a:p>
            <a:pPr eaLnBrk="1" hangingPunct="1">
              <a:lnSpc>
                <a:spcPct val="90000"/>
              </a:lnSpc>
            </a:pPr>
            <a:endParaRPr lang="en-US" smtClean="0"/>
          </a:p>
          <a:p>
            <a:pPr eaLnBrk="1" hangingPunct="1">
              <a:lnSpc>
                <a:spcPct val="90000"/>
              </a:lnSpc>
            </a:pPr>
            <a:r>
              <a:rPr lang="en-US" smtClean="0"/>
              <a:t>This provides clues about the client’s feelings about these other people.</a:t>
            </a:r>
          </a:p>
          <a:p>
            <a:pPr eaLnBrk="1" hangingPunct="1">
              <a:lnSpc>
                <a:spcPct val="90000"/>
              </a:lnSpc>
            </a:pPr>
            <a:endParaRPr lang="en-US" smtClean="0"/>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050265">
                                            <p:txEl>
                                              <p:pRg st="0" end="0"/>
                                            </p:txEl>
                                          </p:spTgt>
                                        </p:tgtEl>
                                        <p:attrNameLst>
                                          <p:attrName>style.visibility</p:attrName>
                                        </p:attrNameLst>
                                      </p:cBhvr>
                                      <p:to>
                                        <p:strVal val="visible"/>
                                      </p:to>
                                    </p:set>
                                    <p:anim calcmode="lin" valueType="num">
                                      <p:cBhvr additive="base">
                                        <p:cTn dur="500" fill="hold" id="7"/>
                                        <p:tgtEl>
                                          <p:spTgt spid="1050265">
                                            <p:txEl>
                                              <p:pRg st="0" end="0"/>
                                            </p:txEl>
                                          </p:spTgt>
                                        </p:tgtEl>
                                        <p:attrNameLst>
                                          <p:attrName>ppt_x</p:attrName>
                                        </p:attrNameLst>
                                      </p:cBhvr>
                                      <p:tavLst>
                                        <p:tav tm="0">
                                          <p:val>
                                            <p:strVal val="0-#ppt_w/2"/>
                                          </p:val>
                                        </p:tav>
                                        <p:tav tm="100000">
                                          <p:val>
                                            <p:strVal val="#ppt_x"/>
                                          </p:val>
                                        </p:tav>
                                      </p:tavLst>
                                    </p:anim>
                                    <p:anim calcmode="lin" valueType="num">
                                      <p:cBhvr additive="base">
                                        <p:cTn dur="500" fill="hold" id="8"/>
                                        <p:tgtEl>
                                          <p:spTgt spid="10502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1050265">
                                            <p:txEl>
                                              <p:pRg st="3" end="3"/>
                                            </p:txEl>
                                          </p:spTgt>
                                        </p:tgtEl>
                                        <p:attrNameLst>
                                          <p:attrName>style.visibility</p:attrName>
                                        </p:attrNameLst>
                                      </p:cBhvr>
                                      <p:to>
                                        <p:strVal val="visible"/>
                                      </p:to>
                                    </p:set>
                                    <p:anim calcmode="lin" valueType="num">
                                      <p:cBhvr additive="base">
                                        <p:cTn dur="500" fill="hold" id="13"/>
                                        <p:tgtEl>
                                          <p:spTgt spid="1050265">
                                            <p:txEl>
                                              <p:pRg st="3" end="3"/>
                                            </p:txEl>
                                          </p:spTgt>
                                        </p:tgtEl>
                                        <p:attrNameLst>
                                          <p:attrName>ppt_x</p:attrName>
                                        </p:attrNameLst>
                                      </p:cBhvr>
                                      <p:tavLst>
                                        <p:tav tm="0">
                                          <p:val>
                                            <p:strVal val="0-#ppt_w/2"/>
                                          </p:val>
                                        </p:tav>
                                        <p:tav tm="100000">
                                          <p:val>
                                            <p:strVal val="#ppt_x"/>
                                          </p:val>
                                        </p:tav>
                                      </p:tavLst>
                                    </p:anim>
                                    <p:anim calcmode="lin" valueType="num">
                                      <p:cBhvr additive="base">
                                        <p:cTn dur="500" fill="hold" id="14"/>
                                        <p:tgtEl>
                                          <p:spTgt spid="105026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8">
                                  <p:stCondLst>
                                    <p:cond delay="0"/>
                                  </p:stCondLst>
                                  <p:childTnLst>
                                    <p:set>
                                      <p:cBhvr>
                                        <p:cTn dur="1" fill="hold" id="18">
                                          <p:stCondLst>
                                            <p:cond delay="0"/>
                                          </p:stCondLst>
                                        </p:cTn>
                                        <p:tgtEl>
                                          <p:spTgt spid="1050265">
                                            <p:txEl>
                                              <p:pRg st="5" end="5"/>
                                            </p:txEl>
                                          </p:spTgt>
                                        </p:tgtEl>
                                        <p:attrNameLst>
                                          <p:attrName>style.visibility</p:attrName>
                                        </p:attrNameLst>
                                      </p:cBhvr>
                                      <p:to>
                                        <p:strVal val="visible"/>
                                      </p:to>
                                    </p:set>
                                    <p:anim calcmode="lin" valueType="num">
                                      <p:cBhvr additive="base">
                                        <p:cTn dur="500" fill="hold" id="19"/>
                                        <p:tgtEl>
                                          <p:spTgt spid="1050265">
                                            <p:txEl>
                                              <p:pRg st="5" end="5"/>
                                            </p:txEl>
                                          </p:spTgt>
                                        </p:tgtEl>
                                        <p:attrNameLst>
                                          <p:attrName>ppt_x</p:attrName>
                                        </p:attrNameLst>
                                      </p:cBhvr>
                                      <p:tavLst>
                                        <p:tav tm="0">
                                          <p:val>
                                            <p:strVal val="0-#ppt_w/2"/>
                                          </p:val>
                                        </p:tav>
                                        <p:tav tm="100000">
                                          <p:val>
                                            <p:strVal val="#ppt_x"/>
                                          </p:val>
                                        </p:tav>
                                      </p:tavLst>
                                    </p:anim>
                                    <p:anim calcmode="lin" valueType="num">
                                      <p:cBhvr additive="base">
                                        <p:cTn dur="500" fill="hold" id="20"/>
                                        <p:tgtEl>
                                          <p:spTgt spid="105026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12" name=""/>
        <p:cNvGrpSpPr/>
        <p:nvPr/>
      </p:nvGrpSpPr>
      <p:grpSpPr>
        <a:xfrm>
          <a:off x="0" y="0"/>
          <a:ext cx="0" cy="0"/>
          <a:chOff x="0" y="0"/>
          <a:chExt cx="0" cy="0"/>
        </a:xfrm>
      </p:grpSpPr>
      <p:sp>
        <p:nvSpPr>
          <p:cNvPr id="1050266" name="Rectangle 2"/>
          <p:cNvSpPr>
            <a:spLocks noGrp="1" noChangeArrowheads="1"/>
          </p:cNvSpPr>
          <p:nvPr>
            <p:ph type="title"/>
          </p:nvPr>
        </p:nvSpPr>
        <p:spPr/>
        <p:txBody>
          <a:bodyPr/>
          <a:p>
            <a:pPr eaLnBrk="1" hangingPunct="1"/>
            <a:r>
              <a:rPr dirty="0" lang="en-US" smtClean="0"/>
              <a:t>D. Hypnosis</a:t>
            </a:r>
          </a:p>
        </p:txBody>
      </p:sp>
      <p:sp>
        <p:nvSpPr>
          <p:cNvPr id="1050267" name="Rectangle 3"/>
          <p:cNvSpPr>
            <a:spLocks noGrp="1" noChangeArrowheads="1"/>
          </p:cNvSpPr>
          <p:nvPr>
            <p:ph type="body" idx="1"/>
          </p:nvPr>
        </p:nvSpPr>
        <p:spPr/>
        <p:txBody>
          <a:bodyPr/>
          <a:p>
            <a:pPr eaLnBrk="1" hangingPunct="1"/>
            <a:r>
              <a:rPr dirty="0" lang="en-US" smtClean="0"/>
              <a:t>Hypnosis is a psychoanalytic therapeutic technique.</a:t>
            </a:r>
          </a:p>
          <a:p>
            <a:pPr eaLnBrk="1" hangingPunct="1"/>
            <a:r>
              <a:rPr dirty="0" lang="en-US" smtClean="0"/>
              <a:t>Supposedly reaches into the unconscious</a:t>
            </a:r>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sp>
        <p:nvSpPr>
          <p:cNvPr id="1050268" name="Rectangle 2"/>
          <p:cNvSpPr>
            <a:spLocks noGrp="1" noChangeArrowheads="1"/>
          </p:cNvSpPr>
          <p:nvPr>
            <p:ph type="title"/>
          </p:nvPr>
        </p:nvSpPr>
        <p:spPr>
          <a:xfrm>
            <a:off x="457200" y="277813"/>
            <a:ext cx="8229600" cy="449262"/>
          </a:xfrm>
        </p:spPr>
        <p:txBody>
          <a:bodyPr/>
          <a:p>
            <a:pPr eaLnBrk="1" hangingPunct="1"/>
            <a:r>
              <a:rPr sz="3600" lang="en-US" smtClean="0"/>
              <a:t>Pros of Freud’s theory</a:t>
            </a:r>
          </a:p>
        </p:txBody>
      </p:sp>
      <p:sp>
        <p:nvSpPr>
          <p:cNvPr id="1050269" name="Rectangle 3"/>
          <p:cNvSpPr>
            <a:spLocks noGrp="1" noChangeArrowheads="1"/>
          </p:cNvSpPr>
          <p:nvPr>
            <p:ph type="body" idx="1"/>
          </p:nvPr>
        </p:nvSpPr>
        <p:spPr/>
        <p:txBody>
          <a:bodyPr/>
          <a:p>
            <a:pPr eaLnBrk="1" hangingPunct="1">
              <a:lnSpc>
                <a:spcPct val="90000"/>
              </a:lnSpc>
            </a:pPr>
            <a:r>
              <a:rPr lang="en-US" smtClean="0"/>
              <a:t>1.  Argued that </a:t>
            </a:r>
            <a:r>
              <a:rPr b="1" lang="en-US" u="sng" smtClean="0"/>
              <a:t>childhood experiences</a:t>
            </a:r>
            <a:r>
              <a:rPr lang="en-US" smtClean="0"/>
              <a:t> are important in personality development.</a:t>
            </a:r>
          </a:p>
          <a:p>
            <a:pPr eaLnBrk="1" hangingPunct="1">
              <a:lnSpc>
                <a:spcPct val="90000"/>
              </a:lnSpc>
            </a:pPr>
            <a:endParaRPr lang="en-US" smtClean="0"/>
          </a:p>
          <a:p>
            <a:pPr eaLnBrk="1" hangingPunct="1">
              <a:lnSpc>
                <a:spcPct val="90000"/>
              </a:lnSpc>
            </a:pPr>
            <a:r>
              <a:rPr lang="en-US" smtClean="0"/>
              <a:t>2.  Information outside of awareness </a:t>
            </a:r>
            <a:r>
              <a:rPr b="1" lang="en-US" u="sng" smtClean="0"/>
              <a:t>does influence us</a:t>
            </a:r>
            <a:r>
              <a:rPr lang="en-US" smtClean="0"/>
              <a:t>.</a:t>
            </a:r>
          </a:p>
          <a:p>
            <a:pPr eaLnBrk="1" hangingPunct="1">
              <a:lnSpc>
                <a:spcPct val="90000"/>
              </a:lnSpc>
            </a:pPr>
            <a:endParaRPr lang="en-US" smtClean="0"/>
          </a:p>
          <a:p>
            <a:pPr eaLnBrk="1" hangingPunct="1">
              <a:lnSpc>
                <a:spcPct val="90000"/>
              </a:lnSpc>
            </a:pPr>
            <a:r>
              <a:rPr lang="en-US" smtClean="0"/>
              <a:t>3.  Defense mechanisms—good descriptions of some of our behaviors.</a:t>
            </a:r>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14" name=""/>
        <p:cNvGrpSpPr/>
        <p:nvPr/>
      </p:nvGrpSpPr>
      <p:grpSpPr>
        <a:xfrm>
          <a:off x="0" y="0"/>
          <a:ext cx="0" cy="0"/>
          <a:chOff x="0" y="0"/>
          <a:chExt cx="0" cy="0"/>
        </a:xfrm>
      </p:grpSpPr>
      <p:sp>
        <p:nvSpPr>
          <p:cNvPr id="1050270" name="Rectangle 4"/>
          <p:cNvSpPr>
            <a:spLocks noGrp="1" noChangeArrowheads="1"/>
          </p:cNvSpPr>
          <p:nvPr>
            <p:ph type="ctrTitle"/>
          </p:nvPr>
        </p:nvSpPr>
        <p:spPr/>
        <p:txBody>
          <a:bodyPr/>
          <a:p>
            <a:pPr eaLnBrk="1" hangingPunct="1"/>
            <a:r>
              <a:rPr lang="en-US" smtClean="0"/>
              <a:t>Behaviorism</a:t>
            </a:r>
          </a:p>
        </p:txBody>
      </p:sp>
      <p:sp>
        <p:nvSpPr>
          <p:cNvPr id="1050271" name="Rectangle 5"/>
          <p:cNvSpPr>
            <a:spLocks noGrp="1" noChangeArrowheads="1"/>
          </p:cNvSpPr>
          <p:nvPr>
            <p:ph type="subTitle" idx="1"/>
          </p:nvPr>
        </p:nvSpPr>
        <p:spPr/>
        <p:txBody>
          <a:bodyPr/>
          <a:p>
            <a:pPr eaLnBrk="1" hangingPunct="1"/>
            <a:endParaRPr lang="en-US" smtClean="0"/>
          </a:p>
        </p:txBody>
      </p:sp>
      <p:pic>
        <p:nvPicPr>
          <p:cNvPr id="2097158" name="Picture 6"/>
          <p:cNvPicPr>
            <a:picLocks noChangeAspect="1" noChangeArrowheads="1"/>
          </p:cNvPicPr>
          <p:nvPr/>
        </p:nvPicPr>
        <p:blipFill>
          <a:blip xmlns:r="http://schemas.openxmlformats.org/officeDocument/2006/relationships" r:embed="rId1"/>
          <a:srcRect/>
          <a:stretch>
            <a:fillRect/>
          </a:stretch>
        </p:blipFill>
        <p:spPr bwMode="auto">
          <a:xfrm>
            <a:off x="6553200" y="2971800"/>
            <a:ext cx="1905000" cy="3529013"/>
          </a:xfrm>
          <a:prstGeom prst="rect"/>
          <a:noFill/>
          <a:ln w="9525">
            <a:noFill/>
            <a:miter lim="800000"/>
            <a:headEnd/>
            <a:tailEnd/>
          </a:ln>
        </p:spPr>
      </p:pic>
      <p:pic>
        <p:nvPicPr>
          <p:cNvPr id="2097159" name="Picture 7" descr="puzzle box"/>
          <p:cNvPicPr>
            <a:picLocks noChangeAspect="1" noChangeArrowheads="1"/>
          </p:cNvPicPr>
          <p:nvPr/>
        </p:nvPicPr>
        <p:blipFill>
          <a:blip xmlns:r="http://schemas.openxmlformats.org/officeDocument/2006/relationships" r:embed="rId2"/>
          <a:srcRect/>
          <a:stretch>
            <a:fillRect/>
          </a:stretch>
        </p:blipFill>
        <p:spPr bwMode="auto">
          <a:xfrm>
            <a:off x="2286000" y="3733800"/>
            <a:ext cx="3810000" cy="2817813"/>
          </a:xfrm>
          <a:prstGeom prst="rect"/>
          <a:noFill/>
          <a:ln w="9525">
            <a:noFill/>
            <a:miter lim="800000"/>
            <a:headEnd/>
            <a:tailEnd/>
          </a:ln>
        </p:spPr>
      </p:pic>
      <p:pic>
        <p:nvPicPr>
          <p:cNvPr id="2097160" name="Picture 8" descr="skinnerbox"/>
          <p:cNvPicPr>
            <a:picLocks noChangeAspect="1" noChangeArrowheads="1"/>
          </p:cNvPicPr>
          <p:nvPr/>
        </p:nvPicPr>
        <p:blipFill>
          <a:blip xmlns:r="http://schemas.openxmlformats.org/officeDocument/2006/relationships" r:embed="rId3"/>
          <a:srcRect/>
          <a:stretch>
            <a:fillRect/>
          </a:stretch>
        </p:blipFill>
        <p:spPr bwMode="auto">
          <a:xfrm>
            <a:off x="228600" y="0"/>
            <a:ext cx="3352800" cy="2152650"/>
          </a:xfrm>
          <a:prstGeom prst="rect"/>
          <a:noFill/>
          <a:ln w="9525">
            <a:noFill/>
            <a:miter lim="800000"/>
            <a:headEnd/>
            <a:tailEnd/>
          </a:ln>
        </p:spPr>
      </p:pic>
      <p:pic>
        <p:nvPicPr>
          <p:cNvPr id="2097161" name="Picture 9" descr="skin06B.jpg (3474 bytes)">
            <a:hlinkClick r:id="rId4"/>
          </p:cNvPr>
          <p:cNvPicPr>
            <a:picLocks noChangeAspect="1" noChangeArrowheads="1"/>
          </p:cNvPicPr>
          <p:nvPr/>
        </p:nvPicPr>
        <p:blipFill>
          <a:blip xmlns:r="http://schemas.openxmlformats.org/officeDocument/2006/relationships" r:embed="rId5"/>
          <a:srcRect/>
          <a:stretch>
            <a:fillRect/>
          </a:stretch>
        </p:blipFill>
        <p:spPr bwMode="auto">
          <a:xfrm>
            <a:off x="6705600" y="0"/>
            <a:ext cx="2049463" cy="2438400"/>
          </a:xfrm>
          <a:prstGeom prst="rect"/>
          <a:noFill/>
          <a:ln w="9525">
            <a:noFill/>
            <a:miter lim="800000"/>
            <a:headEnd/>
            <a:tailEnd/>
          </a:ln>
        </p:spPr>
      </p:pic>
      <p:pic>
        <p:nvPicPr>
          <p:cNvPr id="2097162" name="Picture 10" descr="pavlov1"/>
          <p:cNvPicPr>
            <a:picLocks noChangeAspect="1" noChangeArrowheads="1"/>
          </p:cNvPicPr>
          <p:nvPr/>
        </p:nvPicPr>
        <p:blipFill>
          <a:blip xmlns:r="http://schemas.openxmlformats.org/officeDocument/2006/relationships" r:embed="rId6"/>
          <a:srcRect/>
          <a:stretch>
            <a:fillRect/>
          </a:stretch>
        </p:blipFill>
        <p:spPr bwMode="auto">
          <a:xfrm>
            <a:off x="0" y="4038600"/>
            <a:ext cx="2171700" cy="2065338"/>
          </a:xfrm>
          <a:prstGeom prst="rect"/>
          <a:noFill/>
          <a:ln w="9525">
            <a:noFill/>
            <a:miter lim="800000"/>
            <a:headEnd/>
            <a:tailEnd/>
          </a:ln>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2097161"/>
                                        </p:tgtEl>
                                        <p:attrNameLst>
                                          <p:attrName>style.visibility</p:attrName>
                                        </p:attrNameLst>
                                      </p:cBhvr>
                                      <p:to>
                                        <p:strVal val="visible"/>
                                      </p:to>
                                    </p:set>
                                    <p:animEffect transition="in" filter="blinds(horizontal)">
                                      <p:cBhvr>
                                        <p:cTn dur="500" id="7"/>
                                        <p:tgtEl>
                                          <p:spTgt spid="2097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15" name=""/>
        <p:cNvGrpSpPr/>
        <p:nvPr/>
      </p:nvGrpSpPr>
      <p:grpSpPr>
        <a:xfrm>
          <a:off x="0" y="0"/>
          <a:ext cx="0" cy="0"/>
          <a:chOff x="0" y="0"/>
          <a:chExt cx="0" cy="0"/>
        </a:xfrm>
      </p:grpSpPr>
      <p:sp>
        <p:nvSpPr>
          <p:cNvPr id="1050272" name="Rectangle 2"/>
          <p:cNvSpPr>
            <a:spLocks noGrp="1" noChangeArrowheads="1"/>
          </p:cNvSpPr>
          <p:nvPr>
            <p:ph type="title"/>
          </p:nvPr>
        </p:nvSpPr>
        <p:spPr/>
        <p:txBody>
          <a:bodyPr/>
          <a:p>
            <a:pPr eaLnBrk="1" hangingPunct="1"/>
            <a:r>
              <a:rPr lang="en-US" smtClean="0"/>
              <a:t>Behaviorism</a:t>
            </a:r>
          </a:p>
        </p:txBody>
      </p:sp>
      <p:sp>
        <p:nvSpPr>
          <p:cNvPr id="1050273" name="Rectangle 3"/>
          <p:cNvSpPr>
            <a:spLocks noGrp="1" noChangeArrowheads="1"/>
          </p:cNvSpPr>
          <p:nvPr>
            <p:ph type="body" idx="1"/>
          </p:nvPr>
        </p:nvSpPr>
        <p:spPr/>
        <p:txBody>
          <a:bodyPr/>
          <a:p>
            <a:pPr eaLnBrk="1" hangingPunct="1"/>
            <a:r>
              <a:rPr dirty="0" lang="en-US" smtClean="0"/>
              <a:t>By the 1950s, Psychoanalysis seemed very unscientific.  Behaviorists will bring science back into psychology, even if they overdo it a little.</a:t>
            </a:r>
          </a:p>
          <a:p>
            <a:pPr eaLnBrk="1" hangingPunct="1"/>
            <a:r>
              <a:rPr dirty="0" lang="en-US" smtClean="0"/>
              <a:t>Behaviorism is NOT interested in the unconscious mind since it cannot be observed in a laboratory.</a:t>
            </a:r>
          </a:p>
        </p:txBody>
      </p:sp>
      <p:pic>
        <p:nvPicPr>
          <p:cNvPr id="2097163" name="Picture 5" descr="ANd9GcRij-CHsFefmXMXKcV5R0qb1kiRHXLjl-EWQVRSeGZur2sbWQcA"/>
          <p:cNvPicPr>
            <a:picLocks noChangeAspect="1" noChangeArrowheads="1"/>
          </p:cNvPicPr>
          <p:nvPr/>
        </p:nvPicPr>
        <p:blipFill>
          <a:blip xmlns:r="http://schemas.openxmlformats.org/officeDocument/2006/relationships" r:embed="rId1"/>
          <a:srcRect/>
          <a:stretch>
            <a:fillRect/>
          </a:stretch>
        </p:blipFill>
        <p:spPr bwMode="auto">
          <a:xfrm>
            <a:off x="5486400" y="4800600"/>
            <a:ext cx="2190750" cy="1828800"/>
          </a:xfrm>
          <a:prstGeom prst="rect"/>
          <a:noFill/>
          <a:ln w="9525">
            <a:noFill/>
            <a:miter lim="800000"/>
            <a:headEnd/>
            <a:tailEnd/>
          </a:ln>
        </p:spPr>
      </p:pic>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16" name=""/>
        <p:cNvGrpSpPr/>
        <p:nvPr/>
      </p:nvGrpSpPr>
      <p:grpSpPr>
        <a:xfrm>
          <a:off x="0" y="0"/>
          <a:ext cx="0" cy="0"/>
          <a:chOff x="0" y="0"/>
          <a:chExt cx="0" cy="0"/>
        </a:xfrm>
      </p:grpSpPr>
      <p:sp>
        <p:nvSpPr>
          <p:cNvPr id="1050274" name="Rectangle 2"/>
          <p:cNvSpPr>
            <a:spLocks noGrp="1" noChangeArrowheads="1"/>
          </p:cNvSpPr>
          <p:nvPr>
            <p:ph type="title"/>
          </p:nvPr>
        </p:nvSpPr>
        <p:spPr/>
        <p:txBody>
          <a:bodyPr/>
          <a:p>
            <a:pPr eaLnBrk="1" hangingPunct="1"/>
            <a:r>
              <a:rPr lang="en-US" smtClean="0"/>
              <a:t>Very telling quote!!</a:t>
            </a:r>
          </a:p>
        </p:txBody>
      </p:sp>
      <p:sp>
        <p:nvSpPr>
          <p:cNvPr id="1050275" name="Rectangle 3"/>
          <p:cNvSpPr>
            <a:spLocks noGrp="1" noChangeArrowheads="1"/>
          </p:cNvSpPr>
          <p:nvPr>
            <p:ph type="body" idx="1"/>
          </p:nvPr>
        </p:nvSpPr>
        <p:spPr/>
        <p:txBody>
          <a:bodyPr/>
          <a:p>
            <a:pPr eaLnBrk="1" hangingPunct="1">
              <a:lnSpc>
                <a:spcPct val="90000"/>
              </a:lnSpc>
            </a:pPr>
            <a:r>
              <a:rPr dirty="0" i="1" lang="en-US" smtClean="0"/>
              <a:t>Give me a dozen healthy infants, well-formed, and my own specified world to bring them up in and I’ll guarantee to take any one at random and train him to become any type of specialist I might select -- doctor, lawyer, artist, merchant-chief and, yes, even beggar-man and thief, regardless of his talents, penchants, tendencies, abilities, vocations, and race of his ancestors.</a:t>
            </a:r>
            <a:r>
              <a:rPr dirty="0" lang="en-US" smtClean="0"/>
              <a:t/>
            </a:r>
            <a:br>
              <a:rPr dirty="0" lang="en-US" smtClean="0"/>
            </a:br>
            <a:r>
              <a:rPr dirty="0" lang="en-US" smtClean="0"/>
              <a:t>--John Watson, </a:t>
            </a:r>
            <a:r>
              <a:rPr b="1" dirty="0" lang="en-US" smtClean="0"/>
              <a:t>Behaviorism</a:t>
            </a:r>
            <a:r>
              <a:rPr dirty="0" lang="en-US" smtClean="0"/>
              <a:t>, 1930 </a:t>
            </a:r>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17" name=""/>
        <p:cNvGrpSpPr/>
        <p:nvPr/>
      </p:nvGrpSpPr>
      <p:grpSpPr>
        <a:xfrm>
          <a:off x="0" y="0"/>
          <a:ext cx="0" cy="0"/>
          <a:chOff x="0" y="0"/>
          <a:chExt cx="0" cy="0"/>
        </a:xfrm>
      </p:grpSpPr>
      <p:sp>
        <p:nvSpPr>
          <p:cNvPr id="1050276" name="Rectangle 2"/>
          <p:cNvSpPr>
            <a:spLocks noGrp="1" noChangeArrowheads="1"/>
          </p:cNvSpPr>
          <p:nvPr>
            <p:ph type="title"/>
          </p:nvPr>
        </p:nvSpPr>
        <p:spPr/>
        <p:txBody>
          <a:bodyPr/>
          <a:p>
            <a:pPr eaLnBrk="1" hangingPunct="1"/>
            <a:r>
              <a:rPr lang="en-US" smtClean="0"/>
              <a:t>Ivan Pavlov</a:t>
            </a:r>
          </a:p>
        </p:txBody>
      </p:sp>
      <p:sp>
        <p:nvSpPr>
          <p:cNvPr id="1050277" name="Rectangle 3"/>
          <p:cNvSpPr>
            <a:spLocks noGrp="1" noChangeArrowheads="1"/>
          </p:cNvSpPr>
          <p:nvPr>
            <p:ph type="body" idx="1"/>
          </p:nvPr>
        </p:nvSpPr>
        <p:spPr/>
        <p:txBody>
          <a:bodyPr/>
          <a:p>
            <a:pPr eaLnBrk="1" hangingPunct="1"/>
            <a:r>
              <a:rPr dirty="0" lang="en-US" smtClean="0"/>
              <a:t>He was not a psychologist but a Russian physiologist.  He discovered classical conditioning.  Cl</a:t>
            </a:r>
            <a:r>
              <a:rPr dirty="0" lang="en-US" u="sng" smtClean="0">
                <a:solidFill>
                  <a:srgbClr val="0000CC"/>
                </a:solidFill>
              </a:rPr>
              <a:t>ass</a:t>
            </a:r>
            <a:r>
              <a:rPr dirty="0" lang="en-US" smtClean="0"/>
              <a:t>ical conditioning is </a:t>
            </a:r>
            <a:r>
              <a:rPr dirty="0" lang="en-US" u="sng" smtClean="0">
                <a:solidFill>
                  <a:srgbClr val="0000CC"/>
                </a:solidFill>
              </a:rPr>
              <a:t>ass</a:t>
            </a:r>
            <a:r>
              <a:rPr dirty="0" lang="en-US" smtClean="0"/>
              <a:t>ociative learning. He trained a dog to drool to a bell.</a:t>
            </a:r>
          </a:p>
        </p:txBody>
      </p:sp>
      <p:pic>
        <p:nvPicPr>
          <p:cNvPr id="2097164" name="Picture 4" descr="pavlov"/>
          <p:cNvPicPr>
            <a:picLocks noChangeAspect="1" noChangeArrowheads="1"/>
          </p:cNvPicPr>
          <p:nvPr/>
        </p:nvPicPr>
        <p:blipFill>
          <a:blip xmlns:r="http://schemas.openxmlformats.org/officeDocument/2006/relationships" r:embed="rId1"/>
          <a:srcRect/>
          <a:stretch>
            <a:fillRect/>
          </a:stretch>
        </p:blipFill>
        <p:spPr bwMode="auto">
          <a:xfrm>
            <a:off x="4419600" y="3733800"/>
            <a:ext cx="2405063" cy="3200400"/>
          </a:xfrm>
          <a:prstGeom prst="rect"/>
          <a:noFill/>
          <a:ln w="9525">
            <a:noFill/>
            <a:miter lim="800000"/>
            <a:headEnd/>
            <a:tailEnd/>
          </a:ln>
        </p:spPr>
      </p:pic>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50278" name="Rectangle 2"/>
          <p:cNvSpPr>
            <a:spLocks noGrp="1" noChangeArrowheads="1"/>
          </p:cNvSpPr>
          <p:nvPr>
            <p:ph type="title"/>
          </p:nvPr>
        </p:nvSpPr>
        <p:spPr/>
        <p:txBody>
          <a:bodyPr/>
          <a:p>
            <a:pPr eaLnBrk="1" hangingPunct="1"/>
            <a:r>
              <a:rPr lang="en-US" smtClean="0"/>
              <a:t>B.F. Skinner  </a:t>
            </a:r>
          </a:p>
        </p:txBody>
      </p:sp>
      <p:sp>
        <p:nvSpPr>
          <p:cNvPr id="1050279" name="Rectangle 3"/>
          <p:cNvSpPr>
            <a:spLocks noGrp="1" noChangeArrowheads="1"/>
          </p:cNvSpPr>
          <p:nvPr>
            <p:ph type="body" idx="1"/>
          </p:nvPr>
        </p:nvSpPr>
        <p:spPr/>
        <p:txBody>
          <a:bodyPr/>
          <a:p>
            <a:pPr eaLnBrk="1" hangingPunct="1"/>
            <a:r>
              <a:rPr lang="en-US" smtClean="0"/>
              <a:t>B.F. Skinner is the most famous of the Behaviorists.  He is famous for </a:t>
            </a:r>
            <a:r>
              <a:rPr lang="en-US" smtClean="0">
                <a:solidFill>
                  <a:srgbClr val="0000CC"/>
                </a:solidFill>
              </a:rPr>
              <a:t>operant conditioning</a:t>
            </a:r>
            <a:r>
              <a:rPr lang="en-US" smtClean="0"/>
              <a:t>.  Operant conditioning (aka shaping) is learning through reinforcements (rewards) and punishments.</a:t>
            </a:r>
          </a:p>
        </p:txBody>
      </p:sp>
      <p:pic>
        <p:nvPicPr>
          <p:cNvPr id="2097165" name="Picture 5" descr="bf-skinner"/>
          <p:cNvPicPr>
            <a:picLocks noChangeAspect="1" noChangeArrowheads="1"/>
          </p:cNvPicPr>
          <p:nvPr/>
        </p:nvPicPr>
        <p:blipFill>
          <a:blip xmlns:r="http://schemas.openxmlformats.org/officeDocument/2006/relationships" r:embed="rId1"/>
          <a:srcRect/>
          <a:stretch>
            <a:fillRect/>
          </a:stretch>
        </p:blipFill>
        <p:spPr bwMode="auto">
          <a:xfrm>
            <a:off x="6096000" y="3581400"/>
            <a:ext cx="2311400" cy="3276600"/>
          </a:xfrm>
          <a:prstGeom prst="rect"/>
          <a:noFill/>
          <a:ln w="9525">
            <a:noFill/>
            <a:miter lim="800000"/>
            <a:headEnd/>
            <a:tailEnd/>
          </a:ln>
        </p:spPr>
      </p:pic>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48661" name="Content Placeholder 2"/>
          <p:cNvSpPr>
            <a:spLocks noGrp="1"/>
          </p:cNvSpPr>
          <p:nvPr>
            <p:ph idx="1"/>
          </p:nvPr>
        </p:nvSpPr>
        <p:spPr>
          <a:xfrm>
            <a:off x="457200" y="533403"/>
            <a:ext cx="8229600" cy="5592763"/>
          </a:xfrm>
        </p:spPr>
        <p:txBody>
          <a:bodyPr>
            <a:normAutofit/>
          </a:bodyPr>
          <a:p>
            <a:pPr algn="just">
              <a:buNone/>
            </a:pPr>
            <a:r>
              <a:rPr b="1" dirty="0" lang="en-US" smtClean="0"/>
              <a:t>Behavior </a:t>
            </a:r>
            <a:r>
              <a:rPr dirty="0" lang="en-US" smtClean="0"/>
              <a:t>Includes all of a person’s overt actions and reactions, which can be observed by others such as eating, talking, smiling, and working.</a:t>
            </a:r>
          </a:p>
          <a:p>
            <a:pPr algn="just">
              <a:buNone/>
            </a:pPr>
            <a:r>
              <a:rPr b="1" dirty="0" lang="en-US" smtClean="0"/>
              <a:t>Mental processes </a:t>
            </a:r>
            <a:r>
              <a:rPr dirty="0" lang="en-US" smtClean="0"/>
              <a:t>Refer to all the covert activities that other people cannot directly observe. Activities such as thinking, dreaming, feeling, and remembering are examples of mental processes. </a:t>
            </a:r>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19" name=""/>
        <p:cNvGrpSpPr/>
        <p:nvPr/>
      </p:nvGrpSpPr>
      <p:grpSpPr>
        <a:xfrm>
          <a:off x="0" y="0"/>
          <a:ext cx="0" cy="0"/>
          <a:chOff x="0" y="0"/>
          <a:chExt cx="0" cy="0"/>
        </a:xfrm>
      </p:grpSpPr>
      <p:sp>
        <p:nvSpPr>
          <p:cNvPr id="1050280" name="Rectangle 2"/>
          <p:cNvSpPr>
            <a:spLocks noGrp="1" noChangeArrowheads="1"/>
          </p:cNvSpPr>
          <p:nvPr>
            <p:ph type="title"/>
          </p:nvPr>
        </p:nvSpPr>
        <p:spPr/>
        <p:txBody>
          <a:bodyPr/>
          <a:p>
            <a:pPr eaLnBrk="1" hangingPunct="1"/>
            <a:r>
              <a:rPr lang="en-US" smtClean="0"/>
              <a:t>Behaviorism</a:t>
            </a:r>
          </a:p>
        </p:txBody>
      </p:sp>
      <p:sp>
        <p:nvSpPr>
          <p:cNvPr id="1050281" name="Rectangle 3"/>
          <p:cNvSpPr>
            <a:spLocks noGrp="1" noChangeArrowheads="1"/>
          </p:cNvSpPr>
          <p:nvPr>
            <p:ph type="body" idx="1"/>
          </p:nvPr>
        </p:nvSpPr>
        <p:spPr/>
        <p:txBody>
          <a:bodyPr/>
          <a:p>
            <a:pPr eaLnBrk="1" hangingPunct="1"/>
            <a:r>
              <a:rPr lang="en-US" smtClean="0"/>
              <a:t>Albert Bandura did a famous experiment that said our </a:t>
            </a:r>
            <a:r>
              <a:rPr lang="en-US" u="sng" smtClean="0"/>
              <a:t>behavior</a:t>
            </a:r>
            <a:r>
              <a:rPr lang="en-US" smtClean="0"/>
              <a:t> does not have to be classically conditioned or operant conditioned.  We can simply observe behavior and copy it.</a:t>
            </a:r>
            <a:endParaRPr lang="en-US" u="sng" smtClean="0"/>
          </a:p>
        </p:txBody>
      </p:sp>
      <p:pic>
        <p:nvPicPr>
          <p:cNvPr id="2097166" name="Picture 5" descr="ANd9GcR1kPp1cpP3y_bHoM9yVk6a35wpN9vbugFnCpfbsTXzjmlAHO3q0w"/>
          <p:cNvPicPr>
            <a:picLocks noChangeAspect="1" noChangeArrowheads="1"/>
          </p:cNvPicPr>
          <p:nvPr/>
        </p:nvPicPr>
        <p:blipFill>
          <a:blip xmlns:r="http://schemas.openxmlformats.org/officeDocument/2006/relationships" r:embed="rId1"/>
          <a:srcRect/>
          <a:stretch>
            <a:fillRect/>
          </a:stretch>
        </p:blipFill>
        <p:spPr bwMode="auto">
          <a:xfrm>
            <a:off x="381000" y="4038600"/>
            <a:ext cx="2503488" cy="2514600"/>
          </a:xfrm>
          <a:prstGeom prst="rect"/>
          <a:noFill/>
          <a:ln w="9525">
            <a:noFill/>
            <a:miter lim="800000"/>
            <a:headEnd/>
            <a:tailEnd/>
          </a:ln>
        </p:spPr>
      </p:pic>
      <p:pic>
        <p:nvPicPr>
          <p:cNvPr id="2097167" name="Picture 7" descr="psych_8"/>
          <p:cNvPicPr>
            <a:picLocks noChangeAspect="1" noChangeArrowheads="1"/>
          </p:cNvPicPr>
          <p:nvPr/>
        </p:nvPicPr>
        <p:blipFill>
          <a:blip xmlns:r="http://schemas.openxmlformats.org/officeDocument/2006/relationships" r:embed="rId2"/>
          <a:srcRect/>
          <a:stretch>
            <a:fillRect/>
          </a:stretch>
        </p:blipFill>
        <p:spPr bwMode="auto">
          <a:xfrm>
            <a:off x="3962400" y="3962400"/>
            <a:ext cx="3505200" cy="2660650"/>
          </a:xfrm>
          <a:prstGeom prst="rect"/>
          <a:noFill/>
          <a:ln w="9525">
            <a:noFill/>
            <a:miter lim="800000"/>
            <a:headEnd/>
            <a:tailEnd/>
          </a:ln>
        </p:spPr>
      </p:pic>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50282" name="Rectangle 2"/>
          <p:cNvSpPr>
            <a:spLocks noGrp="1" noChangeArrowheads="1"/>
          </p:cNvSpPr>
          <p:nvPr>
            <p:ph type="title"/>
          </p:nvPr>
        </p:nvSpPr>
        <p:spPr/>
        <p:txBody>
          <a:bodyPr/>
          <a:p>
            <a:pPr eaLnBrk="1" hangingPunct="1"/>
            <a:r>
              <a:rPr lang="en-US" smtClean="0"/>
              <a:t>Behaviorism</a:t>
            </a:r>
          </a:p>
        </p:txBody>
      </p:sp>
      <p:sp>
        <p:nvSpPr>
          <p:cNvPr id="1050283" name="Rectangle 3"/>
          <p:cNvSpPr>
            <a:spLocks noGrp="1" noChangeArrowheads="1"/>
          </p:cNvSpPr>
          <p:nvPr>
            <p:ph type="body" idx="1"/>
          </p:nvPr>
        </p:nvSpPr>
        <p:spPr/>
        <p:txBody>
          <a:bodyPr/>
          <a:p>
            <a:pPr eaLnBrk="1" hangingPunct="1"/>
            <a:r>
              <a:rPr lang="en-US" smtClean="0"/>
              <a:t>The behavioral perspective can explain why people get addicted to gambling (positive reinforcement)</a:t>
            </a:r>
          </a:p>
          <a:p>
            <a:pPr eaLnBrk="1" hangingPunct="1"/>
            <a:r>
              <a:rPr lang="en-US" smtClean="0"/>
              <a:t>Why students don’t wear their id badge (rewards of the adrenaline rush?)</a:t>
            </a:r>
          </a:p>
          <a:p>
            <a:pPr eaLnBrk="1" hangingPunct="1"/>
            <a:r>
              <a:rPr lang="en-US" smtClean="0"/>
              <a:t>Why that girl won’t call you anymore (How was she reinforced for calling you?)</a:t>
            </a:r>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50284" name="Title 1"/>
          <p:cNvSpPr>
            <a:spLocks noGrp="1"/>
          </p:cNvSpPr>
          <p:nvPr>
            <p:ph type="title"/>
          </p:nvPr>
        </p:nvSpPr>
        <p:spPr/>
        <p:txBody>
          <a:bodyPr/>
          <a:p>
            <a:pPr eaLnBrk="1" hangingPunct="1"/>
            <a:r>
              <a:rPr dirty="0" lang="en-US" smtClean="0"/>
              <a:t>Behaviorism Summary</a:t>
            </a:r>
          </a:p>
        </p:txBody>
      </p:sp>
      <p:sp>
        <p:nvSpPr>
          <p:cNvPr id="1050285" name="Content Placeholder 2"/>
          <p:cNvSpPr>
            <a:spLocks noGrp="1"/>
          </p:cNvSpPr>
          <p:nvPr>
            <p:ph idx="1"/>
          </p:nvPr>
        </p:nvSpPr>
        <p:spPr/>
        <p:txBody>
          <a:bodyPr/>
          <a:p>
            <a:pPr eaLnBrk="1" hangingPunct="1"/>
            <a:r>
              <a:rPr dirty="0" lang="en-US" smtClean="0"/>
              <a:t>Behaviorism says we do what we do because of classical conditioning, operant conditioning or we simply learn the behavior from watching or copying it.  </a:t>
            </a:r>
          </a:p>
          <a:p>
            <a:pPr eaLnBrk="1" hangingPunct="1"/>
            <a:r>
              <a:rPr dirty="0" lang="en-US" smtClean="0"/>
              <a:t>In its extreme, they think we are simply rats in a cage pressing buttons.  WE HAVE NO FREE WILL!</a:t>
            </a:r>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22" name=""/>
        <p:cNvGrpSpPr/>
        <p:nvPr/>
      </p:nvGrpSpPr>
      <p:grpSpPr>
        <a:xfrm>
          <a:off x="0" y="0"/>
          <a:ext cx="0" cy="0"/>
          <a:chOff x="0" y="0"/>
          <a:chExt cx="0" cy="0"/>
        </a:xfrm>
      </p:grpSpPr>
      <p:sp>
        <p:nvSpPr>
          <p:cNvPr id="1050286" name="Title 3"/>
          <p:cNvSpPr>
            <a:spLocks noGrp="1"/>
          </p:cNvSpPr>
          <p:nvPr>
            <p:ph type="ctrTitle" sz="quarter"/>
          </p:nvPr>
        </p:nvSpPr>
        <p:spPr/>
        <p:txBody>
          <a:bodyPr/>
          <a:p>
            <a:pPr eaLnBrk="1" hangingPunct="1"/>
            <a:r>
              <a:rPr dirty="0" lang="en-US" smtClean="0"/>
              <a:t>Humanism</a:t>
            </a:r>
          </a:p>
        </p:txBody>
      </p:sp>
      <p:sp>
        <p:nvSpPr>
          <p:cNvPr id="1050287" name="Subtitle 4"/>
          <p:cNvSpPr>
            <a:spLocks noGrp="1"/>
          </p:cNvSpPr>
          <p:nvPr>
            <p:ph type="subTitle" sz="quarter" idx="1"/>
          </p:nvPr>
        </p:nvSpPr>
        <p:spPr/>
        <p:txBody>
          <a:bodyPr/>
          <a:p>
            <a:pPr eaLnBrk="1" hangingPunct="1"/>
            <a:endParaRPr lang="en-US" smtClean="0"/>
          </a:p>
        </p:txBody>
      </p:sp>
      <p:pic>
        <p:nvPicPr>
          <p:cNvPr id="2097168" name="Picture 2" descr="http://quotebunny.com/assets/img/author-thumb/abraham-maslow.jpg"/>
          <p:cNvPicPr>
            <a:picLocks noChangeAspect="1" noChangeArrowheads="1"/>
          </p:cNvPicPr>
          <p:nvPr/>
        </p:nvPicPr>
        <p:blipFill>
          <a:blip xmlns:r="http://schemas.openxmlformats.org/officeDocument/2006/relationships" r:embed="rId1"/>
          <a:srcRect/>
          <a:stretch>
            <a:fillRect/>
          </a:stretch>
        </p:blipFill>
        <p:spPr bwMode="auto">
          <a:xfrm>
            <a:off x="5562600" y="3200400"/>
            <a:ext cx="3333750" cy="3333750"/>
          </a:xfrm>
          <a:prstGeom prst="rect"/>
          <a:noFill/>
          <a:ln w="9525">
            <a:noFill/>
            <a:miter lim="800000"/>
            <a:headEnd/>
            <a:tailEnd/>
          </a:ln>
        </p:spPr>
      </p:pic>
      <p:pic>
        <p:nvPicPr>
          <p:cNvPr id="2097169" name="Picture 6" descr="michael-rougier-dr-carl-rogers-during-group-therapy-session_310153256_std.jpg"/>
          <p:cNvPicPr>
            <a:picLocks noChangeAspect="1"/>
          </p:cNvPicPr>
          <p:nvPr/>
        </p:nvPicPr>
        <p:blipFill>
          <a:blip xmlns:r="http://schemas.openxmlformats.org/officeDocument/2006/relationships" r:embed="rId2"/>
          <a:srcRect/>
          <a:stretch>
            <a:fillRect/>
          </a:stretch>
        </p:blipFill>
        <p:spPr bwMode="auto">
          <a:xfrm>
            <a:off x="228600" y="3505200"/>
            <a:ext cx="3810000" cy="2857500"/>
          </a:xfrm>
          <a:prstGeom prst="rect"/>
          <a:noFill/>
          <a:ln w="9525">
            <a:noFill/>
            <a:miter lim="800000"/>
            <a:headEnd/>
            <a:tailEnd/>
          </a:ln>
        </p:spPr>
      </p:pic>
      <p:pic>
        <p:nvPicPr>
          <p:cNvPr id="2097170" name="Picture 4" descr="http://www.coachingcommons.org/wp-content/uploads/2008/02/carlrogers.jpg"/>
          <p:cNvPicPr>
            <a:picLocks noChangeAspect="1" noChangeArrowheads="1"/>
          </p:cNvPicPr>
          <p:nvPr/>
        </p:nvPicPr>
        <p:blipFill>
          <a:blip xmlns:r="http://schemas.openxmlformats.org/officeDocument/2006/relationships" r:embed="rId3"/>
          <a:srcRect l="16667" r="16667"/>
          <a:stretch>
            <a:fillRect/>
          </a:stretch>
        </p:blipFill>
        <p:spPr bwMode="auto">
          <a:xfrm>
            <a:off x="381000" y="304800"/>
            <a:ext cx="1981200" cy="2971800"/>
          </a:xfrm>
          <a:prstGeom prst="rect"/>
          <a:noFill/>
          <a:ln w="9525">
            <a:noFill/>
            <a:miter lim="800000"/>
            <a:headEnd/>
            <a:tailEnd/>
          </a:ln>
        </p:spPr>
      </p:pic>
      <p:pic>
        <p:nvPicPr>
          <p:cNvPr id="2097171" name="Picture 6" descr="http://www.pobladores.com/data/pobladores.com/kh/ai/khaibar/channels/ssc/images/homer_hippie.gif"/>
          <p:cNvPicPr>
            <a:picLocks noChangeAspect="1" noChangeArrowheads="1"/>
          </p:cNvPicPr>
          <p:nvPr/>
        </p:nvPicPr>
        <p:blipFill>
          <a:blip xmlns:r="http://schemas.openxmlformats.org/officeDocument/2006/relationships" r:embed="rId4"/>
          <a:srcRect/>
          <a:stretch>
            <a:fillRect/>
          </a:stretch>
        </p:blipFill>
        <p:spPr bwMode="auto">
          <a:xfrm>
            <a:off x="6781800" y="457200"/>
            <a:ext cx="1905000" cy="2381250"/>
          </a:xfrm>
          <a:prstGeom prst="rect"/>
          <a:noFill/>
          <a:ln w="9525">
            <a:noFill/>
            <a:miter lim="800000"/>
            <a:headEnd/>
            <a:tailEnd/>
          </a:ln>
        </p:spPr>
      </p:pic>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23" name=""/>
        <p:cNvGrpSpPr/>
        <p:nvPr/>
      </p:nvGrpSpPr>
      <p:grpSpPr>
        <a:xfrm>
          <a:off x="0" y="0"/>
          <a:ext cx="0" cy="0"/>
          <a:chOff x="0" y="0"/>
          <a:chExt cx="0" cy="0"/>
        </a:xfrm>
      </p:grpSpPr>
      <p:sp>
        <p:nvSpPr>
          <p:cNvPr id="1050288" name="Title 1"/>
          <p:cNvSpPr>
            <a:spLocks noGrp="1"/>
          </p:cNvSpPr>
          <p:nvPr>
            <p:ph type="title"/>
          </p:nvPr>
        </p:nvSpPr>
        <p:spPr/>
        <p:txBody>
          <a:bodyPr/>
          <a:p>
            <a:pPr eaLnBrk="1" hangingPunct="1"/>
            <a:r>
              <a:rPr dirty="0" lang="en-US" smtClean="0"/>
              <a:t>Humanistic</a:t>
            </a:r>
          </a:p>
        </p:txBody>
      </p:sp>
      <p:sp>
        <p:nvSpPr>
          <p:cNvPr id="1050289" name="Content Placeholder 2"/>
          <p:cNvSpPr>
            <a:spLocks noGrp="1"/>
          </p:cNvSpPr>
          <p:nvPr>
            <p:ph idx="1"/>
          </p:nvPr>
        </p:nvSpPr>
        <p:spPr>
          <a:xfrm>
            <a:off x="2895600" y="1143000"/>
            <a:ext cx="6248400" cy="4987925"/>
          </a:xfrm>
        </p:spPr>
        <p:txBody>
          <a:bodyPr/>
          <a:p>
            <a:pPr eaLnBrk="1" hangingPunct="1"/>
            <a:r>
              <a:rPr sz="2800" lang="en-US" smtClean="0">
                <a:effectLst/>
              </a:rPr>
              <a:t>Humanism came about in the 1960s in reaction to psychoanalysis and behaviorism. Humanistic psychology was instead focused on each individual’s </a:t>
            </a:r>
            <a:r>
              <a:rPr sz="2800" lang="en-US" u="sng" smtClean="0">
                <a:effectLst/>
              </a:rPr>
              <a:t>potential</a:t>
            </a:r>
            <a:r>
              <a:rPr sz="2800" lang="en-US" smtClean="0">
                <a:effectLst/>
              </a:rPr>
              <a:t> and stressed the importance of </a:t>
            </a:r>
            <a:r>
              <a:rPr sz="2800" lang="en-US" u="sng" smtClean="0">
                <a:effectLst/>
              </a:rPr>
              <a:t>growth</a:t>
            </a:r>
            <a:r>
              <a:rPr sz="2800" lang="en-US" smtClean="0">
                <a:effectLst/>
              </a:rPr>
              <a:t> and </a:t>
            </a:r>
            <a:r>
              <a:rPr sz="2800" lang="en-US" u="sng" smtClean="0">
                <a:effectLst/>
              </a:rPr>
              <a:t>self-actualization</a:t>
            </a:r>
            <a:r>
              <a:rPr sz="2800" lang="en-US" smtClean="0">
                <a:effectLst/>
              </a:rPr>
              <a:t>. The fundamental belief of humanistic psychology was that people are innately good.</a:t>
            </a:r>
          </a:p>
          <a:p>
            <a:pPr eaLnBrk="1" hangingPunct="1"/>
            <a:r>
              <a:rPr sz="2800" lang="en-US" smtClean="0">
                <a:solidFill>
                  <a:srgbClr val="0000CC"/>
                </a:solidFill>
                <a:effectLst/>
              </a:rPr>
              <a:t>We are not rats in a cage!  We are not id-driven animals! We are humans with free will.</a:t>
            </a:r>
            <a:endParaRPr sz="3600" lang="en-US" smtClean="0">
              <a:solidFill>
                <a:srgbClr val="0000CC"/>
              </a:solidFill>
              <a:effectLst/>
            </a:endParaRPr>
          </a:p>
          <a:p>
            <a:pPr eaLnBrk="1" hangingPunct="1">
              <a:buFont typeface="Wingdings" pitchFamily="2" charset="2"/>
              <a:buNone/>
            </a:pPr>
            <a:r>
              <a:rPr lang="en-US" smtClean="0">
                <a:effectLst/>
              </a:rPr>
              <a:t> </a:t>
            </a:r>
          </a:p>
        </p:txBody>
      </p:sp>
      <p:pic>
        <p:nvPicPr>
          <p:cNvPr id="2097172" name="Picture 6" descr="25cohen"/>
          <p:cNvPicPr>
            <a:picLocks noChangeAspect="1" noChangeArrowheads="1"/>
          </p:cNvPicPr>
          <p:nvPr/>
        </p:nvPicPr>
        <p:blipFill>
          <a:blip xmlns:r="http://schemas.openxmlformats.org/officeDocument/2006/relationships" r:embed="rId1"/>
          <a:srcRect/>
          <a:stretch>
            <a:fillRect/>
          </a:stretch>
        </p:blipFill>
        <p:spPr bwMode="auto">
          <a:xfrm>
            <a:off x="0" y="838200"/>
            <a:ext cx="2819400" cy="6019800"/>
          </a:xfrm>
          <a:prstGeom prst="rect"/>
          <a:noFill/>
          <a:ln w="9525">
            <a:noFill/>
            <a:miter lim="800000"/>
            <a:headEnd/>
            <a:tailEnd/>
          </a:ln>
        </p:spPr>
      </p:pic>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50290" name="Title 1"/>
          <p:cNvSpPr>
            <a:spLocks noGrp="1"/>
          </p:cNvSpPr>
          <p:nvPr>
            <p:ph type="title"/>
          </p:nvPr>
        </p:nvSpPr>
        <p:spPr/>
        <p:txBody>
          <a:bodyPr/>
          <a:p>
            <a:pPr eaLnBrk="1" hangingPunct="1"/>
            <a:r>
              <a:rPr dirty="0" lang="en-US" smtClean="0"/>
              <a:t>Humanism</a:t>
            </a:r>
          </a:p>
        </p:txBody>
      </p:sp>
      <p:sp>
        <p:nvSpPr>
          <p:cNvPr id="1050291" name="Content Placeholder 2"/>
          <p:cNvSpPr>
            <a:spLocks noGrp="1"/>
          </p:cNvSpPr>
          <p:nvPr>
            <p:ph idx="1"/>
          </p:nvPr>
        </p:nvSpPr>
        <p:spPr/>
        <p:txBody>
          <a:bodyPr/>
          <a:p>
            <a:pPr eaLnBrk="1" hangingPunct="1"/>
            <a:r>
              <a:rPr dirty="0" lang="en-US" smtClean="0"/>
              <a:t>Abraham Maslow said we have a </a:t>
            </a:r>
            <a:r>
              <a:rPr dirty="0" lang="en-US" smtClean="0">
                <a:solidFill>
                  <a:srgbClr val="0000CC"/>
                </a:solidFill>
              </a:rPr>
              <a:t>hierarchy of needs</a:t>
            </a:r>
          </a:p>
        </p:txBody>
      </p:sp>
      <p:pic>
        <p:nvPicPr>
          <p:cNvPr id="2097173" name="Picture 3" descr="maslow_hierarchy1.gif"/>
          <p:cNvPicPr>
            <a:picLocks noChangeAspect="1"/>
          </p:cNvPicPr>
          <p:nvPr/>
        </p:nvPicPr>
        <p:blipFill>
          <a:blip xmlns:r="http://schemas.openxmlformats.org/officeDocument/2006/relationships" r:embed="rId1"/>
          <a:srcRect/>
          <a:stretch>
            <a:fillRect/>
          </a:stretch>
        </p:blipFill>
        <p:spPr bwMode="auto">
          <a:xfrm>
            <a:off x="3505200" y="2362200"/>
            <a:ext cx="4495800" cy="4495800"/>
          </a:xfrm>
          <a:prstGeom prst="rect"/>
          <a:noFill/>
          <a:ln w="9525">
            <a:noFill/>
            <a:miter lim="800000"/>
            <a:headEnd/>
            <a:tailEnd/>
          </a:ln>
        </p:spPr>
      </p:pic>
      <p:pic>
        <p:nvPicPr>
          <p:cNvPr id="2097174" name="Picture 2" descr="http://quotebunny.com/assets/img/author-thumb/abraham-maslow.jpg"/>
          <p:cNvPicPr>
            <a:picLocks noChangeAspect="1" noChangeArrowheads="1"/>
          </p:cNvPicPr>
          <p:nvPr/>
        </p:nvPicPr>
        <p:blipFill>
          <a:blip xmlns:r="http://schemas.openxmlformats.org/officeDocument/2006/relationships" r:embed="rId2"/>
          <a:srcRect/>
          <a:stretch>
            <a:fillRect/>
          </a:stretch>
        </p:blipFill>
        <p:spPr bwMode="auto">
          <a:xfrm>
            <a:off x="0" y="3276600"/>
            <a:ext cx="3333750" cy="3333750"/>
          </a:xfrm>
          <a:prstGeom prst="rect"/>
          <a:noFill/>
          <a:ln w="9525">
            <a:noFill/>
            <a:miter lim="800000"/>
            <a:headEnd/>
            <a:tailEnd/>
          </a:ln>
        </p:spPr>
      </p:pic>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50292" name="Title 3"/>
          <p:cNvSpPr>
            <a:spLocks noGrp="1"/>
          </p:cNvSpPr>
          <p:nvPr>
            <p:ph type="ctrTitle" sz="quarter"/>
          </p:nvPr>
        </p:nvSpPr>
        <p:spPr>
          <a:xfrm>
            <a:off x="685800" y="457200"/>
            <a:ext cx="7772400" cy="1752600"/>
          </a:xfrm>
        </p:spPr>
        <p:txBody>
          <a:bodyPr/>
          <a:p>
            <a:pPr eaLnBrk="1" hangingPunct="1"/>
            <a:r>
              <a:rPr dirty="0" lang="en-US" smtClean="0"/>
              <a:t>Cognitive Psychology</a:t>
            </a:r>
          </a:p>
        </p:txBody>
      </p:sp>
      <p:sp>
        <p:nvSpPr>
          <p:cNvPr id="1050293" name="Subtitle 4"/>
          <p:cNvSpPr>
            <a:spLocks noGrp="1"/>
          </p:cNvSpPr>
          <p:nvPr>
            <p:ph type="subTitle" sz="quarter" idx="1"/>
          </p:nvPr>
        </p:nvSpPr>
        <p:spPr/>
        <p:txBody>
          <a:bodyPr/>
          <a:p>
            <a:pPr eaLnBrk="1" hangingPunct="1"/>
            <a:endParaRPr dirty="0" lang="en-US" smtClean="0"/>
          </a:p>
        </p:txBody>
      </p:sp>
      <p:pic>
        <p:nvPicPr>
          <p:cNvPr id="2097175" name="Picture 2" descr="http://youoffendmeyouoffendmyfamily.com/wordpress/wp-content/uploads/2010/09/lab-mice.jpg"/>
          <p:cNvPicPr>
            <a:picLocks noChangeAspect="1" noChangeArrowheads="1"/>
          </p:cNvPicPr>
          <p:nvPr/>
        </p:nvPicPr>
        <p:blipFill>
          <a:blip xmlns:r="http://schemas.openxmlformats.org/officeDocument/2006/relationships" r:embed="rId1"/>
          <a:srcRect/>
          <a:stretch>
            <a:fillRect/>
          </a:stretch>
        </p:blipFill>
        <p:spPr bwMode="auto">
          <a:xfrm>
            <a:off x="2971800" y="2124075"/>
            <a:ext cx="3267075" cy="4733925"/>
          </a:xfrm>
          <a:prstGeom prst="rect"/>
          <a:noFill/>
          <a:ln w="9525">
            <a:noFill/>
            <a:miter lim="800000"/>
            <a:headEnd/>
            <a:tailEnd/>
          </a:ln>
        </p:spPr>
      </p:pic>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sp>
        <p:nvSpPr>
          <p:cNvPr id="1050294" name="Title 1"/>
          <p:cNvSpPr>
            <a:spLocks noGrp="1"/>
          </p:cNvSpPr>
          <p:nvPr>
            <p:ph type="title"/>
          </p:nvPr>
        </p:nvSpPr>
        <p:spPr/>
        <p:txBody>
          <a:bodyPr/>
          <a:p>
            <a:pPr eaLnBrk="1" hangingPunct="1"/>
            <a:r>
              <a:rPr dirty="0" lang="en-US" smtClean="0"/>
              <a:t>Cognitive Perspective</a:t>
            </a:r>
          </a:p>
        </p:txBody>
      </p:sp>
      <p:sp>
        <p:nvSpPr>
          <p:cNvPr id="1050295" name="Content Placeholder 2"/>
          <p:cNvSpPr>
            <a:spLocks noGrp="1"/>
          </p:cNvSpPr>
          <p:nvPr>
            <p:ph idx="1"/>
          </p:nvPr>
        </p:nvSpPr>
        <p:spPr/>
        <p:txBody>
          <a:bodyPr/>
          <a:p>
            <a:pPr eaLnBrk="1" hangingPunct="1"/>
            <a:r>
              <a:rPr dirty="0" lang="en-US" smtClean="0"/>
              <a:t>What does the word cognitive mean?  How about cognition?  Re</a:t>
            </a:r>
            <a:r>
              <a:rPr dirty="0" lang="en-US" u="sng" smtClean="0"/>
              <a:t>cognition</a:t>
            </a:r>
            <a:r>
              <a:rPr dirty="0" lang="en-US" smtClean="0"/>
              <a:t>?</a:t>
            </a:r>
          </a:p>
          <a:p>
            <a:pPr eaLnBrk="1" hangingPunct="1"/>
            <a:r>
              <a:rPr dirty="0" lang="en-US" smtClean="0"/>
              <a:t>It is the study of how people perceive, remember, think, speak, and solve problems.</a:t>
            </a:r>
            <a:endParaRPr baseline="30000" dirty="0" lang="en-US" smtClean="0"/>
          </a:p>
          <a:p>
            <a:pPr eaLnBrk="1" hangingPunct="1"/>
            <a:r>
              <a:rPr dirty="0" lang="en-US" smtClean="0"/>
              <a:t>Cognitive therapy is about changing the maladaptive </a:t>
            </a:r>
            <a:r>
              <a:rPr dirty="0" lang="en-US" u="sng" smtClean="0"/>
              <a:t>thoughts</a:t>
            </a:r>
            <a:r>
              <a:rPr dirty="0" lang="en-US" smtClean="0"/>
              <a:t> of a person.</a:t>
            </a:r>
          </a:p>
          <a:p>
            <a:pPr eaLnBrk="1" hangingPunct="1">
              <a:buFont typeface="Wingdings" pitchFamily="2" charset="2"/>
              <a:buNone/>
            </a:pPr>
            <a:endParaRPr dirty="0" lang="en-US" smtClean="0"/>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27" name=""/>
        <p:cNvGrpSpPr/>
        <p:nvPr/>
      </p:nvGrpSpPr>
      <p:grpSpPr>
        <a:xfrm>
          <a:off x="0" y="0"/>
          <a:ext cx="0" cy="0"/>
          <a:chOff x="0" y="0"/>
          <a:chExt cx="0" cy="0"/>
        </a:xfrm>
      </p:grpSpPr>
      <p:sp>
        <p:nvSpPr>
          <p:cNvPr id="1050296" name="Title 1"/>
          <p:cNvSpPr>
            <a:spLocks noGrp="1"/>
          </p:cNvSpPr>
          <p:nvPr>
            <p:ph type="title"/>
          </p:nvPr>
        </p:nvSpPr>
        <p:spPr/>
        <p:txBody>
          <a:bodyPr/>
          <a:p>
            <a:pPr eaLnBrk="1" hangingPunct="1"/>
            <a:r>
              <a:rPr dirty="0" lang="en-US" smtClean="0"/>
              <a:t>Cognitive Psychologists</a:t>
            </a:r>
          </a:p>
        </p:txBody>
      </p:sp>
      <p:sp>
        <p:nvSpPr>
          <p:cNvPr id="1050297" name="Content Placeholder 2"/>
          <p:cNvSpPr>
            <a:spLocks noGrp="1"/>
          </p:cNvSpPr>
          <p:nvPr>
            <p:ph idx="1"/>
          </p:nvPr>
        </p:nvSpPr>
        <p:spPr>
          <a:xfrm>
            <a:off x="457200" y="1219200"/>
            <a:ext cx="8229600" cy="4911725"/>
          </a:xfrm>
        </p:spPr>
        <p:txBody>
          <a:bodyPr/>
          <a:p>
            <a:pPr eaLnBrk="1" hangingPunct="1"/>
            <a:r>
              <a:rPr dirty="0" lang="en-US" smtClean="0"/>
              <a:t>Jean Piaget studied cognitive development in children.</a:t>
            </a:r>
          </a:p>
        </p:txBody>
      </p:sp>
      <p:pic>
        <p:nvPicPr>
          <p:cNvPr id="2097176" name="Picture 2" descr="http://www.mhhe.com/socscience/devel/ibank/image/0033.jpg"/>
          <p:cNvPicPr>
            <a:picLocks noChangeAspect="1" noChangeArrowheads="1"/>
          </p:cNvPicPr>
          <p:nvPr/>
        </p:nvPicPr>
        <p:blipFill>
          <a:blip xmlns:r="http://schemas.openxmlformats.org/officeDocument/2006/relationships" r:embed="rId1"/>
          <a:srcRect l="4443" t="14285" r="5556"/>
          <a:stretch>
            <a:fillRect/>
          </a:stretch>
        </p:blipFill>
        <p:spPr bwMode="auto">
          <a:xfrm>
            <a:off x="1790700" y="2209800"/>
            <a:ext cx="6972300" cy="4648200"/>
          </a:xfrm>
          <a:prstGeom prst="rect"/>
          <a:noFill/>
          <a:ln w="9525">
            <a:noFill/>
            <a:miter lim="800000"/>
            <a:headEnd/>
            <a:tailEnd/>
          </a:ln>
        </p:spPr>
      </p:pic>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28" name=""/>
        <p:cNvGrpSpPr/>
        <p:nvPr/>
      </p:nvGrpSpPr>
      <p:grpSpPr>
        <a:xfrm>
          <a:off x="0" y="0"/>
          <a:ext cx="0" cy="0"/>
          <a:chOff x="0" y="0"/>
          <a:chExt cx="0" cy="0"/>
        </a:xfrm>
      </p:grpSpPr>
      <p:sp>
        <p:nvSpPr>
          <p:cNvPr id="1050298" name="Title 1"/>
          <p:cNvSpPr>
            <a:spLocks noGrp="1"/>
          </p:cNvSpPr>
          <p:nvPr>
            <p:ph type="title"/>
          </p:nvPr>
        </p:nvSpPr>
        <p:spPr>
          <a:xfrm>
            <a:off x="457200" y="0"/>
            <a:ext cx="8229600" cy="1066800"/>
          </a:xfrm>
        </p:spPr>
        <p:txBody>
          <a:bodyPr/>
          <a:p>
            <a:pPr eaLnBrk="1" hangingPunct="1"/>
            <a:r>
              <a:rPr dirty="0" lang="en-US" smtClean="0"/>
              <a:t>Evolutionary Psychology</a:t>
            </a:r>
          </a:p>
        </p:txBody>
      </p:sp>
      <p:sp>
        <p:nvSpPr>
          <p:cNvPr id="1050299" name="Content Placeholder 2"/>
          <p:cNvSpPr>
            <a:spLocks noGrp="1"/>
          </p:cNvSpPr>
          <p:nvPr>
            <p:ph idx="1"/>
          </p:nvPr>
        </p:nvSpPr>
        <p:spPr>
          <a:xfrm>
            <a:off x="457200" y="1143000"/>
            <a:ext cx="8229600" cy="4987925"/>
          </a:xfrm>
        </p:spPr>
        <p:txBody>
          <a:bodyPr/>
          <a:p>
            <a:pPr eaLnBrk="1" hangingPunct="1"/>
            <a:r>
              <a:rPr b="1" dirty="0" lang="en-US" smtClean="0"/>
              <a:t>Evolutionary psychology</a:t>
            </a:r>
            <a:r>
              <a:rPr dirty="0" lang="en-US" smtClean="0"/>
              <a:t> examines psychological traits — such as memory, perception, or language — from a modern evolutionary perspective. It seeks to identify which human psychological traits are evolved adaptations, that is, the functional products of natural selection or sexual selection</a:t>
            </a:r>
          </a:p>
        </p:txBody>
      </p:sp>
      <p:pic>
        <p:nvPicPr>
          <p:cNvPr id="2097177" name="Picture 2" descr="http://t2.gstatic.com/images?q=tbn:ANd9GcTYHW0M7WHYS3xmpY8YExkI8I5Wgkdhm2mcSEq0bMSxhoexcLR86A"/>
          <p:cNvPicPr>
            <a:picLocks noChangeAspect="1" noChangeArrowheads="1"/>
          </p:cNvPicPr>
          <p:nvPr/>
        </p:nvPicPr>
        <p:blipFill>
          <a:blip xmlns:r="http://schemas.openxmlformats.org/officeDocument/2006/relationships" r:embed="rId1"/>
          <a:srcRect/>
          <a:stretch>
            <a:fillRect/>
          </a:stretch>
        </p:blipFill>
        <p:spPr bwMode="auto">
          <a:xfrm>
            <a:off x="5105400" y="4572000"/>
            <a:ext cx="3200400" cy="2286000"/>
          </a:xfrm>
          <a:prstGeom prst="rect"/>
          <a:noFill/>
          <a:ln w="9525">
            <a:noFill/>
            <a:miter lim="800000"/>
            <a:headEnd/>
            <a:tailEnd/>
          </a:ln>
        </p:spPr>
      </p:pic>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48662" name="Title 1"/>
          <p:cNvSpPr>
            <a:spLocks noGrp="1"/>
          </p:cNvSpPr>
          <p:nvPr>
            <p:ph type="title"/>
          </p:nvPr>
        </p:nvSpPr>
        <p:spPr/>
        <p:txBody>
          <a:bodyPr>
            <a:normAutofit/>
          </a:bodyPr>
          <a:p>
            <a:r>
              <a:rPr dirty="0" sz="4000" lang="en-US"/>
              <a:t>Cont…</a:t>
            </a:r>
          </a:p>
        </p:txBody>
      </p:sp>
      <p:sp>
        <p:nvSpPr>
          <p:cNvPr id="1048663" name="Content Placeholder 2"/>
          <p:cNvSpPr>
            <a:spLocks noGrp="1"/>
          </p:cNvSpPr>
          <p:nvPr>
            <p:ph idx="1"/>
          </p:nvPr>
        </p:nvSpPr>
        <p:spPr/>
        <p:txBody>
          <a:bodyPr>
            <a:normAutofit/>
          </a:bodyPr>
          <a:p>
            <a:pPr algn="just"/>
            <a:r>
              <a:rPr b="1" dirty="0" sz="2400" lang="en-US"/>
              <a:t>Scientific</a:t>
            </a:r>
          </a:p>
          <a:p>
            <a:pPr algn="just">
              <a:buNone/>
            </a:pPr>
            <a:r>
              <a:rPr dirty="0" sz="2400" lang="en-US"/>
              <a:t>      - Uses systematic methods to observe, describe, explain and    </a:t>
            </a:r>
          </a:p>
          <a:p>
            <a:pPr algn="just">
              <a:buNone/>
            </a:pPr>
            <a:r>
              <a:rPr dirty="0" sz="2400" lang="en-US"/>
              <a:t>         control behavior.    </a:t>
            </a:r>
          </a:p>
          <a:p>
            <a:pPr algn="just">
              <a:buNone/>
            </a:pPr>
            <a:r>
              <a:rPr dirty="0" sz="2400" lang="en-US"/>
              <a:t>      - An empirical science that conduct scientific  investigation</a:t>
            </a:r>
          </a:p>
          <a:p>
            <a:pPr algn="just">
              <a:buNone/>
            </a:pPr>
            <a:r>
              <a:rPr dirty="0" sz="2400" lang="en-US"/>
              <a:t>         (e.g., observation and  experimentation).</a:t>
            </a:r>
          </a:p>
          <a:p>
            <a:pPr algn="just">
              <a:buNone/>
            </a:pPr>
            <a:endParaRPr dirty="0" lang="en-US"/>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sp>
        <p:nvSpPr>
          <p:cNvPr id="1050300" name="Title 1"/>
          <p:cNvSpPr>
            <a:spLocks noGrp="1"/>
          </p:cNvSpPr>
          <p:nvPr>
            <p:ph type="title"/>
          </p:nvPr>
        </p:nvSpPr>
        <p:spPr/>
        <p:txBody>
          <a:bodyPr/>
          <a:p>
            <a:pPr eaLnBrk="1" hangingPunct="1"/>
            <a:r>
              <a:rPr dirty="0" lang="en-US" smtClean="0"/>
              <a:t>Evolutionary Psychology</a:t>
            </a:r>
          </a:p>
        </p:txBody>
      </p:sp>
      <p:sp>
        <p:nvSpPr>
          <p:cNvPr id="1050301" name="Content Placeholder 2"/>
          <p:cNvSpPr>
            <a:spLocks noGrp="1"/>
          </p:cNvSpPr>
          <p:nvPr>
            <p:ph idx="1"/>
          </p:nvPr>
        </p:nvSpPr>
        <p:spPr/>
        <p:txBody>
          <a:bodyPr/>
          <a:p>
            <a:pPr eaLnBrk="1" hangingPunct="1"/>
            <a:r>
              <a:rPr dirty="0" lang="en-US" smtClean="0"/>
              <a:t>This branch explains why humans do what they do in terms of adaptive value (survival of the species.  Why do women usually prefer the guy on the right for long-term relationships?</a:t>
            </a: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50302" name="Content Placeholder 2"/>
          <p:cNvSpPr>
            <a:spLocks noGrp="1"/>
          </p:cNvSpPr>
          <p:nvPr>
            <p:ph idx="1"/>
          </p:nvPr>
        </p:nvSpPr>
        <p:spPr>
          <a:xfrm>
            <a:off x="457200" y="304800"/>
            <a:ext cx="8458200" cy="6324600"/>
          </a:xfrm>
        </p:spPr>
        <p:txBody>
          <a:bodyPr/>
          <a:p>
            <a:pPr indent="0" marL="0">
              <a:buNone/>
            </a:pPr>
            <a:endParaRPr dirty="0" lang="en-US"/>
          </a:p>
        </p:txBody>
      </p:sp>
      <p:pic>
        <p:nvPicPr>
          <p:cNvPr id="2097178" name="Picture 4" descr="MyersPsy8e_fig"/>
          <p:cNvPicPr>
            <a:picLocks noChangeAspect="1" noChangeArrowheads="1"/>
          </p:cNvPicPr>
          <p:nvPr/>
        </p:nvPicPr>
        <p:blipFill>
          <a:blip xmlns:r="http://schemas.openxmlformats.org/officeDocument/2006/relationships" r:embed="rId1"/>
          <a:srcRect/>
          <a:stretch>
            <a:fillRect/>
          </a:stretch>
        </p:blipFill>
        <p:spPr bwMode="auto">
          <a:xfrm>
            <a:off x="457200" y="457200"/>
            <a:ext cx="8388350" cy="5638800"/>
          </a:xfrm>
          <a:prstGeom prst="rect"/>
          <a:noFill/>
          <a:ln w="9525">
            <a:noFill/>
            <a:miter lim="800000"/>
            <a:headEnd/>
            <a:tailEnd/>
          </a:ln>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8"/>
                                        </p:tgtEl>
                                        <p:attrNameLst>
                                          <p:attrName>style.visibility</p:attrName>
                                        </p:attrNameLst>
                                      </p:cBhvr>
                                      <p:to>
                                        <p:strVal val="visible"/>
                                      </p:to>
                                    </p:set>
                                    <p:anim calcmode="lin" valueType="num">
                                      <p:cBhvr additive="base">
                                        <p:cTn dur="500" fill="hold" id="7"/>
                                        <p:tgtEl>
                                          <p:spTgt spid="2097178"/>
                                        </p:tgtEl>
                                        <p:attrNameLst>
                                          <p:attrName>ppt_x</p:attrName>
                                        </p:attrNameLst>
                                      </p:cBhvr>
                                      <p:tavLst>
                                        <p:tav tm="0">
                                          <p:val>
                                            <p:strVal val="#ppt_x"/>
                                          </p:val>
                                        </p:tav>
                                        <p:tav tm="100000">
                                          <p:val>
                                            <p:strVal val="#ppt_x"/>
                                          </p:val>
                                        </p:tav>
                                      </p:tavLst>
                                    </p:anim>
                                    <p:anim calcmode="lin" valueType="num">
                                      <p:cBhvr additive="base">
                                        <p:cTn dur="500" fill="hold" id="8"/>
                                        <p:tgtEl>
                                          <p:spTgt spid="2097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50303" name="Title 1"/>
          <p:cNvSpPr>
            <a:spLocks noGrp="1"/>
          </p:cNvSpPr>
          <p:nvPr>
            <p:ph type="title"/>
          </p:nvPr>
        </p:nvSpPr>
        <p:spPr/>
        <p:txBody>
          <a:bodyPr/>
          <a:p>
            <a:r>
              <a:rPr dirty="0" lang="en-US" smtClean="0"/>
              <a:t>Biological Perspective</a:t>
            </a:r>
            <a:endParaRPr dirty="0" lang="en-US"/>
          </a:p>
        </p:txBody>
      </p:sp>
      <p:sp>
        <p:nvSpPr>
          <p:cNvPr id="1050304" name="Content Placeholder 2"/>
          <p:cNvSpPr>
            <a:spLocks noGrp="1"/>
          </p:cNvSpPr>
          <p:nvPr>
            <p:ph idx="1"/>
          </p:nvPr>
        </p:nvSpPr>
        <p:spPr>
          <a:xfrm>
            <a:off x="457200" y="1600200"/>
            <a:ext cx="4876800" cy="4530725"/>
          </a:xfrm>
        </p:spPr>
        <p:txBody>
          <a:bodyPr/>
          <a:p>
            <a:r>
              <a:rPr dirty="0" lang="en-US" smtClean="0"/>
              <a:t>This perspective is among the most respected right now.  They focus on our brain, nervous system, neurotransmitters and hormones to explain our behaviors.</a:t>
            </a:r>
            <a:endParaRPr dirty="0" lang="en-US"/>
          </a:p>
        </p:txBody>
      </p:sp>
      <p:pic>
        <p:nvPicPr>
          <p:cNvPr id="2097179" name="Picture 2" descr="http://www.wadsworth.com/covers/imageServlet?productISBN13=9780495603009"/>
          <p:cNvPicPr>
            <a:picLocks noChangeAspect="1" noChangeArrowheads="1"/>
          </p:cNvPicPr>
          <p:nvPr/>
        </p:nvPicPr>
        <p:blipFill>
          <a:blip xmlns:r="http://schemas.openxmlformats.org/officeDocument/2006/relationships" r:embed="rId1"/>
          <a:srcRect/>
          <a:stretch>
            <a:fillRect/>
          </a:stretch>
        </p:blipFill>
        <p:spPr bwMode="auto">
          <a:xfrm>
            <a:off x="5638800" y="1676400"/>
            <a:ext cx="3028950" cy="3795713"/>
          </a:xfrm>
          <a:prstGeom prst="rect"/>
          <a:noFill/>
          <a:ln w="9525">
            <a:noFill/>
            <a:miter lim="800000"/>
            <a:headEnd/>
            <a:tailEnd/>
          </a:ln>
        </p:spPr>
      </p:pic>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sp>
        <p:nvSpPr>
          <p:cNvPr id="1050305" name="Title 1"/>
          <p:cNvSpPr>
            <a:spLocks noGrp="1"/>
          </p:cNvSpPr>
          <p:nvPr>
            <p:ph type="title"/>
          </p:nvPr>
        </p:nvSpPr>
        <p:spPr/>
        <p:txBody>
          <a:bodyPr/>
          <a:p>
            <a:r>
              <a:rPr dirty="0" lang="en-US" smtClean="0"/>
              <a:t>Sociocultural Perspective</a:t>
            </a:r>
            <a:endParaRPr dirty="0" lang="en-US"/>
          </a:p>
        </p:txBody>
      </p:sp>
      <p:sp>
        <p:nvSpPr>
          <p:cNvPr id="1050306" name="Content Placeholder 2"/>
          <p:cNvSpPr>
            <a:spLocks noGrp="1"/>
          </p:cNvSpPr>
          <p:nvPr>
            <p:ph idx="1"/>
          </p:nvPr>
        </p:nvSpPr>
        <p:spPr>
          <a:xfrm>
            <a:off x="76200" y="1295400"/>
            <a:ext cx="9067800" cy="5867400"/>
          </a:xfrm>
        </p:spPr>
        <p:txBody>
          <a:bodyPr/>
          <a:p>
            <a:r>
              <a:rPr dirty="0" lang="en-US">
                <a:effectLst/>
              </a:rPr>
              <a:t>The work of Lev </a:t>
            </a:r>
            <a:r>
              <a:rPr dirty="0" lang="en-US" err="1">
                <a:effectLst/>
              </a:rPr>
              <a:t>Vygotsky</a:t>
            </a:r>
            <a:r>
              <a:rPr dirty="0" lang="en-US">
                <a:effectLst/>
              </a:rPr>
              <a:t> (1934) has become the foundation of much research and theory in cognitive development over the past several decades, particularly of what has become known as sociocultural theory</a:t>
            </a:r>
            <a:r>
              <a:rPr dirty="0" lang="en-US" smtClean="0">
                <a:effectLst/>
              </a:rPr>
              <a:t>.</a:t>
            </a:r>
          </a:p>
          <a:p>
            <a:r>
              <a:rPr dirty="0" lang="en-US" err="1">
                <a:effectLst/>
              </a:rPr>
              <a:t>Vygotsky's</a:t>
            </a:r>
            <a:r>
              <a:rPr dirty="0" lang="en-US">
                <a:effectLst/>
              </a:rPr>
              <a:t> sociocultural theory views human development as a socially mediated process in which children acquire their cultural values, beliefs, and problem-solving strategies through collaborative dialogues with more knowledgeable members of society. </a:t>
            </a:r>
            <a:endParaRPr dirty="0" lang="en-US"/>
          </a:p>
        </p:txBody>
      </p:sp>
    </p:spTree>
  </p:cSld>
  <p:clrMapOvr>
    <a:masterClrMapping/>
  </p:clrMapOvr>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33" name=""/>
        <p:cNvGrpSpPr/>
        <p:nvPr/>
      </p:nvGrpSpPr>
      <p:grpSpPr>
        <a:xfrm>
          <a:off x="0" y="0"/>
          <a:ext cx="0" cy="0"/>
          <a:chOff x="0" y="0"/>
          <a:chExt cx="0" cy="0"/>
        </a:xfrm>
      </p:grpSpPr>
      <p:sp>
        <p:nvSpPr>
          <p:cNvPr id="1050307" name="Title 1"/>
          <p:cNvSpPr>
            <a:spLocks noGrp="1"/>
          </p:cNvSpPr>
          <p:nvPr>
            <p:ph type="title"/>
          </p:nvPr>
        </p:nvSpPr>
        <p:spPr/>
        <p:txBody>
          <a:bodyPr/>
          <a:p>
            <a:r>
              <a:rPr dirty="0" lang="en-US" smtClean="0"/>
              <a:t>Sociocultural Perspective</a:t>
            </a:r>
            <a:endParaRPr dirty="0" lang="en-US"/>
          </a:p>
        </p:txBody>
      </p:sp>
      <p:sp>
        <p:nvSpPr>
          <p:cNvPr id="1050308" name="Content Placeholder 2"/>
          <p:cNvSpPr>
            <a:spLocks noGrp="1"/>
          </p:cNvSpPr>
          <p:nvPr>
            <p:ph idx="1"/>
          </p:nvPr>
        </p:nvSpPr>
        <p:spPr>
          <a:xfrm>
            <a:off x="457200" y="1600200"/>
            <a:ext cx="8305800" cy="4530725"/>
          </a:xfrm>
        </p:spPr>
        <p:txBody>
          <a:bodyPr/>
          <a:p>
            <a:r>
              <a:rPr dirty="0" lang="en-US" err="1" smtClean="0">
                <a:effectLst/>
              </a:rPr>
              <a:t>Vygotsky's</a:t>
            </a:r>
            <a:r>
              <a:rPr dirty="0" lang="en-US" smtClean="0">
                <a:effectLst/>
              </a:rPr>
              <a:t> </a:t>
            </a:r>
            <a:r>
              <a:rPr dirty="0" lang="en-US">
                <a:effectLst/>
              </a:rPr>
              <a:t>theory is comprised of concepts such as culture-specific tools, private speech, and the Zone of Proximal Development</a:t>
            </a:r>
            <a:r>
              <a:rPr dirty="0" lang="en-US" smtClean="0">
                <a:effectLst/>
              </a:rPr>
              <a:t>.</a:t>
            </a:r>
          </a:p>
          <a:p>
            <a:r>
              <a:rPr dirty="0" lang="en-US" err="1">
                <a:effectLst/>
              </a:rPr>
              <a:t>Vygotsky's</a:t>
            </a:r>
            <a:r>
              <a:rPr dirty="0" lang="en-US">
                <a:effectLst/>
              </a:rPr>
              <a:t> theories stress the fundamental role of social interaction in the development of cognition (</a:t>
            </a:r>
            <a:r>
              <a:rPr dirty="0" lang="en-US" err="1">
                <a:effectLst/>
              </a:rPr>
              <a:t>Vygotsky</a:t>
            </a:r>
            <a:r>
              <a:rPr dirty="0" lang="en-US">
                <a:effectLst/>
              </a:rPr>
              <a:t>, 1978), as he believed strongly that community plays a central role in the process of "making meaning."</a:t>
            </a:r>
          </a:p>
          <a:p>
            <a:pPr indent="0" marL="0">
              <a:buNone/>
            </a:pPr>
            <a:endParaRPr dirty="0" lang="en-US"/>
          </a:p>
        </p:txBody>
      </p:sp>
    </p:spTree>
  </p:cSld>
  <p:clrMapOvr>
    <a:masterClrMapping/>
  </p:clrMapOvr>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50309" name="Title 1"/>
          <p:cNvSpPr>
            <a:spLocks noGrp="1"/>
          </p:cNvSpPr>
          <p:nvPr>
            <p:ph type="title"/>
          </p:nvPr>
        </p:nvSpPr>
        <p:spPr/>
        <p:txBody>
          <a:bodyPr/>
          <a:p>
            <a:r>
              <a:rPr dirty="0" lang="en-US" smtClean="0"/>
              <a:t>Sociocultural Perspective</a:t>
            </a:r>
            <a:endParaRPr dirty="0" lang="en-US"/>
          </a:p>
        </p:txBody>
      </p:sp>
      <p:sp>
        <p:nvSpPr>
          <p:cNvPr id="1050310" name="Content Placeholder 2"/>
          <p:cNvSpPr>
            <a:spLocks noGrp="1"/>
          </p:cNvSpPr>
          <p:nvPr>
            <p:ph idx="1"/>
          </p:nvPr>
        </p:nvSpPr>
        <p:spPr>
          <a:xfrm>
            <a:off x="457200" y="1600200"/>
            <a:ext cx="8305800" cy="4530725"/>
          </a:xfrm>
        </p:spPr>
        <p:txBody>
          <a:bodyPr/>
          <a:p>
            <a:r>
              <a:rPr dirty="0" lang="en-US" smtClean="0">
                <a:effectLst/>
              </a:rPr>
              <a:t>Unlike </a:t>
            </a:r>
            <a:r>
              <a:rPr dirty="0" lang="en-US">
                <a:effectLst/>
              </a:rPr>
              <a:t>Piaget's notion that </a:t>
            </a:r>
            <a:r>
              <a:rPr dirty="0" lang="en-US" err="1">
                <a:effectLst/>
              </a:rPr>
              <a:t>childrens</a:t>
            </a:r>
            <a:r>
              <a:rPr dirty="0" lang="en-US">
                <a:effectLst/>
              </a:rPr>
              <a:t>' development must necessarily precede their learning, </a:t>
            </a:r>
            <a:r>
              <a:rPr dirty="0" lang="en-US" err="1">
                <a:effectLst/>
              </a:rPr>
              <a:t>Vygotsky</a:t>
            </a:r>
            <a:r>
              <a:rPr dirty="0" lang="en-US">
                <a:effectLst/>
              </a:rPr>
              <a:t> argued, "learning is a necessary and universal aspect of the process of developing culturally organized, specifically human psychological function" (1978, p. 90).  In other words, social learning tends to precede (i.e., come before) development.</a:t>
            </a:r>
          </a:p>
          <a:p>
            <a:endParaRPr dirty="0" lang="en-US"/>
          </a:p>
        </p:txBody>
      </p:sp>
    </p:spTree>
  </p:cSld>
  <p:clrMapOvr>
    <a:masterClrMapping/>
  </p:clrMapOvr>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452" name=""/>
        <p:cNvGrpSpPr/>
        <p:nvPr/>
      </p:nvGrpSpPr>
      <p:grpSpPr>
        <a:xfrm>
          <a:off x="0" y="0"/>
          <a:ext cx="0" cy="0"/>
          <a:chOff x="0" y="0"/>
          <a:chExt cx="0" cy="0"/>
        </a:xfrm>
      </p:grpSpPr>
      <p:sp>
        <p:nvSpPr>
          <p:cNvPr id="1050362" name="Rectangle 5"/>
          <p:cNvSpPr>
            <a:spLocks noChangeArrowheads="1"/>
          </p:cNvSpPr>
          <p:nvPr/>
        </p:nvSpPr>
        <p:spPr bwMode="auto">
          <a:xfrm>
            <a:off x="762000" y="685800"/>
            <a:ext cx="8001000" cy="1143000"/>
          </a:xfrm>
          <a:prstGeom prst="rect"/>
          <a:noFill/>
          <a:ln w="9525">
            <a:noFill/>
            <a:miter lim="800000"/>
            <a:headEnd/>
            <a:tailEnd/>
          </a:ln>
        </p:spPr>
        <p:txBody>
          <a:bodyPr anchor="ctr"/>
          <a:p>
            <a:pPr algn="ctr" defTabSz="914400" eaLnBrk="0" fontAlgn="base" hangingPunct="0">
              <a:spcBef>
                <a:spcPct val="0"/>
              </a:spcBef>
              <a:spcAft>
                <a:spcPct val="0"/>
              </a:spcAft>
            </a:pPr>
            <a:endParaRPr sz="4400" kumimoji="1" lang="en-US">
              <a:solidFill>
                <a:srgbClr val="5490A8"/>
              </a:solidFill>
              <a:latin typeface="Times New Roman"/>
            </a:endParaRPr>
          </a:p>
        </p:txBody>
      </p:sp>
      <p:sp>
        <p:nvSpPr>
          <p:cNvPr id="1050363" name="Rectangle 6"/>
          <p:cNvSpPr>
            <a:spLocks noChangeArrowheads="1"/>
          </p:cNvSpPr>
          <p:nvPr/>
        </p:nvSpPr>
        <p:spPr bwMode="auto">
          <a:xfrm>
            <a:off x="838200" y="2819400"/>
            <a:ext cx="7315200" cy="1771650"/>
          </a:xfrm>
          <a:prstGeom prst="rect"/>
          <a:noFill/>
          <a:ln w="9525">
            <a:noFill/>
            <a:miter lim="800000"/>
            <a:headEnd/>
            <a:tailEnd/>
          </a:ln>
        </p:spPr>
        <p:txBody>
          <a:bodyPr/>
          <a:p>
            <a:pPr defTabSz="914400" eaLnBrk="0" fontAlgn="base" hangingPunct="0">
              <a:spcBef>
                <a:spcPct val="20000"/>
              </a:spcBef>
              <a:spcAft>
                <a:spcPct val="0"/>
              </a:spcAft>
              <a:buClr>
                <a:srgbClr val="0099CC"/>
              </a:buClr>
              <a:buSzPct val="70000"/>
              <a:buFont typeface="Monotype Sorts" pitchFamily="2" charset="2"/>
              <a:buNone/>
            </a:pPr>
            <a:endParaRPr sz="2400" kumimoji="1" lang="en-US">
              <a:solidFill>
                <a:srgbClr val="003366"/>
              </a:solidFill>
            </a:endParaRPr>
          </a:p>
        </p:txBody>
      </p:sp>
      <p:sp>
        <p:nvSpPr>
          <p:cNvPr id="1050364" name="Rectangle 7"/>
          <p:cNvSpPr>
            <a:spLocks noGrp="1" noChangeArrowheads="1"/>
          </p:cNvSpPr>
          <p:nvPr>
            <p:ph type="ctrTitle"/>
          </p:nvPr>
        </p:nvSpPr>
        <p:spPr/>
        <p:txBody>
          <a:bodyPr/>
          <a:p>
            <a:r>
              <a:rPr dirty="0" i="1" lang="en-US" smtClean="0"/>
              <a:t>Research Methods in Psychology </a:t>
            </a:r>
            <a:r>
              <a:rPr dirty="0" sz="4000" i="1" lang="en-US" smtClean="0"/>
              <a:t/>
            </a:r>
            <a:br>
              <a:rPr dirty="0" sz="4000" i="1" lang="en-US" smtClean="0"/>
            </a:br>
            <a:endParaRPr dirty="0" lang="en-US"/>
          </a:p>
        </p:txBody>
      </p:sp>
      <p:sp>
        <p:nvSpPr>
          <p:cNvPr id="1050365" name="Rectangle 9"/>
          <p:cNvSpPr>
            <a:spLocks noChangeArrowheads="1"/>
          </p:cNvSpPr>
          <p:nvPr/>
        </p:nvSpPr>
        <p:spPr bwMode="auto">
          <a:xfrm>
            <a:off x="914400" y="838200"/>
            <a:ext cx="8001000" cy="1143000"/>
          </a:xfrm>
          <a:prstGeom prst="rect"/>
          <a:noFill/>
          <a:ln w="9525">
            <a:noFill/>
            <a:miter lim="800000"/>
            <a:headEnd/>
            <a:tailEnd/>
          </a:ln>
        </p:spPr>
        <p:txBody>
          <a:bodyPr anchor="ctr"/>
          <a:p>
            <a:pPr algn="ctr" defTabSz="914400" eaLnBrk="0" fontAlgn="base" hangingPunct="0">
              <a:spcBef>
                <a:spcPct val="0"/>
              </a:spcBef>
              <a:spcAft>
                <a:spcPct val="0"/>
              </a:spcAft>
            </a:pPr>
            <a:endParaRPr dirty="0" sz="4400" kumimoji="1" lang="en-US">
              <a:solidFill>
                <a:srgbClr val="5490A8"/>
              </a:solid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454" name=""/>
        <p:cNvGrpSpPr/>
        <p:nvPr/>
      </p:nvGrpSpPr>
      <p:grpSpPr>
        <a:xfrm>
          <a:off x="0" y="0"/>
          <a:ext cx="0" cy="0"/>
          <a:chOff x="0" y="0"/>
          <a:chExt cx="0" cy="0"/>
        </a:xfrm>
      </p:grpSpPr>
      <p:sp>
        <p:nvSpPr>
          <p:cNvPr id="1050370" name="Rectangle 2"/>
          <p:cNvSpPr>
            <a:spLocks noGrp="1" noChangeArrowheads="1"/>
          </p:cNvSpPr>
          <p:nvPr>
            <p:ph type="title"/>
          </p:nvPr>
        </p:nvSpPr>
        <p:spPr/>
        <p:txBody>
          <a:bodyPr/>
          <a:p>
            <a:pPr algn="ctr"/>
            <a:r>
              <a:rPr lang="en-US"/>
              <a:t>Lecture Outline</a:t>
            </a:r>
          </a:p>
        </p:txBody>
      </p:sp>
      <p:sp>
        <p:nvSpPr>
          <p:cNvPr id="1050371" name="Rectangle 3"/>
          <p:cNvSpPr>
            <a:spLocks noGrp="1" noChangeArrowheads="1"/>
          </p:cNvSpPr>
          <p:nvPr>
            <p:ph type="body" idx="1"/>
          </p:nvPr>
        </p:nvSpPr>
        <p:spPr>
          <a:xfrm>
            <a:off x="838200" y="1905000"/>
            <a:ext cx="7772400" cy="4114800"/>
          </a:xfrm>
        </p:spPr>
        <p:txBody>
          <a:bodyPr/>
          <a:p>
            <a:r>
              <a:rPr dirty="0" lang="en-US" smtClean="0"/>
              <a:t>Experimental </a:t>
            </a:r>
            <a:r>
              <a:rPr dirty="0" lang="en-US"/>
              <a:t>Research</a:t>
            </a:r>
          </a:p>
          <a:p>
            <a:r>
              <a:rPr dirty="0" lang="en-US"/>
              <a:t>Descriptive Research</a:t>
            </a:r>
          </a:p>
          <a:p>
            <a:r>
              <a:rPr dirty="0" lang="en-US" err="1"/>
              <a:t>Correlational</a:t>
            </a:r>
            <a:r>
              <a:rPr dirty="0" lang="en-US"/>
              <a:t> </a:t>
            </a:r>
            <a:r>
              <a:rPr dirty="0" lang="en-US" smtClean="0"/>
              <a:t>Research</a:t>
            </a:r>
            <a:endParaRPr dirty="0"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455" name=""/>
        <p:cNvGrpSpPr/>
        <p:nvPr/>
      </p:nvGrpSpPr>
      <p:grpSpPr>
        <a:xfrm>
          <a:off x="0" y="0"/>
          <a:ext cx="0" cy="0"/>
          <a:chOff x="0" y="0"/>
          <a:chExt cx="0" cy="0"/>
        </a:xfrm>
      </p:grpSpPr>
      <p:sp>
        <p:nvSpPr>
          <p:cNvPr id="1050372" name="Rectangle 2"/>
          <p:cNvSpPr>
            <a:spLocks noGrp="1" noChangeArrowheads="1"/>
          </p:cNvSpPr>
          <p:nvPr>
            <p:ph type="title"/>
          </p:nvPr>
        </p:nvSpPr>
        <p:spPr>
          <a:xfrm>
            <a:off x="762000" y="152400"/>
            <a:ext cx="7772400" cy="1143000"/>
          </a:xfrm>
        </p:spPr>
        <p:txBody>
          <a:bodyPr/>
          <a:p>
            <a:pPr algn="ctr"/>
            <a:r>
              <a:rPr lang="en-US"/>
              <a:t>Research Concepts</a:t>
            </a:r>
          </a:p>
        </p:txBody>
      </p:sp>
      <p:sp>
        <p:nvSpPr>
          <p:cNvPr id="1050373" name="Rectangle 3"/>
          <p:cNvSpPr>
            <a:spLocks noGrp="1" noChangeArrowheads="1"/>
          </p:cNvSpPr>
          <p:nvPr>
            <p:ph type="body" idx="1"/>
          </p:nvPr>
        </p:nvSpPr>
        <p:spPr>
          <a:xfrm>
            <a:off x="381000" y="1219200"/>
            <a:ext cx="8458200" cy="4114800"/>
          </a:xfrm>
        </p:spPr>
        <p:txBody>
          <a:bodyPr/>
          <a:p>
            <a:r>
              <a:rPr lang="en-US"/>
              <a:t>Psychologists are interested in determining the causes of mental events and behaviors</a:t>
            </a:r>
          </a:p>
          <a:p>
            <a:pPr lvl="2"/>
            <a:r>
              <a:rPr lang="en-US"/>
              <a:t>“</a:t>
            </a:r>
            <a:r>
              <a:rPr lang="en-US">
                <a:solidFill>
                  <a:srgbClr val="FF0000"/>
                </a:solidFill>
              </a:rPr>
              <a:t>What is the impact (effect) of divorce on children?”</a:t>
            </a:r>
            <a:endParaRPr lang="en-US"/>
          </a:p>
          <a:p>
            <a:r>
              <a:rPr lang="en-US"/>
              <a:t>Issues in Theory:</a:t>
            </a:r>
          </a:p>
          <a:p>
            <a:pPr lvl="2"/>
            <a:r>
              <a:rPr lang="en-US"/>
              <a:t>Systematic way of organizing observations</a:t>
            </a:r>
          </a:p>
          <a:p>
            <a:pPr lvl="2"/>
            <a:r>
              <a:rPr lang="en-US"/>
              <a:t>Hypotheses are proposed relations between variables (cause-effect relationships)</a:t>
            </a:r>
          </a:p>
          <a:p>
            <a:pPr lvl="2"/>
            <a:r>
              <a:rPr lang="en-US"/>
              <a:t>Variable: Any phenomenon that can vary along some dimension</a:t>
            </a:r>
          </a:p>
          <a:p>
            <a:pPr lvl="3"/>
            <a:r>
              <a:rPr sz="2400" lang="en-US">
                <a:solidFill>
                  <a:srgbClr val="D45C6A"/>
                </a:solidFill>
              </a:rPr>
              <a:t>Continuous</a:t>
            </a:r>
            <a:r>
              <a:rPr sz="2400" lang="en-US"/>
              <a:t>:  varies continuously (body weight) </a:t>
            </a:r>
          </a:p>
          <a:p>
            <a:pPr lvl="3"/>
            <a:r>
              <a:rPr sz="2400" lang="en-US">
                <a:solidFill>
                  <a:srgbClr val="D45C6A"/>
                </a:solidFill>
              </a:rPr>
              <a:t>Categorical</a:t>
            </a:r>
            <a:r>
              <a:rPr sz="2400" lang="en-US"/>
              <a:t>: can take on fixed values (gender) </a:t>
            </a:r>
            <a:endParaRPr lang="en-US"/>
          </a:p>
          <a:p>
            <a:pPr lvl="2"/>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456" name=""/>
        <p:cNvGrpSpPr/>
        <p:nvPr/>
      </p:nvGrpSpPr>
      <p:grpSpPr>
        <a:xfrm>
          <a:off x="0" y="0"/>
          <a:ext cx="0" cy="0"/>
          <a:chOff x="0" y="0"/>
          <a:chExt cx="0" cy="0"/>
        </a:xfrm>
      </p:grpSpPr>
      <p:sp>
        <p:nvSpPr>
          <p:cNvPr id="1050374" name="Rectangle 2"/>
          <p:cNvSpPr>
            <a:spLocks noGrp="1" noChangeArrowheads="1"/>
          </p:cNvSpPr>
          <p:nvPr>
            <p:ph type="title"/>
          </p:nvPr>
        </p:nvSpPr>
        <p:spPr>
          <a:xfrm>
            <a:off x="762000" y="0"/>
            <a:ext cx="7772400" cy="1143000"/>
          </a:xfrm>
        </p:spPr>
        <p:txBody>
          <a:bodyPr/>
          <a:p>
            <a:pPr algn="ctr"/>
            <a:r>
              <a:rPr lang="en-US"/>
              <a:t>Defining Experiments</a:t>
            </a:r>
          </a:p>
        </p:txBody>
      </p:sp>
      <p:sp>
        <p:nvSpPr>
          <p:cNvPr id="1050375" name="Rectangle 3"/>
          <p:cNvSpPr>
            <a:spLocks noGrp="1" noChangeArrowheads="1"/>
          </p:cNvSpPr>
          <p:nvPr>
            <p:ph type="body" idx="1"/>
          </p:nvPr>
        </p:nvSpPr>
        <p:spPr>
          <a:xfrm>
            <a:off x="533400" y="1143000"/>
            <a:ext cx="8229600" cy="4343400"/>
          </a:xfrm>
        </p:spPr>
        <p:txBody>
          <a:bodyPr/>
          <a:p>
            <a:r>
              <a:rPr dirty="0" lang="en-US"/>
              <a:t>Experiments ask whether systematic variation in one variable produces variation in another variable</a:t>
            </a:r>
          </a:p>
          <a:p>
            <a:pPr lvl="2"/>
            <a:r>
              <a:rPr dirty="0" lang="en-US">
                <a:solidFill>
                  <a:srgbClr val="FF0000"/>
                </a:solidFill>
              </a:rPr>
              <a:t>Independent variable</a:t>
            </a:r>
            <a:r>
              <a:rPr dirty="0" lang="en-US"/>
              <a:t> (IV): Manipulated by experimenter</a:t>
            </a:r>
          </a:p>
          <a:p>
            <a:pPr lvl="2"/>
            <a:r>
              <a:rPr dirty="0" lang="en-US">
                <a:solidFill>
                  <a:srgbClr val="FF0000"/>
                </a:solidFill>
              </a:rPr>
              <a:t>Dependent variable </a:t>
            </a:r>
            <a:r>
              <a:rPr dirty="0" lang="en-US"/>
              <a:t>(DV):  Participants response</a:t>
            </a:r>
          </a:p>
          <a:p>
            <a:r>
              <a:rPr dirty="0" lang="en-US"/>
              <a:t>Example:  </a:t>
            </a:r>
            <a:r>
              <a:rPr dirty="0" lang="en-US" smtClean="0"/>
              <a:t>The effect of coffee on academic achievement.</a:t>
            </a:r>
            <a:endParaRPr dirty="0" lang="en-US"/>
          </a:p>
          <a:p>
            <a:pPr lvl="2"/>
            <a:r>
              <a:rPr dirty="0" lang="en-US"/>
              <a:t>IV:  </a:t>
            </a:r>
            <a:r>
              <a:rPr dirty="0" lang="en-US" smtClean="0"/>
              <a:t>Coffee</a:t>
            </a:r>
            <a:endParaRPr dirty="0" lang="en-US"/>
          </a:p>
          <a:p>
            <a:pPr lvl="2"/>
            <a:r>
              <a:rPr dirty="0" lang="en-US"/>
              <a:t>DV:  </a:t>
            </a:r>
            <a:r>
              <a:rPr dirty="0" lang="en-US" smtClean="0"/>
              <a:t>Academic achievement</a:t>
            </a:r>
            <a:endParaRPr dirty="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sp>
        <p:nvSpPr>
          <p:cNvPr id="1048664" name="Title 1"/>
          <p:cNvSpPr>
            <a:spLocks noGrp="1"/>
          </p:cNvSpPr>
          <p:nvPr>
            <p:ph type="title"/>
          </p:nvPr>
        </p:nvSpPr>
        <p:spPr/>
        <p:txBody>
          <a:bodyPr/>
          <a:p>
            <a:r>
              <a:rPr dirty="0" lang="en-US" smtClean="0"/>
              <a:t>Cont…</a:t>
            </a:r>
            <a:endParaRPr dirty="0" lang="en-US"/>
          </a:p>
        </p:txBody>
      </p:sp>
      <p:sp>
        <p:nvSpPr>
          <p:cNvPr id="1048665" name="Content Placeholder 2"/>
          <p:cNvSpPr>
            <a:spLocks noGrp="1"/>
          </p:cNvSpPr>
          <p:nvPr>
            <p:ph idx="1"/>
          </p:nvPr>
        </p:nvSpPr>
        <p:spPr/>
        <p:txBody>
          <a:bodyPr>
            <a:normAutofit/>
          </a:bodyPr>
          <a:p>
            <a:pPr algn="just"/>
            <a:r>
              <a:rPr dirty="0" sz="2400" lang="en-US"/>
              <a:t>Two purposes of studying  animals behavior.</a:t>
            </a:r>
          </a:p>
          <a:p>
            <a:pPr algn="just">
              <a:buNone/>
            </a:pPr>
            <a:r>
              <a:rPr dirty="0" sz="2400" lang="en-US"/>
              <a:t>        a. It is ethically forbidden to conduct some experiments on human beings, so  animals are subject to experiment.</a:t>
            </a:r>
          </a:p>
          <a:p>
            <a:pPr algn="just">
              <a:buNone/>
            </a:pPr>
            <a:r>
              <a:rPr dirty="0" sz="2400" lang="en-US"/>
              <a:t>        b. Conclusions obtained from experiments on animal behavior are usually applicable to human behavior.</a:t>
            </a:r>
          </a:p>
          <a:p>
            <a:pPr algn="just">
              <a:buNone/>
            </a:pPr>
            <a:r>
              <a:rPr dirty="0" sz="2400" lang="en-US"/>
              <a:t>    </a:t>
            </a:r>
          </a:p>
        </p:txBody>
      </p:sp>
    </p:spTree>
  </p:cSld>
  <p:clrMapOvr>
    <a:masterClrMapping/>
  </p:clrMapOvr>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457" name=""/>
        <p:cNvGrpSpPr/>
        <p:nvPr/>
      </p:nvGrpSpPr>
      <p:grpSpPr>
        <a:xfrm>
          <a:off x="0" y="0"/>
          <a:ext cx="0" cy="0"/>
          <a:chOff x="0" y="0"/>
          <a:chExt cx="0" cy="0"/>
        </a:xfrm>
      </p:grpSpPr>
      <p:sp>
        <p:nvSpPr>
          <p:cNvPr id="1050376" name="Rectangle 1026"/>
          <p:cNvSpPr>
            <a:spLocks noGrp="1" noChangeArrowheads="1"/>
          </p:cNvSpPr>
          <p:nvPr>
            <p:ph type="title"/>
          </p:nvPr>
        </p:nvSpPr>
        <p:spPr>
          <a:xfrm>
            <a:off x="762000" y="0"/>
            <a:ext cx="7772400" cy="1143000"/>
          </a:xfrm>
        </p:spPr>
        <p:txBody>
          <a:bodyPr/>
          <a:p>
            <a:pPr algn="ctr"/>
            <a:r>
              <a:rPr dirty="0" lang="en-US"/>
              <a:t>Issues in </a:t>
            </a:r>
            <a:r>
              <a:rPr dirty="0" lang="en-US" smtClean="0"/>
              <a:t>Experimental </a:t>
            </a:r>
            <a:r>
              <a:rPr dirty="0" lang="en-US"/>
              <a:t>Research</a:t>
            </a:r>
          </a:p>
        </p:txBody>
      </p:sp>
      <p:sp>
        <p:nvSpPr>
          <p:cNvPr id="1050377" name="Rectangle 1027"/>
          <p:cNvSpPr>
            <a:spLocks noGrp="1" noChangeArrowheads="1"/>
          </p:cNvSpPr>
          <p:nvPr>
            <p:ph type="body" idx="1"/>
          </p:nvPr>
        </p:nvSpPr>
        <p:spPr>
          <a:xfrm>
            <a:off x="457200" y="1371600"/>
            <a:ext cx="8077200" cy="4343400"/>
          </a:xfrm>
        </p:spPr>
        <p:txBody>
          <a:bodyPr/>
          <a:p>
            <a:r>
              <a:rPr b="1" dirty="0" sz="2800" lang="en-US"/>
              <a:t>Control </a:t>
            </a:r>
            <a:r>
              <a:rPr b="1" dirty="0" sz="2800" lang="en-US" smtClean="0"/>
              <a:t>group</a:t>
            </a:r>
            <a:r>
              <a:rPr dirty="0" lang="en-US" smtClean="0"/>
              <a:t>:  </a:t>
            </a:r>
            <a:r>
              <a:rPr dirty="0" lang="en-US"/>
              <a:t>A group that is similar to the experimental group, except that it has not been exposed to the </a:t>
            </a:r>
            <a:r>
              <a:rPr dirty="0" lang="en-US" smtClean="0"/>
              <a:t>treatment.</a:t>
            </a:r>
          </a:p>
          <a:p>
            <a:pPr indent="-342900" lvl="1" marL="342900">
              <a:buClr>
                <a:schemeClr val="accent1"/>
              </a:buClr>
              <a:buSzPct val="70000"/>
              <a:buFont typeface="Monotype Sorts" pitchFamily="2" charset="2"/>
              <a:buChar char="n"/>
            </a:pPr>
            <a:r>
              <a:rPr b="1" dirty="0" lang="en-US" smtClean="0"/>
              <a:t>Experimental group</a:t>
            </a:r>
            <a:r>
              <a:rPr dirty="0" lang="en-US" smtClean="0"/>
              <a:t> :exposed to independent variable or </a:t>
            </a:r>
            <a:r>
              <a:rPr dirty="0" lang="en-US" u="sng" smtClean="0"/>
              <a:t>conditions</a:t>
            </a:r>
            <a:r>
              <a:rPr dirty="0" lang="en-US" smtClean="0"/>
              <a:t> expected to create change.</a:t>
            </a:r>
          </a:p>
          <a:p>
            <a:endParaRPr dirty="0" lang="en-US"/>
          </a:p>
          <a:p>
            <a:pPr lvl="1"/>
            <a:endParaRPr dirty="0"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grpSp>
        <p:nvGrpSpPr>
          <p:cNvPr id="459" name="Group 196"/>
          <p:cNvGrpSpPr>
            <a:grpSpLocks noGrp="1"/>
          </p:cNvGrpSpPr>
          <p:nvPr/>
        </p:nvGrpSpPr>
        <p:grpSpPr bwMode="auto">
          <a:xfrm>
            <a:off x="1676400" y="304800"/>
            <a:ext cx="6248400" cy="2286000"/>
            <a:chOff x="261" y="48"/>
            <a:chExt cx="3387" cy="1104"/>
          </a:xfrm>
        </p:grpSpPr>
        <p:grpSp>
          <p:nvGrpSpPr>
            <p:cNvPr id="460" name="Group 96"/>
            <p:cNvGrpSpPr/>
            <p:nvPr/>
          </p:nvGrpSpPr>
          <p:grpSpPr bwMode="auto">
            <a:xfrm>
              <a:off x="271" y="336"/>
              <a:ext cx="220" cy="769"/>
              <a:chOff x="2538" y="1879"/>
              <a:chExt cx="246" cy="944"/>
            </a:xfrm>
          </p:grpSpPr>
          <p:sp>
            <p:nvSpPr>
              <p:cNvPr id="1050378" name="Freeform 97"/>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79" name="Freeform 98"/>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0" name="Freeform 99"/>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1" name="Freeform 100"/>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2" name="Freeform 101"/>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3" name="Freeform 102"/>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1" name="Group 103"/>
            <p:cNvGrpSpPr/>
            <p:nvPr/>
          </p:nvGrpSpPr>
          <p:grpSpPr bwMode="auto">
            <a:xfrm>
              <a:off x="1626" y="146"/>
              <a:ext cx="220" cy="1009"/>
              <a:chOff x="2538" y="1879"/>
              <a:chExt cx="246" cy="944"/>
            </a:xfrm>
          </p:grpSpPr>
          <p:sp>
            <p:nvSpPr>
              <p:cNvPr id="1050384" name="Freeform 104"/>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5" name="Freeform 105"/>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6" name="Freeform 106"/>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7" name="Freeform 107"/>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8" name="Freeform 108"/>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89" name="Freeform 109"/>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2" name="Group 110"/>
            <p:cNvGrpSpPr/>
            <p:nvPr/>
          </p:nvGrpSpPr>
          <p:grpSpPr bwMode="auto">
            <a:xfrm>
              <a:off x="501" y="52"/>
              <a:ext cx="386" cy="1106"/>
              <a:chOff x="2538" y="1879"/>
              <a:chExt cx="246" cy="944"/>
            </a:xfrm>
          </p:grpSpPr>
          <p:sp>
            <p:nvSpPr>
              <p:cNvPr id="1050390" name="Freeform 111"/>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1" name="Freeform 112"/>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2" name="Freeform 113"/>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3" name="Freeform 114"/>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4" name="Freeform 115"/>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5" name="Freeform 116"/>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3" name="Group 117"/>
            <p:cNvGrpSpPr/>
            <p:nvPr/>
          </p:nvGrpSpPr>
          <p:grpSpPr bwMode="auto">
            <a:xfrm>
              <a:off x="837" y="336"/>
              <a:ext cx="386" cy="769"/>
              <a:chOff x="2538" y="1879"/>
              <a:chExt cx="246" cy="944"/>
            </a:xfrm>
          </p:grpSpPr>
          <p:sp>
            <p:nvSpPr>
              <p:cNvPr id="1050396" name="Freeform 118"/>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7" name="Freeform 119"/>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8" name="Freeform 120"/>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399" name="Freeform 121"/>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0" name="Freeform 122"/>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1" name="Freeform 123"/>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4" name="Group 124"/>
            <p:cNvGrpSpPr/>
            <p:nvPr/>
          </p:nvGrpSpPr>
          <p:grpSpPr bwMode="auto">
            <a:xfrm>
              <a:off x="1194" y="480"/>
              <a:ext cx="220" cy="625"/>
              <a:chOff x="2538" y="1879"/>
              <a:chExt cx="246" cy="944"/>
            </a:xfrm>
          </p:grpSpPr>
          <p:sp>
            <p:nvSpPr>
              <p:cNvPr id="1050402" name="Freeform 125"/>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3" name="Freeform 126"/>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4" name="Freeform 127"/>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5" name="Freeform 128"/>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6" name="Freeform 129"/>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7" name="Freeform 130"/>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5" name="Group 131"/>
            <p:cNvGrpSpPr/>
            <p:nvPr/>
          </p:nvGrpSpPr>
          <p:grpSpPr bwMode="auto">
            <a:xfrm>
              <a:off x="1402" y="480"/>
              <a:ext cx="220" cy="625"/>
              <a:chOff x="2538" y="1879"/>
              <a:chExt cx="246" cy="944"/>
            </a:xfrm>
          </p:grpSpPr>
          <p:sp>
            <p:nvSpPr>
              <p:cNvPr id="1050408" name="Freeform 132"/>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09" name="Freeform 133"/>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0" name="Freeform 134"/>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1" name="Freeform 135"/>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2" name="Freeform 136"/>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3" name="Freeform 137"/>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6" name="Group 138"/>
            <p:cNvGrpSpPr/>
            <p:nvPr/>
          </p:nvGrpSpPr>
          <p:grpSpPr bwMode="auto">
            <a:xfrm>
              <a:off x="2878" y="290"/>
              <a:ext cx="192" cy="865"/>
              <a:chOff x="2538" y="1879"/>
              <a:chExt cx="246" cy="944"/>
            </a:xfrm>
          </p:grpSpPr>
          <p:sp>
            <p:nvSpPr>
              <p:cNvPr id="1050414" name="Freeform 139"/>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5" name="Freeform 140"/>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6" name="Freeform 141"/>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7" name="Freeform 142"/>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8" name="Freeform 143"/>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19" name="Freeform 144"/>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7" name="Group 145"/>
            <p:cNvGrpSpPr/>
            <p:nvPr/>
          </p:nvGrpSpPr>
          <p:grpSpPr bwMode="auto">
            <a:xfrm>
              <a:off x="2276" y="384"/>
              <a:ext cx="220" cy="769"/>
              <a:chOff x="2538" y="1879"/>
              <a:chExt cx="246" cy="944"/>
            </a:xfrm>
          </p:grpSpPr>
          <p:sp>
            <p:nvSpPr>
              <p:cNvPr id="1050420" name="Freeform 146"/>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1" name="Freeform 147"/>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2" name="Freeform 148"/>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3" name="Freeform 149"/>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4" name="Freeform 150"/>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5" name="Freeform 151"/>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8" name="Group 152"/>
            <p:cNvGrpSpPr/>
            <p:nvPr/>
          </p:nvGrpSpPr>
          <p:grpSpPr bwMode="auto">
            <a:xfrm>
              <a:off x="1834" y="52"/>
              <a:ext cx="220" cy="1106"/>
              <a:chOff x="2538" y="1879"/>
              <a:chExt cx="246" cy="944"/>
            </a:xfrm>
          </p:grpSpPr>
          <p:sp>
            <p:nvSpPr>
              <p:cNvPr id="1050426" name="Freeform 153"/>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7" name="Freeform 154"/>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8" name="Freeform 155"/>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29" name="Freeform 156"/>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0" name="Freeform 157"/>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1" name="Freeform 158"/>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69" name="Group 159"/>
            <p:cNvGrpSpPr/>
            <p:nvPr/>
          </p:nvGrpSpPr>
          <p:grpSpPr bwMode="auto">
            <a:xfrm>
              <a:off x="3454" y="570"/>
              <a:ext cx="192" cy="573"/>
              <a:chOff x="2538" y="1879"/>
              <a:chExt cx="246" cy="944"/>
            </a:xfrm>
          </p:grpSpPr>
          <p:sp>
            <p:nvSpPr>
              <p:cNvPr id="1050432" name="Freeform 160"/>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3" name="Freeform 161"/>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4" name="Freeform 162"/>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5" name="Freeform 163"/>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6" name="Freeform 164"/>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7" name="Freeform 165"/>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0" name="Group 166"/>
            <p:cNvGrpSpPr/>
            <p:nvPr/>
          </p:nvGrpSpPr>
          <p:grpSpPr bwMode="auto">
            <a:xfrm>
              <a:off x="2058" y="384"/>
              <a:ext cx="220" cy="769"/>
              <a:chOff x="2538" y="1879"/>
              <a:chExt cx="246" cy="944"/>
            </a:xfrm>
          </p:grpSpPr>
          <p:sp>
            <p:nvSpPr>
              <p:cNvPr id="1050438" name="Freeform 167"/>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39" name="Freeform 168"/>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0" name="Freeform 169"/>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1" name="Freeform 170"/>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2" name="Freeform 171"/>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3" name="Freeform 172"/>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1" name="Group 173"/>
            <p:cNvGrpSpPr/>
            <p:nvPr/>
          </p:nvGrpSpPr>
          <p:grpSpPr bwMode="auto">
            <a:xfrm>
              <a:off x="3093" y="528"/>
              <a:ext cx="386" cy="625"/>
              <a:chOff x="2538" y="1879"/>
              <a:chExt cx="246" cy="944"/>
            </a:xfrm>
          </p:grpSpPr>
          <p:sp>
            <p:nvSpPr>
              <p:cNvPr id="1050444" name="Freeform 174"/>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5" name="Freeform 175"/>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6" name="Freeform 176"/>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7" name="Freeform 177"/>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8" name="Freeform 178"/>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49" name="Freeform 179"/>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2" name="Group 180"/>
            <p:cNvGrpSpPr/>
            <p:nvPr/>
          </p:nvGrpSpPr>
          <p:grpSpPr bwMode="auto">
            <a:xfrm>
              <a:off x="2517" y="290"/>
              <a:ext cx="386" cy="865"/>
              <a:chOff x="2538" y="1879"/>
              <a:chExt cx="246" cy="944"/>
            </a:xfrm>
          </p:grpSpPr>
          <p:sp>
            <p:nvSpPr>
              <p:cNvPr id="1050450" name="Freeform 181"/>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51" name="Freeform 182"/>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52" name="Freeform 183"/>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53" name="Freeform 184"/>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54" name="Freeform 185"/>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55" name="Freeform 186"/>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sp>
        <p:nvSpPr>
          <p:cNvPr id="1050456" name="Rectangle 96"/>
          <p:cNvSpPr/>
          <p:nvPr/>
        </p:nvSpPr>
        <p:spPr>
          <a:xfrm>
            <a:off x="2879069" y="2590800"/>
            <a:ext cx="3385862" cy="461665"/>
          </a:xfrm>
          <a:prstGeom prst="rect"/>
        </p:spPr>
        <p:txBody>
          <a:bodyPr wrap="square">
            <a:spAutoFit/>
          </a:bodyPr>
          <a:p>
            <a:pPr algn="ctr" defTabSz="914400" eaLnBrk="0" fontAlgn="base" hangingPunct="0">
              <a:spcBef>
                <a:spcPct val="50000"/>
              </a:spcBef>
              <a:spcAft>
                <a:spcPct val="0"/>
              </a:spcAft>
            </a:pPr>
            <a:r>
              <a:rPr dirty="0" sz="2400" lang="en-US" smtClean="0">
                <a:solidFill>
                  <a:srgbClr val="000066"/>
                </a:solidFill>
                <a:latin typeface="Times New Roman"/>
              </a:rPr>
              <a:t>Full population of interest</a:t>
            </a:r>
            <a:endParaRPr dirty="0" sz="2400" lang="en-US">
              <a:solidFill>
                <a:srgbClr val="000066"/>
              </a:solidFill>
              <a:latin typeface="Times New Roman"/>
            </a:endParaRPr>
          </a:p>
        </p:txBody>
      </p:sp>
      <p:sp>
        <p:nvSpPr>
          <p:cNvPr id="1050457" name="Line 198"/>
          <p:cNvSpPr>
            <a:spLocks noChangeShapeType="1"/>
          </p:cNvSpPr>
          <p:nvPr/>
        </p:nvSpPr>
        <p:spPr bwMode="auto">
          <a:xfrm flipH="1">
            <a:off x="2667000" y="2971800"/>
            <a:ext cx="1066800" cy="1752600"/>
          </a:xfrm>
          <a:prstGeom prst="line"/>
          <a:noFill/>
          <a:ln w="57150">
            <a:solidFill>
              <a:srgbClr val="333399"/>
            </a:solidFill>
            <a:round/>
            <a:headEnd/>
            <a:tailEnd type="triangle" w="med" len="med"/>
          </a:ln>
          <a:effectLst/>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58" name="Rectangle 98"/>
          <p:cNvSpPr/>
          <p:nvPr/>
        </p:nvSpPr>
        <p:spPr>
          <a:xfrm>
            <a:off x="3581400" y="3124200"/>
            <a:ext cx="1676400" cy="1569660"/>
          </a:xfrm>
          <a:prstGeom prst="rect"/>
        </p:spPr>
        <p:txBody>
          <a:bodyPr wrap="square">
            <a:spAutoFit/>
          </a:bodyPr>
          <a:p>
            <a:pPr algn="ctr" defTabSz="914400" eaLnBrk="0" fontAlgn="base" hangingPunct="0">
              <a:lnSpc>
                <a:spcPct val="80000"/>
              </a:lnSpc>
              <a:spcBef>
                <a:spcPct val="50000"/>
              </a:spcBef>
              <a:spcAft>
                <a:spcPct val="0"/>
              </a:spcAft>
            </a:pPr>
            <a:r>
              <a:rPr dirty="0" sz="2400" lang="en-US" smtClean="0">
                <a:solidFill>
                  <a:srgbClr val="000066"/>
                </a:solidFill>
                <a:latin typeface="Times New Roman"/>
              </a:rPr>
              <a:t>Randomly assign into control and experimental groups</a:t>
            </a:r>
            <a:endParaRPr dirty="0" sz="2400" lang="en-US">
              <a:solidFill>
                <a:srgbClr val="000066"/>
              </a:solidFill>
              <a:latin typeface="Times New Roman"/>
            </a:endParaRPr>
          </a:p>
        </p:txBody>
      </p:sp>
      <p:sp>
        <p:nvSpPr>
          <p:cNvPr id="1050459" name="Line 199"/>
          <p:cNvSpPr>
            <a:spLocks noChangeShapeType="1"/>
          </p:cNvSpPr>
          <p:nvPr/>
        </p:nvSpPr>
        <p:spPr bwMode="auto">
          <a:xfrm>
            <a:off x="4876800" y="2895600"/>
            <a:ext cx="1295400" cy="1905000"/>
          </a:xfrm>
          <a:prstGeom prst="line"/>
          <a:noFill/>
          <a:ln w="57150">
            <a:solidFill>
              <a:srgbClr val="333399"/>
            </a:solidFill>
            <a:round/>
            <a:headEnd/>
            <a:tailEnd type="triangle" w="med" len="med"/>
          </a:ln>
          <a:effectLst/>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nvGrpSpPr>
          <p:cNvPr id="473" name="Group 194"/>
          <p:cNvGrpSpPr/>
          <p:nvPr/>
        </p:nvGrpSpPr>
        <p:grpSpPr bwMode="auto">
          <a:xfrm>
            <a:off x="762000" y="4114800"/>
            <a:ext cx="2895600" cy="1676400"/>
            <a:chOff x="192" y="1680"/>
            <a:chExt cx="1824" cy="1104"/>
          </a:xfrm>
        </p:grpSpPr>
        <p:grpSp>
          <p:nvGrpSpPr>
            <p:cNvPr id="474" name="Group 4"/>
            <p:cNvGrpSpPr/>
            <p:nvPr/>
          </p:nvGrpSpPr>
          <p:grpSpPr bwMode="auto">
            <a:xfrm>
              <a:off x="1594" y="2016"/>
              <a:ext cx="220" cy="769"/>
              <a:chOff x="2538" y="1879"/>
              <a:chExt cx="246" cy="944"/>
            </a:xfrm>
          </p:grpSpPr>
          <p:sp>
            <p:nvSpPr>
              <p:cNvPr id="1050460" name="Freeform 5"/>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1" name="Freeform 6"/>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2" name="Freeform 7"/>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3" name="Freeform 8"/>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4" name="Freeform 9"/>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5" name="Freeform 10"/>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5" name="Group 11"/>
            <p:cNvGrpSpPr/>
            <p:nvPr/>
          </p:nvGrpSpPr>
          <p:grpSpPr bwMode="auto">
            <a:xfrm>
              <a:off x="596" y="1778"/>
              <a:ext cx="220" cy="1009"/>
              <a:chOff x="2538" y="1879"/>
              <a:chExt cx="246" cy="944"/>
            </a:xfrm>
          </p:grpSpPr>
          <p:sp>
            <p:nvSpPr>
              <p:cNvPr id="1050466" name="Freeform 12"/>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7" name="Freeform 13"/>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8" name="Freeform 14"/>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69" name="Freeform 15"/>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0" name="Freeform 16"/>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1" name="Freeform 17"/>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6" name="Group 18"/>
            <p:cNvGrpSpPr/>
            <p:nvPr/>
          </p:nvGrpSpPr>
          <p:grpSpPr bwMode="auto">
            <a:xfrm>
              <a:off x="213" y="1684"/>
              <a:ext cx="386" cy="1106"/>
              <a:chOff x="2538" y="1879"/>
              <a:chExt cx="246" cy="944"/>
            </a:xfrm>
          </p:grpSpPr>
          <p:sp>
            <p:nvSpPr>
              <p:cNvPr id="1050472" name="Freeform 19"/>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3" name="Freeform 20"/>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4" name="Freeform 21"/>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5" name="Freeform 22"/>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6" name="Freeform 23"/>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7" name="Freeform 24"/>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7" name="Group 32"/>
            <p:cNvGrpSpPr/>
            <p:nvPr/>
          </p:nvGrpSpPr>
          <p:grpSpPr bwMode="auto">
            <a:xfrm>
              <a:off x="1172" y="2112"/>
              <a:ext cx="220" cy="625"/>
              <a:chOff x="2538" y="1879"/>
              <a:chExt cx="246" cy="944"/>
            </a:xfrm>
          </p:grpSpPr>
          <p:sp>
            <p:nvSpPr>
              <p:cNvPr id="1050478" name="Freeform 33"/>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79" name="Freeform 34"/>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0" name="Freeform 35"/>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1" name="Freeform 36"/>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2" name="Freeform 37"/>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3" name="Freeform 38"/>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8" name="Group 68"/>
            <p:cNvGrpSpPr/>
            <p:nvPr/>
          </p:nvGrpSpPr>
          <p:grpSpPr bwMode="auto">
            <a:xfrm>
              <a:off x="1390" y="2154"/>
              <a:ext cx="192" cy="573"/>
              <a:chOff x="2538" y="1879"/>
              <a:chExt cx="246" cy="944"/>
            </a:xfrm>
          </p:grpSpPr>
          <p:sp>
            <p:nvSpPr>
              <p:cNvPr id="1050484" name="Freeform 69"/>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5" name="Freeform 70"/>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6" name="Freeform 71"/>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7" name="Freeform 72"/>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8" name="Freeform 73"/>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89" name="Freeform 74"/>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79" name="Group 82"/>
            <p:cNvGrpSpPr/>
            <p:nvPr/>
          </p:nvGrpSpPr>
          <p:grpSpPr bwMode="auto">
            <a:xfrm>
              <a:off x="789" y="2112"/>
              <a:ext cx="386" cy="625"/>
              <a:chOff x="2538" y="1879"/>
              <a:chExt cx="246" cy="944"/>
            </a:xfrm>
          </p:grpSpPr>
          <p:sp>
            <p:nvSpPr>
              <p:cNvPr id="1050490" name="Freeform 83"/>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1" name="Freeform 84"/>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2" name="Freeform 85"/>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3" name="Freeform 86"/>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4" name="Freeform 87"/>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5" name="Freeform 88"/>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0" name="Group 187"/>
            <p:cNvGrpSpPr/>
            <p:nvPr/>
          </p:nvGrpSpPr>
          <p:grpSpPr bwMode="auto">
            <a:xfrm>
              <a:off x="1822" y="2016"/>
              <a:ext cx="192" cy="769"/>
              <a:chOff x="2538" y="1879"/>
              <a:chExt cx="246" cy="944"/>
            </a:xfrm>
          </p:grpSpPr>
          <p:sp>
            <p:nvSpPr>
              <p:cNvPr id="1050496" name="Freeform 188"/>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7" name="Freeform 189"/>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8" name="Freeform 190"/>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499" name="Freeform 191"/>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0" name="Freeform 192"/>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1" name="Freeform 193"/>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grpSp>
        <p:nvGrpSpPr>
          <p:cNvPr id="481" name="Group 195"/>
          <p:cNvGrpSpPr/>
          <p:nvPr/>
        </p:nvGrpSpPr>
        <p:grpSpPr bwMode="auto">
          <a:xfrm>
            <a:off x="5105401" y="4419600"/>
            <a:ext cx="2971800" cy="1524000"/>
            <a:chOff x="3744" y="1680"/>
            <a:chExt cx="1802" cy="1104"/>
          </a:xfrm>
        </p:grpSpPr>
        <p:grpSp>
          <p:nvGrpSpPr>
            <p:cNvPr id="482" name="Group 25"/>
            <p:cNvGrpSpPr/>
            <p:nvPr/>
          </p:nvGrpSpPr>
          <p:grpSpPr bwMode="auto">
            <a:xfrm>
              <a:off x="4389" y="2016"/>
              <a:ext cx="386" cy="769"/>
              <a:chOff x="2538" y="1879"/>
              <a:chExt cx="246" cy="944"/>
            </a:xfrm>
          </p:grpSpPr>
          <p:sp>
            <p:nvSpPr>
              <p:cNvPr id="1050502" name="Freeform 26"/>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3" name="Freeform 27"/>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4" name="Freeform 28"/>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5" name="Freeform 29"/>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6" name="Freeform 30"/>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7" name="Freeform 31"/>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CC00">
                      <a:gamma/>
                      <a:shade val="45882"/>
                      <a:invGamma/>
                    </a:srgbClr>
                  </a:gs>
                  <a:gs pos="50000">
                    <a:srgbClr val="FFCC00"/>
                  </a:gs>
                  <a:gs pos="100000">
                    <a:srgbClr val="FFCC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3" name="Group 39"/>
            <p:cNvGrpSpPr/>
            <p:nvPr/>
          </p:nvGrpSpPr>
          <p:grpSpPr bwMode="auto">
            <a:xfrm>
              <a:off x="4159" y="2112"/>
              <a:ext cx="220" cy="625"/>
              <a:chOff x="2538" y="1879"/>
              <a:chExt cx="246" cy="944"/>
            </a:xfrm>
          </p:grpSpPr>
          <p:sp>
            <p:nvSpPr>
              <p:cNvPr id="1050508" name="Freeform 40"/>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09" name="Freeform 41"/>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0" name="Freeform 42"/>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1" name="Freeform 43"/>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2" name="Freeform 44"/>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3" name="Freeform 45"/>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CC0000">
                      <a:gamma/>
                      <a:shade val="45882"/>
                      <a:invGamma/>
                    </a:srgbClr>
                  </a:gs>
                  <a:gs pos="50000">
                    <a:srgbClr val="CC0000"/>
                  </a:gs>
                  <a:gs pos="100000">
                    <a:srgbClr val="CC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4" name="Group 46"/>
            <p:cNvGrpSpPr/>
            <p:nvPr/>
          </p:nvGrpSpPr>
          <p:grpSpPr bwMode="auto">
            <a:xfrm>
              <a:off x="3742" y="1874"/>
              <a:ext cx="192" cy="865"/>
              <a:chOff x="2538" y="1879"/>
              <a:chExt cx="246" cy="944"/>
            </a:xfrm>
          </p:grpSpPr>
          <p:sp>
            <p:nvSpPr>
              <p:cNvPr id="1050514" name="Freeform 47"/>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5" name="Freeform 48"/>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6" name="Freeform 49"/>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7" name="Freeform 50"/>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8" name="Freeform 51"/>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19" name="Freeform 52"/>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800080">
                      <a:gamma/>
                      <a:shade val="45882"/>
                      <a:invGamma/>
                    </a:srgbClr>
                  </a:gs>
                  <a:gs pos="50000">
                    <a:srgbClr val="800080"/>
                  </a:gs>
                  <a:gs pos="100000">
                    <a:srgbClr val="80008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5" name="Group 53"/>
            <p:cNvGrpSpPr/>
            <p:nvPr/>
          </p:nvGrpSpPr>
          <p:grpSpPr bwMode="auto">
            <a:xfrm>
              <a:off x="5348" y="2016"/>
              <a:ext cx="220" cy="769"/>
              <a:chOff x="2538" y="1879"/>
              <a:chExt cx="246" cy="944"/>
            </a:xfrm>
          </p:grpSpPr>
          <p:sp>
            <p:nvSpPr>
              <p:cNvPr id="1050520" name="Freeform 54"/>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1" name="Freeform 55"/>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2" name="Freeform 56"/>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3" name="Freeform 57"/>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4" name="Freeform 58"/>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5" name="Freeform 59"/>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FF0000">
                      <a:gamma/>
                      <a:shade val="45882"/>
                      <a:invGamma/>
                    </a:srgbClr>
                  </a:gs>
                  <a:gs pos="50000">
                    <a:srgbClr val="FF0000"/>
                  </a:gs>
                  <a:gs pos="100000">
                    <a:srgbClr val="FF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6" name="Group 61"/>
            <p:cNvGrpSpPr/>
            <p:nvPr/>
          </p:nvGrpSpPr>
          <p:grpSpPr bwMode="auto">
            <a:xfrm>
              <a:off x="4735" y="1684"/>
              <a:ext cx="220" cy="1106"/>
              <a:chOff x="2538" y="1879"/>
              <a:chExt cx="246" cy="944"/>
            </a:xfrm>
          </p:grpSpPr>
          <p:sp>
            <p:nvSpPr>
              <p:cNvPr id="1050526" name="Freeform 62"/>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7" name="Freeform 63"/>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8" name="Freeform 64"/>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29" name="Freeform 65"/>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0" name="Freeform 66"/>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1" name="Freeform 67"/>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0000">
                      <a:gamma/>
                      <a:shade val="45882"/>
                      <a:invGamma/>
                    </a:srgbClr>
                  </a:gs>
                  <a:gs pos="50000">
                    <a:srgbClr val="000000"/>
                  </a:gs>
                  <a:gs pos="100000">
                    <a:srgbClr val="0000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7" name="Group 75"/>
            <p:cNvGrpSpPr/>
            <p:nvPr/>
          </p:nvGrpSpPr>
          <p:grpSpPr bwMode="auto">
            <a:xfrm>
              <a:off x="3956" y="1968"/>
              <a:ext cx="220" cy="769"/>
              <a:chOff x="2538" y="1879"/>
              <a:chExt cx="246" cy="944"/>
            </a:xfrm>
          </p:grpSpPr>
          <p:sp>
            <p:nvSpPr>
              <p:cNvPr id="1050532" name="Freeform 76"/>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3" name="Freeform 77"/>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4" name="Freeform 78"/>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5" name="Freeform 79"/>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6" name="Freeform 80"/>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7" name="Freeform 81"/>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chemeClr val="accent2">
                      <a:gamma/>
                      <a:shade val="45882"/>
                      <a:invGamma/>
                    </a:schemeClr>
                  </a:gs>
                  <a:gs pos="50000">
                    <a:schemeClr val="accent2"/>
                  </a:gs>
                  <a:gs pos="100000">
                    <a:schemeClr val="accent2">
                      <a:gamma/>
                      <a:shade val="45882"/>
                      <a:invGamma/>
                    </a:scheme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nvGrpSpPr>
            <p:cNvPr id="488" name="Group 89"/>
            <p:cNvGrpSpPr/>
            <p:nvPr/>
          </p:nvGrpSpPr>
          <p:grpSpPr bwMode="auto">
            <a:xfrm>
              <a:off x="4965" y="1922"/>
              <a:ext cx="386" cy="865"/>
              <a:chOff x="2538" y="1879"/>
              <a:chExt cx="246" cy="944"/>
            </a:xfrm>
          </p:grpSpPr>
          <p:sp>
            <p:nvSpPr>
              <p:cNvPr id="1050538" name="Freeform 90"/>
              <p:cNvSpPr/>
              <p:nvPr/>
            </p:nvSpPr>
            <p:spPr bwMode="auto">
              <a:xfrm>
                <a:off x="2611" y="1879"/>
                <a:ext cx="159" cy="204"/>
              </a:xfrm>
              <a:custGeom>
                <a:avLst/>
                <a:ahLst/>
                <a:cxnLst>
                  <a:cxn ang="0">
                    <a:pos x="0" y="258"/>
                  </a:cxn>
                  <a:cxn ang="0">
                    <a:pos x="35" y="133"/>
                  </a:cxn>
                  <a:cxn ang="0">
                    <a:pos x="80" y="69"/>
                  </a:cxn>
                  <a:cxn ang="0">
                    <a:pos x="137" y="23"/>
                  </a:cxn>
                  <a:cxn ang="0">
                    <a:pos x="194" y="0"/>
                  </a:cxn>
                  <a:cxn ang="0">
                    <a:pos x="270" y="7"/>
                  </a:cxn>
                  <a:cxn ang="0">
                    <a:pos x="319" y="57"/>
                  </a:cxn>
                  <a:cxn ang="0">
                    <a:pos x="364" y="148"/>
                  </a:cxn>
                  <a:cxn ang="0">
                    <a:pos x="383" y="270"/>
                  </a:cxn>
                  <a:cxn ang="0">
                    <a:pos x="383" y="408"/>
                  </a:cxn>
                  <a:cxn ang="0">
                    <a:pos x="474" y="502"/>
                  </a:cxn>
                  <a:cxn ang="0">
                    <a:pos x="477" y="545"/>
                  </a:cxn>
                  <a:cxn ang="0">
                    <a:pos x="463" y="548"/>
                  </a:cxn>
                  <a:cxn ang="0">
                    <a:pos x="375" y="464"/>
                  </a:cxn>
                  <a:cxn ang="0">
                    <a:pos x="349" y="525"/>
                  </a:cxn>
                  <a:cxn ang="0">
                    <a:pos x="296" y="578"/>
                  </a:cxn>
                  <a:cxn ang="0">
                    <a:pos x="247" y="605"/>
                  </a:cxn>
                  <a:cxn ang="0">
                    <a:pos x="167" y="613"/>
                  </a:cxn>
                  <a:cxn ang="0">
                    <a:pos x="65" y="570"/>
                  </a:cxn>
                  <a:cxn ang="0">
                    <a:pos x="19" y="479"/>
                  </a:cxn>
                  <a:cxn ang="0">
                    <a:pos x="0" y="389"/>
                  </a:cxn>
                  <a:cxn ang="0">
                    <a:pos x="0" y="258"/>
                  </a:cxn>
                </a:cxnLst>
                <a:rect l="0" t="0" r="r" b="b"/>
                <a:pathLst>
                  <a:path w="477" h="613">
                    <a:moveTo>
                      <a:pt x="0" y="258"/>
                    </a:moveTo>
                    <a:lnTo>
                      <a:pt x="35" y="133"/>
                    </a:lnTo>
                    <a:lnTo>
                      <a:pt x="80" y="69"/>
                    </a:lnTo>
                    <a:lnTo>
                      <a:pt x="137" y="23"/>
                    </a:lnTo>
                    <a:lnTo>
                      <a:pt x="194" y="0"/>
                    </a:lnTo>
                    <a:lnTo>
                      <a:pt x="270" y="7"/>
                    </a:lnTo>
                    <a:lnTo>
                      <a:pt x="319" y="57"/>
                    </a:lnTo>
                    <a:lnTo>
                      <a:pt x="364" y="148"/>
                    </a:lnTo>
                    <a:lnTo>
                      <a:pt x="383" y="270"/>
                    </a:lnTo>
                    <a:lnTo>
                      <a:pt x="383" y="408"/>
                    </a:lnTo>
                    <a:lnTo>
                      <a:pt x="474" y="502"/>
                    </a:lnTo>
                    <a:lnTo>
                      <a:pt x="477" y="545"/>
                    </a:lnTo>
                    <a:lnTo>
                      <a:pt x="463" y="548"/>
                    </a:lnTo>
                    <a:lnTo>
                      <a:pt x="375" y="464"/>
                    </a:lnTo>
                    <a:lnTo>
                      <a:pt x="349" y="525"/>
                    </a:lnTo>
                    <a:lnTo>
                      <a:pt x="296" y="578"/>
                    </a:lnTo>
                    <a:lnTo>
                      <a:pt x="247" y="605"/>
                    </a:lnTo>
                    <a:lnTo>
                      <a:pt x="167" y="613"/>
                    </a:lnTo>
                    <a:lnTo>
                      <a:pt x="65" y="570"/>
                    </a:lnTo>
                    <a:lnTo>
                      <a:pt x="19" y="479"/>
                    </a:lnTo>
                    <a:lnTo>
                      <a:pt x="0" y="389"/>
                    </a:lnTo>
                    <a:lnTo>
                      <a:pt x="0" y="25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39" name="Freeform 91"/>
              <p:cNvSpPr/>
              <p:nvPr/>
            </p:nvSpPr>
            <p:spPr bwMode="auto">
              <a:xfrm>
                <a:off x="2594" y="2098"/>
                <a:ext cx="142" cy="329"/>
              </a:xfrm>
              <a:custGeom>
                <a:avLst/>
                <a:ahLst/>
                <a:cxnLst>
                  <a:cxn ang="0">
                    <a:pos x="62" y="64"/>
                  </a:cxn>
                  <a:cxn ang="0">
                    <a:pos x="115" y="22"/>
                  </a:cxn>
                  <a:cxn ang="0">
                    <a:pos x="176" y="7"/>
                  </a:cxn>
                  <a:cxn ang="0">
                    <a:pos x="233" y="0"/>
                  </a:cxn>
                  <a:cxn ang="0">
                    <a:pos x="309" y="11"/>
                  </a:cxn>
                  <a:cxn ang="0">
                    <a:pos x="393" y="64"/>
                  </a:cxn>
                  <a:cxn ang="0">
                    <a:pos x="426" y="158"/>
                  </a:cxn>
                  <a:cxn ang="0">
                    <a:pos x="426" y="303"/>
                  </a:cxn>
                  <a:cxn ang="0">
                    <a:pos x="423" y="440"/>
                  </a:cxn>
                  <a:cxn ang="0">
                    <a:pos x="381" y="649"/>
                  </a:cxn>
                  <a:cxn ang="0">
                    <a:pos x="346" y="819"/>
                  </a:cxn>
                  <a:cxn ang="0">
                    <a:pos x="309" y="929"/>
                  </a:cxn>
                  <a:cxn ang="0">
                    <a:pos x="230" y="987"/>
                  </a:cxn>
                  <a:cxn ang="0">
                    <a:pos x="115" y="974"/>
                  </a:cxn>
                  <a:cxn ang="0">
                    <a:pos x="58" y="888"/>
                  </a:cxn>
                  <a:cxn ang="0">
                    <a:pos x="24" y="759"/>
                  </a:cxn>
                  <a:cxn ang="0">
                    <a:pos x="5" y="614"/>
                  </a:cxn>
                  <a:cxn ang="0">
                    <a:pos x="0" y="397"/>
                  </a:cxn>
                  <a:cxn ang="0">
                    <a:pos x="16" y="246"/>
                  </a:cxn>
                  <a:cxn ang="0">
                    <a:pos x="39" y="110"/>
                  </a:cxn>
                  <a:cxn ang="0">
                    <a:pos x="62" y="64"/>
                  </a:cxn>
                </a:cxnLst>
                <a:rect l="0" t="0" r="r" b="b"/>
                <a:pathLst>
                  <a:path w="426" h="987">
                    <a:moveTo>
                      <a:pt x="62" y="64"/>
                    </a:moveTo>
                    <a:lnTo>
                      <a:pt x="115" y="22"/>
                    </a:lnTo>
                    <a:lnTo>
                      <a:pt x="176" y="7"/>
                    </a:lnTo>
                    <a:lnTo>
                      <a:pt x="233" y="0"/>
                    </a:lnTo>
                    <a:lnTo>
                      <a:pt x="309" y="11"/>
                    </a:lnTo>
                    <a:lnTo>
                      <a:pt x="393" y="64"/>
                    </a:lnTo>
                    <a:lnTo>
                      <a:pt x="426" y="158"/>
                    </a:lnTo>
                    <a:lnTo>
                      <a:pt x="426" y="303"/>
                    </a:lnTo>
                    <a:lnTo>
                      <a:pt x="423" y="440"/>
                    </a:lnTo>
                    <a:lnTo>
                      <a:pt x="381" y="649"/>
                    </a:lnTo>
                    <a:lnTo>
                      <a:pt x="346" y="819"/>
                    </a:lnTo>
                    <a:lnTo>
                      <a:pt x="309" y="929"/>
                    </a:lnTo>
                    <a:lnTo>
                      <a:pt x="230" y="987"/>
                    </a:lnTo>
                    <a:lnTo>
                      <a:pt x="115" y="974"/>
                    </a:lnTo>
                    <a:lnTo>
                      <a:pt x="58" y="888"/>
                    </a:lnTo>
                    <a:lnTo>
                      <a:pt x="24" y="759"/>
                    </a:lnTo>
                    <a:lnTo>
                      <a:pt x="5" y="614"/>
                    </a:lnTo>
                    <a:lnTo>
                      <a:pt x="0" y="397"/>
                    </a:lnTo>
                    <a:lnTo>
                      <a:pt x="16" y="246"/>
                    </a:lnTo>
                    <a:lnTo>
                      <a:pt x="39" y="110"/>
                    </a:lnTo>
                    <a:lnTo>
                      <a:pt x="62" y="6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40" name="Freeform 92"/>
              <p:cNvSpPr/>
              <p:nvPr/>
            </p:nvSpPr>
            <p:spPr bwMode="auto">
              <a:xfrm>
                <a:off x="2538" y="2098"/>
                <a:ext cx="83" cy="405"/>
              </a:xfrm>
              <a:custGeom>
                <a:avLst/>
                <a:ahLst/>
                <a:cxnLst>
                  <a:cxn ang="0">
                    <a:pos x="171" y="8"/>
                  </a:cxn>
                  <a:cxn ang="0">
                    <a:pos x="231" y="0"/>
                  </a:cxn>
                  <a:cxn ang="0">
                    <a:pos x="250" y="54"/>
                  </a:cxn>
                  <a:cxn ang="0">
                    <a:pos x="219" y="122"/>
                  </a:cxn>
                  <a:cxn ang="0">
                    <a:pos x="174" y="159"/>
                  </a:cxn>
                  <a:cxn ang="0">
                    <a:pos x="136" y="250"/>
                  </a:cxn>
                  <a:cxn ang="0">
                    <a:pos x="91" y="373"/>
                  </a:cxn>
                  <a:cxn ang="0">
                    <a:pos x="72" y="486"/>
                  </a:cxn>
                  <a:cxn ang="0">
                    <a:pos x="60" y="679"/>
                  </a:cxn>
                  <a:cxn ang="0">
                    <a:pos x="72" y="861"/>
                  </a:cxn>
                  <a:cxn ang="0">
                    <a:pos x="94" y="945"/>
                  </a:cxn>
                  <a:cxn ang="0">
                    <a:pos x="78" y="1036"/>
                  </a:cxn>
                  <a:cxn ang="0">
                    <a:pos x="60" y="1104"/>
                  </a:cxn>
                  <a:cxn ang="0">
                    <a:pos x="67" y="1214"/>
                  </a:cxn>
                  <a:cxn ang="0">
                    <a:pos x="37" y="1206"/>
                  </a:cxn>
                  <a:cxn ang="0">
                    <a:pos x="11" y="1116"/>
                  </a:cxn>
                  <a:cxn ang="0">
                    <a:pos x="0" y="1036"/>
                  </a:cxn>
                  <a:cxn ang="0">
                    <a:pos x="33" y="929"/>
                  </a:cxn>
                  <a:cxn ang="0">
                    <a:pos x="22" y="830"/>
                  </a:cxn>
                  <a:cxn ang="0">
                    <a:pos x="11" y="671"/>
                  </a:cxn>
                  <a:cxn ang="0">
                    <a:pos x="11" y="478"/>
                  </a:cxn>
                  <a:cxn ang="0">
                    <a:pos x="33" y="274"/>
                  </a:cxn>
                  <a:cxn ang="0">
                    <a:pos x="72" y="122"/>
                  </a:cxn>
                  <a:cxn ang="0">
                    <a:pos x="113" y="43"/>
                  </a:cxn>
                  <a:cxn ang="0">
                    <a:pos x="171" y="8"/>
                  </a:cxn>
                </a:cxnLst>
                <a:rect l="0" t="0" r="r" b="b"/>
                <a:pathLst>
                  <a:path w="250" h="1214">
                    <a:moveTo>
                      <a:pt x="171" y="8"/>
                    </a:moveTo>
                    <a:lnTo>
                      <a:pt x="231" y="0"/>
                    </a:lnTo>
                    <a:lnTo>
                      <a:pt x="250" y="54"/>
                    </a:lnTo>
                    <a:lnTo>
                      <a:pt x="219" y="122"/>
                    </a:lnTo>
                    <a:lnTo>
                      <a:pt x="174" y="159"/>
                    </a:lnTo>
                    <a:lnTo>
                      <a:pt x="136" y="250"/>
                    </a:lnTo>
                    <a:lnTo>
                      <a:pt x="91" y="373"/>
                    </a:lnTo>
                    <a:lnTo>
                      <a:pt x="72" y="486"/>
                    </a:lnTo>
                    <a:lnTo>
                      <a:pt x="60" y="679"/>
                    </a:lnTo>
                    <a:lnTo>
                      <a:pt x="72" y="861"/>
                    </a:lnTo>
                    <a:lnTo>
                      <a:pt x="94" y="945"/>
                    </a:lnTo>
                    <a:lnTo>
                      <a:pt x="78" y="1036"/>
                    </a:lnTo>
                    <a:lnTo>
                      <a:pt x="60" y="1104"/>
                    </a:lnTo>
                    <a:lnTo>
                      <a:pt x="67" y="1214"/>
                    </a:lnTo>
                    <a:lnTo>
                      <a:pt x="37" y="1206"/>
                    </a:lnTo>
                    <a:lnTo>
                      <a:pt x="11" y="1116"/>
                    </a:lnTo>
                    <a:lnTo>
                      <a:pt x="0" y="1036"/>
                    </a:lnTo>
                    <a:lnTo>
                      <a:pt x="33" y="929"/>
                    </a:lnTo>
                    <a:lnTo>
                      <a:pt x="22" y="830"/>
                    </a:lnTo>
                    <a:lnTo>
                      <a:pt x="11" y="671"/>
                    </a:lnTo>
                    <a:lnTo>
                      <a:pt x="11" y="478"/>
                    </a:lnTo>
                    <a:lnTo>
                      <a:pt x="33" y="274"/>
                    </a:lnTo>
                    <a:lnTo>
                      <a:pt x="72" y="122"/>
                    </a:lnTo>
                    <a:lnTo>
                      <a:pt x="113" y="43"/>
                    </a:lnTo>
                    <a:lnTo>
                      <a:pt x="171" y="8"/>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41" name="Freeform 93"/>
              <p:cNvSpPr/>
              <p:nvPr/>
            </p:nvSpPr>
            <p:spPr bwMode="auto">
              <a:xfrm>
                <a:off x="2720" y="2108"/>
                <a:ext cx="53" cy="385"/>
              </a:xfrm>
              <a:custGeom>
                <a:avLst/>
                <a:ahLst/>
                <a:cxnLst>
                  <a:cxn ang="0">
                    <a:pos x="3" y="4"/>
                  </a:cxn>
                  <a:cxn ang="0">
                    <a:pos x="68" y="0"/>
                  </a:cxn>
                  <a:cxn ang="0">
                    <a:pos x="113" y="91"/>
                  </a:cxn>
                  <a:cxn ang="0">
                    <a:pos x="159" y="342"/>
                  </a:cxn>
                  <a:cxn ang="0">
                    <a:pos x="159" y="630"/>
                  </a:cxn>
                  <a:cxn ang="0">
                    <a:pos x="137" y="877"/>
                  </a:cxn>
                  <a:cxn ang="0">
                    <a:pos x="159" y="961"/>
                  </a:cxn>
                  <a:cxn ang="0">
                    <a:pos x="159" y="1074"/>
                  </a:cxn>
                  <a:cxn ang="0">
                    <a:pos x="137" y="1154"/>
                  </a:cxn>
                  <a:cxn ang="0">
                    <a:pos x="107" y="1082"/>
                  </a:cxn>
                  <a:cxn ang="0">
                    <a:pos x="91" y="972"/>
                  </a:cxn>
                  <a:cxn ang="0">
                    <a:pos x="57" y="888"/>
                  </a:cxn>
                  <a:cxn ang="0">
                    <a:pos x="95" y="813"/>
                  </a:cxn>
                  <a:cxn ang="0">
                    <a:pos x="118" y="630"/>
                  </a:cxn>
                  <a:cxn ang="0">
                    <a:pos x="118" y="459"/>
                  </a:cxn>
                  <a:cxn ang="0">
                    <a:pos x="95" y="289"/>
                  </a:cxn>
                  <a:cxn ang="0">
                    <a:pos x="49" y="163"/>
                  </a:cxn>
                  <a:cxn ang="0">
                    <a:pos x="0" y="102"/>
                  </a:cxn>
                  <a:cxn ang="0">
                    <a:pos x="3" y="4"/>
                  </a:cxn>
                </a:cxnLst>
                <a:rect l="0" t="0" r="r" b="b"/>
                <a:pathLst>
                  <a:path w="159" h="1154">
                    <a:moveTo>
                      <a:pt x="3" y="4"/>
                    </a:moveTo>
                    <a:lnTo>
                      <a:pt x="68" y="0"/>
                    </a:lnTo>
                    <a:lnTo>
                      <a:pt x="113" y="91"/>
                    </a:lnTo>
                    <a:lnTo>
                      <a:pt x="159" y="342"/>
                    </a:lnTo>
                    <a:lnTo>
                      <a:pt x="159" y="630"/>
                    </a:lnTo>
                    <a:lnTo>
                      <a:pt x="137" y="877"/>
                    </a:lnTo>
                    <a:lnTo>
                      <a:pt x="159" y="961"/>
                    </a:lnTo>
                    <a:lnTo>
                      <a:pt x="159" y="1074"/>
                    </a:lnTo>
                    <a:lnTo>
                      <a:pt x="137" y="1154"/>
                    </a:lnTo>
                    <a:lnTo>
                      <a:pt x="107" y="1082"/>
                    </a:lnTo>
                    <a:lnTo>
                      <a:pt x="91" y="972"/>
                    </a:lnTo>
                    <a:lnTo>
                      <a:pt x="57" y="888"/>
                    </a:lnTo>
                    <a:lnTo>
                      <a:pt x="95" y="813"/>
                    </a:lnTo>
                    <a:lnTo>
                      <a:pt x="118" y="630"/>
                    </a:lnTo>
                    <a:lnTo>
                      <a:pt x="118" y="459"/>
                    </a:lnTo>
                    <a:lnTo>
                      <a:pt x="95" y="289"/>
                    </a:lnTo>
                    <a:lnTo>
                      <a:pt x="49" y="163"/>
                    </a:lnTo>
                    <a:lnTo>
                      <a:pt x="0" y="102"/>
                    </a:lnTo>
                    <a:lnTo>
                      <a:pt x="3" y="4"/>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42" name="Freeform 94"/>
              <p:cNvSpPr/>
              <p:nvPr/>
            </p:nvSpPr>
            <p:spPr bwMode="auto">
              <a:xfrm>
                <a:off x="2595" y="2362"/>
                <a:ext cx="119" cy="461"/>
              </a:xfrm>
              <a:custGeom>
                <a:avLst/>
                <a:ahLst/>
                <a:cxnLst>
                  <a:cxn ang="0">
                    <a:pos x="34" y="0"/>
                  </a:cxn>
                  <a:cxn ang="0">
                    <a:pos x="76" y="57"/>
                  </a:cxn>
                  <a:cxn ang="0">
                    <a:pos x="93" y="116"/>
                  </a:cxn>
                  <a:cxn ang="0">
                    <a:pos x="110" y="317"/>
                  </a:cxn>
                  <a:cxn ang="0">
                    <a:pos x="118" y="451"/>
                  </a:cxn>
                  <a:cxn ang="0">
                    <a:pos x="118" y="681"/>
                  </a:cxn>
                  <a:cxn ang="0">
                    <a:pos x="115" y="898"/>
                  </a:cxn>
                  <a:cxn ang="0">
                    <a:pos x="98" y="1071"/>
                  </a:cxn>
                  <a:cxn ang="0">
                    <a:pos x="85" y="1124"/>
                  </a:cxn>
                  <a:cxn ang="0">
                    <a:pos x="173" y="1153"/>
                  </a:cxn>
                  <a:cxn ang="0">
                    <a:pos x="247" y="1186"/>
                  </a:cxn>
                  <a:cxn ang="0">
                    <a:pos x="347" y="1258"/>
                  </a:cxn>
                  <a:cxn ang="0">
                    <a:pos x="358" y="1286"/>
                  </a:cxn>
                  <a:cxn ang="0">
                    <a:pos x="349" y="1340"/>
                  </a:cxn>
                  <a:cxn ang="0">
                    <a:pos x="300" y="1383"/>
                  </a:cxn>
                  <a:cxn ang="0">
                    <a:pos x="280" y="1359"/>
                  </a:cxn>
                  <a:cxn ang="0">
                    <a:pos x="264" y="1301"/>
                  </a:cxn>
                  <a:cxn ang="0">
                    <a:pos x="216" y="1254"/>
                  </a:cxn>
                  <a:cxn ang="0">
                    <a:pos x="134" y="1200"/>
                  </a:cxn>
                  <a:cxn ang="0">
                    <a:pos x="82" y="1186"/>
                  </a:cxn>
                  <a:cxn ang="0">
                    <a:pos x="19" y="1186"/>
                  </a:cxn>
                  <a:cxn ang="0">
                    <a:pos x="19" y="1143"/>
                  </a:cxn>
                  <a:cxn ang="0">
                    <a:pos x="49" y="1094"/>
                  </a:cxn>
                  <a:cxn ang="0">
                    <a:pos x="76" y="941"/>
                  </a:cxn>
                  <a:cxn ang="0">
                    <a:pos x="85" y="778"/>
                  </a:cxn>
                  <a:cxn ang="0">
                    <a:pos x="82" y="634"/>
                  </a:cxn>
                  <a:cxn ang="0">
                    <a:pos x="76" y="451"/>
                  </a:cxn>
                  <a:cxn ang="0">
                    <a:pos x="59" y="293"/>
                  </a:cxn>
                  <a:cxn ang="0">
                    <a:pos x="24" y="177"/>
                  </a:cxn>
                  <a:cxn ang="0">
                    <a:pos x="0" y="72"/>
                  </a:cxn>
                  <a:cxn ang="0">
                    <a:pos x="7" y="34"/>
                  </a:cxn>
                  <a:cxn ang="0">
                    <a:pos x="34" y="0"/>
                  </a:cxn>
                </a:cxnLst>
                <a:rect l="0" t="0" r="r" b="b"/>
                <a:pathLst>
                  <a:path w="358" h="1383">
                    <a:moveTo>
                      <a:pt x="34" y="0"/>
                    </a:moveTo>
                    <a:lnTo>
                      <a:pt x="76" y="57"/>
                    </a:lnTo>
                    <a:lnTo>
                      <a:pt x="93" y="116"/>
                    </a:lnTo>
                    <a:lnTo>
                      <a:pt x="110" y="317"/>
                    </a:lnTo>
                    <a:lnTo>
                      <a:pt x="118" y="451"/>
                    </a:lnTo>
                    <a:lnTo>
                      <a:pt x="118" y="681"/>
                    </a:lnTo>
                    <a:lnTo>
                      <a:pt x="115" y="898"/>
                    </a:lnTo>
                    <a:lnTo>
                      <a:pt x="98" y="1071"/>
                    </a:lnTo>
                    <a:lnTo>
                      <a:pt x="85" y="1124"/>
                    </a:lnTo>
                    <a:lnTo>
                      <a:pt x="173" y="1153"/>
                    </a:lnTo>
                    <a:lnTo>
                      <a:pt x="247" y="1186"/>
                    </a:lnTo>
                    <a:lnTo>
                      <a:pt x="347" y="1258"/>
                    </a:lnTo>
                    <a:lnTo>
                      <a:pt x="358" y="1286"/>
                    </a:lnTo>
                    <a:lnTo>
                      <a:pt x="349" y="1340"/>
                    </a:lnTo>
                    <a:lnTo>
                      <a:pt x="300" y="1383"/>
                    </a:lnTo>
                    <a:lnTo>
                      <a:pt x="280" y="1359"/>
                    </a:lnTo>
                    <a:lnTo>
                      <a:pt x="264" y="1301"/>
                    </a:lnTo>
                    <a:lnTo>
                      <a:pt x="216" y="1254"/>
                    </a:lnTo>
                    <a:lnTo>
                      <a:pt x="134" y="1200"/>
                    </a:lnTo>
                    <a:lnTo>
                      <a:pt x="82" y="1186"/>
                    </a:lnTo>
                    <a:lnTo>
                      <a:pt x="19" y="1186"/>
                    </a:lnTo>
                    <a:lnTo>
                      <a:pt x="19" y="1143"/>
                    </a:lnTo>
                    <a:lnTo>
                      <a:pt x="49" y="1094"/>
                    </a:lnTo>
                    <a:lnTo>
                      <a:pt x="76" y="941"/>
                    </a:lnTo>
                    <a:lnTo>
                      <a:pt x="85" y="778"/>
                    </a:lnTo>
                    <a:lnTo>
                      <a:pt x="82" y="634"/>
                    </a:lnTo>
                    <a:lnTo>
                      <a:pt x="76" y="451"/>
                    </a:lnTo>
                    <a:lnTo>
                      <a:pt x="59" y="293"/>
                    </a:lnTo>
                    <a:lnTo>
                      <a:pt x="24" y="177"/>
                    </a:lnTo>
                    <a:lnTo>
                      <a:pt x="0" y="72"/>
                    </a:lnTo>
                    <a:lnTo>
                      <a:pt x="7" y="34"/>
                    </a:lnTo>
                    <a:lnTo>
                      <a:pt x="34" y="0"/>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sp>
            <p:nvSpPr>
              <p:cNvPr id="1050543" name="Freeform 95"/>
              <p:cNvSpPr/>
              <p:nvPr/>
            </p:nvSpPr>
            <p:spPr bwMode="auto">
              <a:xfrm>
                <a:off x="2674" y="2362"/>
                <a:ext cx="110" cy="416"/>
              </a:xfrm>
              <a:custGeom>
                <a:avLst/>
                <a:ahLst/>
                <a:cxnLst>
                  <a:cxn ang="0">
                    <a:pos x="0" y="99"/>
                  </a:cxn>
                  <a:cxn ang="0">
                    <a:pos x="0" y="19"/>
                  </a:cxn>
                  <a:cxn ang="0">
                    <a:pos x="33" y="0"/>
                  </a:cxn>
                  <a:cxn ang="0">
                    <a:pos x="86" y="0"/>
                  </a:cxn>
                  <a:cxn ang="0">
                    <a:pos x="124" y="46"/>
                  </a:cxn>
                  <a:cxn ang="0">
                    <a:pos x="132" y="88"/>
                  </a:cxn>
                  <a:cxn ang="0">
                    <a:pos x="124" y="179"/>
                  </a:cxn>
                  <a:cxn ang="0">
                    <a:pos x="99" y="292"/>
                  </a:cxn>
                  <a:cxn ang="0">
                    <a:pos x="86" y="467"/>
                  </a:cxn>
                  <a:cxn ang="0">
                    <a:pos x="80" y="581"/>
                  </a:cxn>
                  <a:cxn ang="0">
                    <a:pos x="80" y="600"/>
                  </a:cxn>
                  <a:cxn ang="0">
                    <a:pos x="91" y="759"/>
                  </a:cxn>
                  <a:cxn ang="0">
                    <a:pos x="110" y="850"/>
                  </a:cxn>
                  <a:cxn ang="0">
                    <a:pos x="124" y="922"/>
                  </a:cxn>
                  <a:cxn ang="0">
                    <a:pos x="121" y="952"/>
                  </a:cxn>
                  <a:cxn ang="0">
                    <a:pos x="171" y="1035"/>
                  </a:cxn>
                  <a:cxn ang="0">
                    <a:pos x="223" y="1088"/>
                  </a:cxn>
                  <a:cxn ang="0">
                    <a:pos x="281" y="1137"/>
                  </a:cxn>
                  <a:cxn ang="0">
                    <a:pos x="330" y="1161"/>
                  </a:cxn>
                  <a:cxn ang="0">
                    <a:pos x="330" y="1202"/>
                  </a:cxn>
                  <a:cxn ang="0">
                    <a:pos x="303" y="1236"/>
                  </a:cxn>
                  <a:cxn ang="0">
                    <a:pos x="239" y="1247"/>
                  </a:cxn>
                  <a:cxn ang="0">
                    <a:pos x="193" y="1225"/>
                  </a:cxn>
                  <a:cxn ang="0">
                    <a:pos x="193" y="1194"/>
                  </a:cxn>
                  <a:cxn ang="0">
                    <a:pos x="155" y="1088"/>
                  </a:cxn>
                  <a:cxn ang="0">
                    <a:pos x="91" y="1032"/>
                  </a:cxn>
                  <a:cxn ang="0">
                    <a:pos x="45" y="974"/>
                  </a:cxn>
                  <a:cxn ang="0">
                    <a:pos x="11" y="944"/>
                  </a:cxn>
                  <a:cxn ang="0">
                    <a:pos x="22" y="906"/>
                  </a:cxn>
                  <a:cxn ang="0">
                    <a:pos x="41" y="804"/>
                  </a:cxn>
                  <a:cxn ang="0">
                    <a:pos x="41" y="611"/>
                  </a:cxn>
                  <a:cxn ang="0">
                    <a:pos x="33" y="474"/>
                  </a:cxn>
                  <a:cxn ang="0">
                    <a:pos x="33" y="338"/>
                  </a:cxn>
                  <a:cxn ang="0">
                    <a:pos x="30" y="190"/>
                  </a:cxn>
                  <a:cxn ang="0">
                    <a:pos x="0" y="99"/>
                  </a:cxn>
                </a:cxnLst>
                <a:rect l="0" t="0" r="r" b="b"/>
                <a:pathLst>
                  <a:path w="330" h="1247">
                    <a:moveTo>
                      <a:pt x="0" y="99"/>
                    </a:moveTo>
                    <a:lnTo>
                      <a:pt x="0" y="19"/>
                    </a:lnTo>
                    <a:lnTo>
                      <a:pt x="33" y="0"/>
                    </a:lnTo>
                    <a:lnTo>
                      <a:pt x="86" y="0"/>
                    </a:lnTo>
                    <a:lnTo>
                      <a:pt x="124" y="46"/>
                    </a:lnTo>
                    <a:lnTo>
                      <a:pt x="132" y="88"/>
                    </a:lnTo>
                    <a:lnTo>
                      <a:pt x="124" y="179"/>
                    </a:lnTo>
                    <a:lnTo>
                      <a:pt x="99" y="292"/>
                    </a:lnTo>
                    <a:lnTo>
                      <a:pt x="86" y="467"/>
                    </a:lnTo>
                    <a:lnTo>
                      <a:pt x="80" y="581"/>
                    </a:lnTo>
                    <a:lnTo>
                      <a:pt x="80" y="600"/>
                    </a:lnTo>
                    <a:lnTo>
                      <a:pt x="91" y="759"/>
                    </a:lnTo>
                    <a:lnTo>
                      <a:pt x="110" y="850"/>
                    </a:lnTo>
                    <a:lnTo>
                      <a:pt x="124" y="922"/>
                    </a:lnTo>
                    <a:lnTo>
                      <a:pt x="121" y="952"/>
                    </a:lnTo>
                    <a:lnTo>
                      <a:pt x="171" y="1035"/>
                    </a:lnTo>
                    <a:lnTo>
                      <a:pt x="223" y="1088"/>
                    </a:lnTo>
                    <a:lnTo>
                      <a:pt x="281" y="1137"/>
                    </a:lnTo>
                    <a:lnTo>
                      <a:pt x="330" y="1161"/>
                    </a:lnTo>
                    <a:lnTo>
                      <a:pt x="330" y="1202"/>
                    </a:lnTo>
                    <a:lnTo>
                      <a:pt x="303" y="1236"/>
                    </a:lnTo>
                    <a:lnTo>
                      <a:pt x="239" y="1247"/>
                    </a:lnTo>
                    <a:lnTo>
                      <a:pt x="193" y="1225"/>
                    </a:lnTo>
                    <a:lnTo>
                      <a:pt x="193" y="1194"/>
                    </a:lnTo>
                    <a:lnTo>
                      <a:pt x="155" y="1088"/>
                    </a:lnTo>
                    <a:lnTo>
                      <a:pt x="91" y="1032"/>
                    </a:lnTo>
                    <a:lnTo>
                      <a:pt x="45" y="974"/>
                    </a:lnTo>
                    <a:lnTo>
                      <a:pt x="11" y="944"/>
                    </a:lnTo>
                    <a:lnTo>
                      <a:pt x="22" y="906"/>
                    </a:lnTo>
                    <a:lnTo>
                      <a:pt x="41" y="804"/>
                    </a:lnTo>
                    <a:lnTo>
                      <a:pt x="41" y="611"/>
                    </a:lnTo>
                    <a:lnTo>
                      <a:pt x="33" y="474"/>
                    </a:lnTo>
                    <a:lnTo>
                      <a:pt x="33" y="338"/>
                    </a:lnTo>
                    <a:lnTo>
                      <a:pt x="30" y="190"/>
                    </a:lnTo>
                    <a:lnTo>
                      <a:pt x="0" y="99"/>
                    </a:lnTo>
                    <a:close/>
                  </a:path>
                </a:pathLst>
              </a:custGeom>
              <a:gradFill rotWithShape="0">
                <a:gsLst>
                  <a:gs pos="0">
                    <a:srgbClr val="009900">
                      <a:gamma/>
                      <a:shade val="45882"/>
                      <a:invGamma/>
                    </a:srgbClr>
                  </a:gs>
                  <a:gs pos="50000">
                    <a:srgbClr val="009900"/>
                  </a:gs>
                  <a:gs pos="100000">
                    <a:srgbClr val="009900">
                      <a:gamma/>
                      <a:shade val="45882"/>
                      <a:invGamma/>
                    </a:srgbClr>
                  </a:gs>
                </a:gsLst>
                <a:lin ang="0" scaled="1"/>
              </a:gradFill>
              <a:ln w="9525">
                <a:noFill/>
                <a:round/>
                <a:headEnd/>
                <a:tailEnd/>
              </a:ln>
            </p:spPr>
            <p:txBody>
              <a:bodyPr/>
              <a:p>
                <a:pPr algn="ctr" defTabSz="914400" eaLnBrk="0" fontAlgn="base" hangingPunct="0">
                  <a:spcBef>
                    <a:spcPct val="0"/>
                  </a:spcBef>
                  <a:spcAft>
                    <a:spcPct val="0"/>
                  </a:spcAft>
                </a:pPr>
                <a:endParaRPr sz="2400" lang="en-US">
                  <a:solidFill>
                    <a:srgbClr val="000000"/>
                  </a:solidFill>
                  <a:latin typeface="Times New Roman"/>
                </a:endParaRPr>
              </a:p>
            </p:txBody>
          </p:sp>
        </p:grpSp>
      </p:grpSp>
      <p:sp>
        <p:nvSpPr>
          <p:cNvPr id="1050544" name="Rectangle 201"/>
          <p:cNvSpPr/>
          <p:nvPr/>
        </p:nvSpPr>
        <p:spPr>
          <a:xfrm>
            <a:off x="5181600" y="5791200"/>
            <a:ext cx="2743200" cy="461665"/>
          </a:xfrm>
          <a:prstGeom prst="rect"/>
        </p:spPr>
        <p:txBody>
          <a:bodyPr wrap="square">
            <a:spAutoFit/>
          </a:bodyPr>
          <a:p>
            <a:pPr algn="ctr" defTabSz="914400" eaLnBrk="0" fontAlgn="base" hangingPunct="0">
              <a:spcBef>
                <a:spcPct val="0"/>
              </a:spcBef>
              <a:spcAft>
                <a:spcPct val="0"/>
              </a:spcAft>
            </a:pPr>
            <a:r>
              <a:rPr b="1" dirty="0" sz="2400" lang="en-US" smtClean="0">
                <a:solidFill>
                  <a:srgbClr val="000066"/>
                </a:solidFill>
                <a:latin typeface="Times New Roman"/>
              </a:rPr>
              <a:t>Control group</a:t>
            </a:r>
            <a:endParaRPr dirty="0" sz="2400" lang="en-US">
              <a:solidFill>
                <a:srgbClr val="000000"/>
              </a:solidFill>
              <a:latin typeface="Times New Roman"/>
            </a:endParaRPr>
          </a:p>
        </p:txBody>
      </p:sp>
      <p:sp>
        <p:nvSpPr>
          <p:cNvPr id="1050545" name="Rectangle 202"/>
          <p:cNvSpPr/>
          <p:nvPr/>
        </p:nvSpPr>
        <p:spPr>
          <a:xfrm>
            <a:off x="1143001" y="5715001"/>
            <a:ext cx="2819400" cy="461665"/>
          </a:xfrm>
          <a:prstGeom prst="rect"/>
        </p:spPr>
        <p:txBody>
          <a:bodyPr wrap="square">
            <a:spAutoFit/>
          </a:bodyPr>
          <a:p>
            <a:pPr algn="ctr" defTabSz="914400" eaLnBrk="0" fontAlgn="base" hangingPunct="0">
              <a:spcBef>
                <a:spcPct val="0"/>
              </a:spcBef>
              <a:spcAft>
                <a:spcPct val="0"/>
              </a:spcAft>
            </a:pPr>
            <a:r>
              <a:rPr b="1" dirty="0" sz="2400" lang="en-US" smtClean="0">
                <a:solidFill>
                  <a:srgbClr val="000066"/>
                </a:solidFill>
                <a:latin typeface="Times New Roman"/>
              </a:rPr>
              <a:t>Experimental group</a:t>
            </a:r>
            <a:endParaRPr dirty="0" sz="2400" lang="en-US">
              <a:solidFill>
                <a:srgbClr val="000000"/>
              </a:solidFill>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489" name=""/>
        <p:cNvGrpSpPr/>
        <p:nvPr/>
      </p:nvGrpSpPr>
      <p:grpSpPr>
        <a:xfrm>
          <a:off x="0" y="0"/>
          <a:ext cx="0" cy="0"/>
          <a:chOff x="0" y="0"/>
          <a:chExt cx="0" cy="0"/>
        </a:xfrm>
      </p:grpSpPr>
      <p:sp>
        <p:nvSpPr>
          <p:cNvPr id="1050546" name="Rectangle 2"/>
          <p:cNvSpPr>
            <a:spLocks noGrp="1" noChangeArrowheads="1"/>
          </p:cNvSpPr>
          <p:nvPr>
            <p:ph type="title"/>
          </p:nvPr>
        </p:nvSpPr>
        <p:spPr>
          <a:xfrm>
            <a:off x="762000" y="0"/>
            <a:ext cx="7772400" cy="1143000"/>
          </a:xfrm>
        </p:spPr>
        <p:txBody>
          <a:bodyPr/>
          <a:p>
            <a:pPr algn="ctr"/>
            <a:r>
              <a:rPr lang="en-US"/>
              <a:t>Limitations of Experimental Research </a:t>
            </a:r>
          </a:p>
        </p:txBody>
      </p:sp>
      <p:sp>
        <p:nvSpPr>
          <p:cNvPr id="1050547" name="Rectangle 3"/>
          <p:cNvSpPr>
            <a:spLocks noGrp="1" noChangeArrowheads="1"/>
          </p:cNvSpPr>
          <p:nvPr>
            <p:ph type="body" idx="1"/>
          </p:nvPr>
        </p:nvSpPr>
        <p:spPr>
          <a:xfrm>
            <a:off x="609600" y="1524000"/>
            <a:ext cx="8534400" cy="4114800"/>
          </a:xfrm>
        </p:spPr>
        <p:txBody>
          <a:bodyPr/>
          <a:p>
            <a:r>
              <a:rPr dirty="0" lang="en-US"/>
              <a:t>Complex real-world issues may not be easily studied in the laboratory</a:t>
            </a:r>
          </a:p>
          <a:p>
            <a:r>
              <a:rPr dirty="0" lang="en-US" smtClean="0"/>
              <a:t>The </a:t>
            </a:r>
            <a:r>
              <a:rPr dirty="0" lang="en-US"/>
              <a:t>focus of experimental psychology is off-base:  The </a:t>
            </a:r>
            <a:r>
              <a:rPr dirty="0" lang="en-US">
                <a:solidFill>
                  <a:srgbClr val="FF0000"/>
                </a:solidFill>
              </a:rPr>
              <a:t>interpretative stance</a:t>
            </a:r>
            <a:r>
              <a:rPr dirty="0" lang="en-US"/>
              <a:t> suggests that we should strive to understand the personal meanings that govern behavior rather than focus on predicting behavior</a:t>
            </a:r>
          </a:p>
          <a:p>
            <a:pPr lvl="1"/>
            <a:endParaRPr dirty="0" lang="en-US"/>
          </a:p>
          <a:p>
            <a:pPr lvl="1"/>
            <a:endParaRPr dirty="0"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490" name=""/>
        <p:cNvGrpSpPr/>
        <p:nvPr/>
      </p:nvGrpSpPr>
      <p:grpSpPr>
        <a:xfrm>
          <a:off x="0" y="0"/>
          <a:ext cx="0" cy="0"/>
          <a:chOff x="0" y="0"/>
          <a:chExt cx="0" cy="0"/>
        </a:xfrm>
      </p:grpSpPr>
      <p:sp>
        <p:nvSpPr>
          <p:cNvPr id="1050548" name="Rectangle 2"/>
          <p:cNvSpPr>
            <a:spLocks noGrp="1" noChangeArrowheads="1"/>
          </p:cNvSpPr>
          <p:nvPr>
            <p:ph type="title"/>
          </p:nvPr>
        </p:nvSpPr>
        <p:spPr>
          <a:xfrm>
            <a:off x="762000" y="0"/>
            <a:ext cx="7772400" cy="1143000"/>
          </a:xfrm>
        </p:spPr>
        <p:txBody>
          <a:bodyPr/>
          <a:p>
            <a:pPr algn="ctr"/>
            <a:r>
              <a:rPr lang="en-US"/>
              <a:t>Descriptive Research</a:t>
            </a:r>
          </a:p>
        </p:txBody>
      </p:sp>
      <p:sp>
        <p:nvSpPr>
          <p:cNvPr id="1050549" name="Rectangle 3"/>
          <p:cNvSpPr>
            <a:spLocks noGrp="1" noChangeArrowheads="1"/>
          </p:cNvSpPr>
          <p:nvPr>
            <p:ph type="body" idx="1"/>
          </p:nvPr>
        </p:nvSpPr>
        <p:spPr>
          <a:xfrm>
            <a:off x="838200" y="1752600"/>
            <a:ext cx="7772400" cy="4114800"/>
          </a:xfrm>
        </p:spPr>
        <p:txBody>
          <a:bodyPr/>
          <a:p>
            <a:r>
              <a:rPr lang="en-US"/>
              <a:t>The descriptive approach seeks to describe phenomena rather than to manipulate variables</a:t>
            </a:r>
          </a:p>
          <a:p>
            <a:r>
              <a:rPr lang="en-US"/>
              <a:t>Methods of descriptive research:</a:t>
            </a:r>
          </a:p>
          <a:p>
            <a:pPr lvl="2"/>
            <a:r>
              <a:rPr lang="en-US"/>
              <a:t>Case studies</a:t>
            </a:r>
          </a:p>
          <a:p>
            <a:pPr lvl="2"/>
            <a:r>
              <a:rPr lang="en-US"/>
              <a:t>Naturalistic observation</a:t>
            </a:r>
          </a:p>
          <a:p>
            <a:pPr lvl="2"/>
            <a:r>
              <a:rPr lang="en-US"/>
              <a:t>Survey research</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491" name=""/>
        <p:cNvGrpSpPr/>
        <p:nvPr/>
      </p:nvGrpSpPr>
      <p:grpSpPr>
        <a:xfrm>
          <a:off x="0" y="0"/>
          <a:ext cx="0" cy="0"/>
          <a:chOff x="0" y="0"/>
          <a:chExt cx="0" cy="0"/>
        </a:xfrm>
      </p:grpSpPr>
      <p:sp>
        <p:nvSpPr>
          <p:cNvPr id="1050550" name="Rectangle 2"/>
          <p:cNvSpPr>
            <a:spLocks noGrp="1" noChangeArrowheads="1"/>
          </p:cNvSpPr>
          <p:nvPr>
            <p:ph type="title"/>
          </p:nvPr>
        </p:nvSpPr>
        <p:spPr>
          <a:xfrm>
            <a:off x="685800" y="0"/>
            <a:ext cx="7772400" cy="1143000"/>
          </a:xfrm>
        </p:spPr>
        <p:txBody>
          <a:bodyPr/>
          <a:p>
            <a:pPr algn="ctr"/>
            <a:r>
              <a:rPr lang="en-US"/>
              <a:t>Case Studies</a:t>
            </a:r>
          </a:p>
        </p:txBody>
      </p:sp>
      <p:sp>
        <p:nvSpPr>
          <p:cNvPr id="1050551" name="Rectangle 3"/>
          <p:cNvSpPr>
            <a:spLocks noGrp="1" noChangeArrowheads="1"/>
          </p:cNvSpPr>
          <p:nvPr>
            <p:ph type="body" idx="1"/>
          </p:nvPr>
        </p:nvSpPr>
        <p:spPr>
          <a:xfrm>
            <a:off x="685800" y="1676400"/>
            <a:ext cx="7772400" cy="4114800"/>
          </a:xfrm>
        </p:spPr>
        <p:txBody>
          <a:bodyPr/>
          <a:p>
            <a:r>
              <a:rPr lang="en-US"/>
              <a:t>An in-depth study of the behavior of one person or a small group</a:t>
            </a:r>
          </a:p>
          <a:p>
            <a:pPr lvl="2"/>
            <a:r>
              <a:rPr lang="en-US"/>
              <a:t>Used when large numbers of subjects are not available</a:t>
            </a:r>
          </a:p>
          <a:p>
            <a:pPr lvl="2"/>
            <a:r>
              <a:rPr lang="en-US"/>
              <a:t>Often used in clinical research </a:t>
            </a:r>
          </a:p>
          <a:p>
            <a:pPr lvl="3"/>
            <a:r>
              <a:rPr lang="en-US"/>
              <a:t>Freud’s case study approach</a:t>
            </a:r>
          </a:p>
          <a:p>
            <a:pPr lvl="2"/>
            <a:r>
              <a:rPr lang="en-US"/>
              <a:t>Drawbacks include</a:t>
            </a:r>
          </a:p>
          <a:p>
            <a:pPr lvl="3"/>
            <a:r>
              <a:rPr lang="en-US"/>
              <a:t>Small sample size (limit to generalizability)</a:t>
            </a:r>
          </a:p>
          <a:p>
            <a:pPr lvl="3"/>
            <a:r>
              <a:rPr lang="en-US"/>
              <a:t>Susceptibility to researcher bias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492" name=""/>
        <p:cNvGrpSpPr/>
        <p:nvPr/>
      </p:nvGrpSpPr>
      <p:grpSpPr>
        <a:xfrm>
          <a:off x="0" y="0"/>
          <a:ext cx="0" cy="0"/>
          <a:chOff x="0" y="0"/>
          <a:chExt cx="0" cy="0"/>
        </a:xfrm>
      </p:grpSpPr>
      <p:sp>
        <p:nvSpPr>
          <p:cNvPr id="1050552" name="Rectangle 2"/>
          <p:cNvSpPr>
            <a:spLocks noGrp="1" noChangeArrowheads="1"/>
          </p:cNvSpPr>
          <p:nvPr>
            <p:ph type="title"/>
          </p:nvPr>
        </p:nvSpPr>
        <p:spPr>
          <a:xfrm>
            <a:off x="685800" y="0"/>
            <a:ext cx="7772400" cy="1143000"/>
          </a:xfrm>
        </p:spPr>
        <p:txBody>
          <a:bodyPr/>
          <a:p>
            <a:pPr algn="ctr"/>
            <a:r>
              <a:rPr lang="en-US"/>
              <a:t>Naturalistic Observation</a:t>
            </a:r>
          </a:p>
        </p:txBody>
      </p:sp>
      <p:sp>
        <p:nvSpPr>
          <p:cNvPr id="1050553" name="Rectangle 3"/>
          <p:cNvSpPr>
            <a:spLocks noGrp="1" noChangeArrowheads="1"/>
          </p:cNvSpPr>
          <p:nvPr>
            <p:ph type="body" idx="1"/>
          </p:nvPr>
        </p:nvSpPr>
        <p:spPr>
          <a:xfrm>
            <a:off x="762000" y="1295400"/>
            <a:ext cx="7772400" cy="4114800"/>
          </a:xfrm>
        </p:spPr>
        <p:txBody>
          <a:bodyPr/>
          <a:p>
            <a:r>
              <a:rPr dirty="0" lang="en-US"/>
              <a:t>In-depth study of a phenomenon in its natural setting</a:t>
            </a:r>
          </a:p>
          <a:p>
            <a:pPr lvl="2"/>
            <a:r>
              <a:rPr dirty="0" lang="en-US"/>
              <a:t>Examples include:</a:t>
            </a:r>
          </a:p>
          <a:p>
            <a:pPr lvl="3"/>
            <a:r>
              <a:rPr dirty="0" lang="en-US"/>
              <a:t>Study of primate behavior in the wild</a:t>
            </a:r>
          </a:p>
          <a:p>
            <a:pPr lvl="3"/>
            <a:r>
              <a:rPr dirty="0" lang="en-US"/>
              <a:t>Piaget’s study of  the cognitive development of his own children</a:t>
            </a:r>
          </a:p>
          <a:p>
            <a:pPr lvl="2"/>
            <a:r>
              <a:rPr dirty="0" lang="en-US"/>
              <a:t>Advantage:  Naturalistic studies have good </a:t>
            </a:r>
            <a:r>
              <a:rPr dirty="0" lang="en-US" err="1"/>
              <a:t>generalizability</a:t>
            </a:r>
            <a:endParaRPr dirty="0" lang="en-US"/>
          </a:p>
          <a:p>
            <a:pPr lvl="2"/>
            <a:r>
              <a:rPr dirty="0" lang="en-US"/>
              <a:t>Disadvantages:</a:t>
            </a:r>
          </a:p>
          <a:p>
            <a:pPr lvl="3"/>
            <a:r>
              <a:rPr dirty="0" lang="en-US"/>
              <a:t>Observation per se can alter behavior</a:t>
            </a:r>
          </a:p>
          <a:p>
            <a:pPr lvl="3"/>
            <a:r>
              <a:rPr dirty="0" lang="en-US"/>
              <a:t>Observational technique cannot infer cause of behavior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493" name=""/>
        <p:cNvGrpSpPr/>
        <p:nvPr/>
      </p:nvGrpSpPr>
      <p:grpSpPr>
        <a:xfrm>
          <a:off x="0" y="0"/>
          <a:ext cx="0" cy="0"/>
          <a:chOff x="0" y="0"/>
          <a:chExt cx="0" cy="0"/>
        </a:xfrm>
      </p:grpSpPr>
      <p:sp>
        <p:nvSpPr>
          <p:cNvPr id="1050554" name="Rectangle 2"/>
          <p:cNvSpPr>
            <a:spLocks noGrp="1" noChangeArrowheads="1"/>
          </p:cNvSpPr>
          <p:nvPr>
            <p:ph type="title"/>
          </p:nvPr>
        </p:nvSpPr>
        <p:spPr/>
        <p:txBody>
          <a:bodyPr/>
          <a:p>
            <a:pPr algn="ctr"/>
            <a:r>
              <a:rPr lang="en-US"/>
              <a:t>Survey Research</a:t>
            </a:r>
          </a:p>
        </p:txBody>
      </p:sp>
      <p:sp>
        <p:nvSpPr>
          <p:cNvPr id="1050555" name="Rectangle 3"/>
          <p:cNvSpPr>
            <a:spLocks noGrp="1" noChangeArrowheads="1"/>
          </p:cNvSpPr>
          <p:nvPr>
            <p:ph type="body" idx="1"/>
          </p:nvPr>
        </p:nvSpPr>
        <p:spPr>
          <a:xfrm>
            <a:off x="762000" y="1600200"/>
            <a:ext cx="7772400" cy="4114800"/>
          </a:xfrm>
        </p:spPr>
        <p:txBody>
          <a:bodyPr/>
          <a:p>
            <a:r>
              <a:rPr lang="en-US"/>
              <a:t>Survey technique asks questions of large numbers of persons to gain information on attitudes and behavior</a:t>
            </a:r>
          </a:p>
          <a:p>
            <a:pPr lvl="2"/>
            <a:r>
              <a:rPr lang="en-US"/>
              <a:t>Two approaches:</a:t>
            </a:r>
          </a:p>
          <a:p>
            <a:pPr lvl="3"/>
            <a:r>
              <a:rPr lang="en-US"/>
              <a:t>Questionnaires</a:t>
            </a:r>
          </a:p>
          <a:p>
            <a:pPr lvl="3"/>
            <a:r>
              <a:rPr lang="en-US"/>
              <a:t>Interviews</a:t>
            </a:r>
          </a:p>
          <a:p>
            <a:pPr lvl="2"/>
            <a:r>
              <a:rPr lang="en-US"/>
              <a:t>Disadvantages of survey approach:</a:t>
            </a:r>
          </a:p>
          <a:p>
            <a:pPr lvl="3"/>
            <a:r>
              <a:rPr lang="en-US"/>
              <a:t>Sampling issues</a:t>
            </a:r>
          </a:p>
          <a:p>
            <a:pPr lvl="3"/>
            <a:r>
              <a:rPr lang="en-US"/>
              <a:t>People may not respond accurately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494" name=""/>
        <p:cNvGrpSpPr/>
        <p:nvPr/>
      </p:nvGrpSpPr>
      <p:grpSpPr>
        <a:xfrm>
          <a:off x="0" y="0"/>
          <a:ext cx="0" cy="0"/>
          <a:chOff x="0" y="0"/>
          <a:chExt cx="0" cy="0"/>
        </a:xfrm>
      </p:grpSpPr>
      <p:sp>
        <p:nvSpPr>
          <p:cNvPr id="1050556" name="Rectangle 2"/>
          <p:cNvSpPr>
            <a:spLocks noGrp="1" noChangeArrowheads="1"/>
          </p:cNvSpPr>
          <p:nvPr>
            <p:ph type="title"/>
          </p:nvPr>
        </p:nvSpPr>
        <p:spPr>
          <a:xfrm>
            <a:off x="838200" y="0"/>
            <a:ext cx="7772400" cy="1143000"/>
          </a:xfrm>
        </p:spPr>
        <p:txBody>
          <a:bodyPr/>
          <a:p>
            <a:pPr algn="ctr"/>
            <a:r>
              <a:rPr lang="en-US"/>
              <a:t>Correlational Research</a:t>
            </a:r>
          </a:p>
        </p:txBody>
      </p:sp>
      <p:sp>
        <p:nvSpPr>
          <p:cNvPr id="1050557" name="Rectangle 3"/>
          <p:cNvSpPr>
            <a:spLocks noGrp="1" noChangeArrowheads="1"/>
          </p:cNvSpPr>
          <p:nvPr>
            <p:ph type="body" idx="1"/>
          </p:nvPr>
        </p:nvSpPr>
        <p:spPr>
          <a:xfrm>
            <a:off x="685800" y="1143000"/>
            <a:ext cx="7772400" cy="4114800"/>
          </a:xfrm>
        </p:spPr>
        <p:txBody>
          <a:bodyPr/>
          <a:p>
            <a:r>
              <a:rPr lang="en-US"/>
              <a:t>Aim of the correlational approach is to determine the degree to which 2 or more variables are related</a:t>
            </a:r>
          </a:p>
          <a:p>
            <a:r>
              <a:rPr lang="en-US"/>
              <a:t>Can determine association between data from experiments, case studies, or surveys</a:t>
            </a:r>
          </a:p>
          <a:p>
            <a:pPr lvl="2"/>
            <a:r>
              <a:rPr lang="en-US"/>
              <a:t>Calculate the </a:t>
            </a:r>
            <a:r>
              <a:rPr lang="en-US">
                <a:solidFill>
                  <a:srgbClr val="FF0000"/>
                </a:solidFill>
              </a:rPr>
              <a:t>correlation coefficient</a:t>
            </a:r>
            <a:r>
              <a:rPr lang="en-US"/>
              <a:t> (r) </a:t>
            </a:r>
          </a:p>
          <a:p>
            <a:pPr lvl="3"/>
            <a:r>
              <a:rPr lang="en-US"/>
              <a:t>Values range from -1 through 0 through +1</a:t>
            </a:r>
          </a:p>
          <a:p>
            <a:pPr lvl="3"/>
            <a:r>
              <a:rPr lang="en-US"/>
              <a:t>Negative correlations:  High values of one variable are associated with low values of the other variable</a:t>
            </a:r>
          </a:p>
          <a:p>
            <a:pPr lvl="3"/>
            <a:r>
              <a:rPr lang="en-US"/>
              <a:t>Correlational studies do NOT establish causality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496" name=""/>
        <p:cNvGrpSpPr/>
        <p:nvPr/>
      </p:nvGrpSpPr>
      <p:grpSpPr>
        <a:xfrm>
          <a:off x="0" y="0"/>
          <a:ext cx="0" cy="0"/>
          <a:chOff x="0" y="0"/>
          <a:chExt cx="0" cy="0"/>
        </a:xfrm>
      </p:grpSpPr>
      <p:sp>
        <p:nvSpPr>
          <p:cNvPr id="1050561" name="Rectangle 2"/>
          <p:cNvSpPr>
            <a:spLocks noGrp="1" noChangeArrowheads="1"/>
          </p:cNvSpPr>
          <p:nvPr>
            <p:ph type="title"/>
          </p:nvPr>
        </p:nvSpPr>
        <p:spPr/>
        <p:txBody>
          <a:bodyPr/>
          <a:p>
            <a:pPr algn="ctr"/>
            <a:r>
              <a:rPr lang="en-US"/>
              <a:t>The Correlation Coefficient</a:t>
            </a:r>
          </a:p>
        </p:txBody>
      </p:sp>
      <p:pic>
        <p:nvPicPr>
          <p:cNvPr id="2097180" name="Picture 5" descr="D:\!CH.02W\!W012020.602"/>
          <p:cNvPicPr>
            <a:picLocks noChangeAspect="1" noChangeArrowheads="1"/>
          </p:cNvPicPr>
          <p:nvPr/>
        </p:nvPicPr>
        <p:blipFill>
          <a:blip xmlns:r="http://schemas.openxmlformats.org/officeDocument/2006/relationships" r:embed="rId1">
            <a:lum contrast="12000"/>
          </a:blip>
          <a:srcRect b="23534"/>
          <a:stretch>
            <a:fillRect/>
          </a:stretch>
        </p:blipFill>
        <p:spPr bwMode="auto">
          <a:xfrm>
            <a:off x="381000" y="1905000"/>
            <a:ext cx="8458200" cy="3486150"/>
          </a:xfrm>
          <a:prstGeom prst="rect"/>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97" name=""/>
        <p:cNvGrpSpPr/>
        <p:nvPr/>
      </p:nvGrpSpPr>
      <p:grpSpPr>
        <a:xfrm>
          <a:off x="0" y="0"/>
          <a:ext cx="0" cy="0"/>
          <a:chOff x="0" y="0"/>
          <a:chExt cx="0" cy="0"/>
        </a:xfrm>
      </p:grpSpPr>
      <p:sp>
        <p:nvSpPr>
          <p:cNvPr id="1050562" name="Title 1"/>
          <p:cNvSpPr>
            <a:spLocks noGrp="1"/>
          </p:cNvSpPr>
          <p:nvPr>
            <p:ph type="title"/>
          </p:nvPr>
        </p:nvSpPr>
        <p:spPr/>
        <p:txBody>
          <a:bodyPr/>
          <a:p>
            <a:r>
              <a:rPr dirty="0" lang="en-US" smtClean="0"/>
              <a:t>Ethical Principles of Research</a:t>
            </a:r>
            <a:endParaRPr dirty="0" lang="en-US"/>
          </a:p>
        </p:txBody>
      </p:sp>
      <p:sp>
        <p:nvSpPr>
          <p:cNvPr id="1050563" name="Date Placeholder 2"/>
          <p:cNvSpPr>
            <a:spLocks noGrp="1"/>
          </p:cNvSpPr>
          <p:nvPr>
            <p:ph type="dt" sz="half" idx="10"/>
          </p:nvPr>
        </p:nvSpPr>
        <p:spPr/>
        <p:txBody>
          <a:bodyPr/>
          <a:p>
            <a:fld id="{E6D19843-B7FB-4EE0-B344-F94725CAA3E0}" type="datetime1">
              <a:rPr lang="en-US" smtClean="0">
                <a:solidFill>
                  <a:srgbClr val="000000"/>
                </a:solidFill>
              </a:rPr>
              <a:t>10/21/2021</a:t>
            </a:fld>
            <a:endParaRPr lang="en-US">
              <a:solidFill>
                <a:srgbClr val="000000"/>
              </a:solidFill>
            </a:endParaRPr>
          </a:p>
        </p:txBody>
      </p:sp>
      <p:sp>
        <p:nvSpPr>
          <p:cNvPr id="1050564" name="Rectangle 3"/>
          <p:cNvSpPr/>
          <p:nvPr/>
        </p:nvSpPr>
        <p:spPr>
          <a:xfrm>
            <a:off x="1295400" y="1676400"/>
            <a:ext cx="7239000" cy="5410712"/>
          </a:xfrm>
          <a:prstGeom prst="rect"/>
        </p:spPr>
        <p:txBody>
          <a:bodyPr wrap="square">
            <a:spAutoFit/>
          </a:bodyPr>
          <a:p>
            <a:pPr defTabSz="914400" eaLnBrk="0" fontAlgn="base" hangingPunct="0">
              <a:lnSpc>
                <a:spcPct val="135000"/>
              </a:lnSpc>
              <a:spcBef>
                <a:spcPct val="0"/>
              </a:spcBef>
              <a:spcAft>
                <a:spcPct val="0"/>
              </a:spcAft>
            </a:pPr>
            <a:r>
              <a:rPr dirty="0" sz="3600" kumimoji="1" lang="en-US" u="sng" smtClean="0">
                <a:solidFill>
                  <a:srgbClr val="5490A8"/>
                </a:solidFill>
                <a:latin typeface="Times New Roman"/>
              </a:rPr>
              <a:t>Ethics in research with human participants</a:t>
            </a:r>
          </a:p>
          <a:p>
            <a:pPr defTabSz="914400" eaLnBrk="0" fontAlgn="base" hangingPunct="0">
              <a:lnSpc>
                <a:spcPct val="135000"/>
              </a:lnSpc>
              <a:spcBef>
                <a:spcPct val="0"/>
              </a:spcBef>
              <a:spcAft>
                <a:spcPct val="0"/>
              </a:spcAft>
            </a:pPr>
            <a:r>
              <a:rPr dirty="0" sz="3200" lang="en-US" smtClean="0">
                <a:solidFill>
                  <a:srgbClr val="000000"/>
                </a:solidFill>
                <a:latin typeface="Times New Roman"/>
              </a:rPr>
              <a:t>-Freedom from coercion</a:t>
            </a:r>
          </a:p>
          <a:p>
            <a:pPr defTabSz="914400" eaLnBrk="0" fontAlgn="base" hangingPunct="0">
              <a:lnSpc>
                <a:spcPct val="135000"/>
              </a:lnSpc>
              <a:spcBef>
                <a:spcPct val="0"/>
              </a:spcBef>
              <a:spcAft>
                <a:spcPct val="0"/>
              </a:spcAft>
            </a:pPr>
            <a:r>
              <a:rPr dirty="0" sz="3200" lang="en-US" smtClean="0">
                <a:solidFill>
                  <a:srgbClr val="000000"/>
                </a:solidFill>
                <a:latin typeface="Times New Roman"/>
              </a:rPr>
              <a:t>-Informed consent</a:t>
            </a:r>
          </a:p>
          <a:p>
            <a:pPr defTabSz="914400" eaLnBrk="0" fontAlgn="base" hangingPunct="0">
              <a:lnSpc>
                <a:spcPct val="135000"/>
              </a:lnSpc>
              <a:spcBef>
                <a:spcPct val="0"/>
              </a:spcBef>
              <a:spcAft>
                <a:spcPct val="0"/>
              </a:spcAft>
            </a:pPr>
            <a:r>
              <a:rPr dirty="0" sz="3200" lang="en-US" smtClean="0">
                <a:solidFill>
                  <a:srgbClr val="000000"/>
                </a:solidFill>
                <a:latin typeface="Times New Roman"/>
              </a:rPr>
              <a:t>-Limited deception</a:t>
            </a:r>
          </a:p>
          <a:p>
            <a:pPr defTabSz="914400" eaLnBrk="0" fontAlgn="base" hangingPunct="0">
              <a:lnSpc>
                <a:spcPct val="135000"/>
              </a:lnSpc>
              <a:spcBef>
                <a:spcPct val="0"/>
              </a:spcBef>
              <a:spcAft>
                <a:spcPct val="0"/>
              </a:spcAft>
            </a:pPr>
            <a:r>
              <a:rPr dirty="0" sz="3200" lang="en-US" smtClean="0">
                <a:solidFill>
                  <a:srgbClr val="000000"/>
                </a:solidFill>
                <a:latin typeface="Times New Roman"/>
              </a:rPr>
              <a:t>-Adequate debriefing</a:t>
            </a:r>
          </a:p>
          <a:p>
            <a:pPr defTabSz="914400" eaLnBrk="0" fontAlgn="base" hangingPunct="0">
              <a:lnSpc>
                <a:spcPct val="135000"/>
              </a:lnSpc>
              <a:spcBef>
                <a:spcPct val="0"/>
              </a:spcBef>
              <a:spcAft>
                <a:spcPct val="0"/>
              </a:spcAft>
            </a:pPr>
            <a:r>
              <a:rPr dirty="0" sz="3200" lang="en-US" smtClean="0">
                <a:solidFill>
                  <a:srgbClr val="000000"/>
                </a:solidFill>
                <a:latin typeface="Times New Roman"/>
              </a:rPr>
              <a:t>-Confidentiality </a:t>
            </a:r>
          </a:p>
          <a:p>
            <a:pPr defTabSz="914400" eaLnBrk="0" fontAlgn="base" hangingPunct="0">
              <a:lnSpc>
                <a:spcPct val="135000"/>
              </a:lnSpc>
              <a:spcBef>
                <a:spcPct val="0"/>
              </a:spcBef>
              <a:spcAft>
                <a:spcPct val="0"/>
              </a:spcAft>
            </a:pPr>
            <a:endParaRPr dirty="0" sz="2400" lang="en-US">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8666" name="Title 1"/>
          <p:cNvSpPr>
            <a:spLocks noGrp="1"/>
          </p:cNvSpPr>
          <p:nvPr>
            <p:ph type="title"/>
          </p:nvPr>
        </p:nvSpPr>
        <p:spPr/>
        <p:txBody>
          <a:bodyPr>
            <a:normAutofit/>
          </a:bodyPr>
          <a:p>
            <a:r>
              <a:rPr dirty="0" sz="4000" lang="en-US"/>
              <a:t>Goals of Psychology</a:t>
            </a:r>
          </a:p>
        </p:txBody>
      </p:sp>
      <p:sp>
        <p:nvSpPr>
          <p:cNvPr id="1048667" name="Content Placeholder 2"/>
          <p:cNvSpPr>
            <a:spLocks noGrp="1"/>
          </p:cNvSpPr>
          <p:nvPr>
            <p:ph idx="1"/>
          </p:nvPr>
        </p:nvSpPr>
        <p:spPr>
          <a:xfrm>
            <a:off x="457200" y="1066800"/>
            <a:ext cx="8229600" cy="5410200"/>
          </a:xfrm>
        </p:spPr>
        <p:txBody>
          <a:bodyPr>
            <a:normAutofit fontScale="77500" lnSpcReduction="20000"/>
          </a:bodyPr>
          <a:p>
            <a:pPr algn="just" indent="-514179" marL="514179">
              <a:buAutoNum type="arabicPeriod"/>
            </a:pPr>
            <a:r>
              <a:rPr b="1" dirty="0" sz="2400" lang="en-US"/>
              <a:t>Description</a:t>
            </a:r>
          </a:p>
          <a:p>
            <a:pPr algn="just" indent="-514179" marL="514179">
              <a:buNone/>
            </a:pPr>
            <a:r>
              <a:rPr dirty="0" sz="2400" lang="en-US"/>
              <a:t> - Naming and classifying. Making a detailed record of behavioral observations. </a:t>
            </a:r>
          </a:p>
          <a:p>
            <a:pPr algn="just" indent="-514179" marL="514179">
              <a:buNone/>
            </a:pPr>
            <a:r>
              <a:rPr dirty="0" sz="2400" lang="en-US"/>
              <a:t>- Giving clear picture about the phenomena. Or tell about what something is like.</a:t>
            </a:r>
          </a:p>
          <a:p>
            <a:pPr algn="just" indent="-514179" marL="514179">
              <a:buNone/>
            </a:pPr>
            <a:r>
              <a:rPr dirty="0" sz="2400" lang="en-US"/>
              <a:t>- To describe, a psychologist would ask ‘what is happening?’, ‘when it happens?’ and ‘to whom it happens?’ </a:t>
            </a:r>
          </a:p>
          <a:p>
            <a:pPr algn="just" indent="-514179" marL="514179">
              <a:buAutoNum type="arabicPeriod" startAt="2"/>
            </a:pPr>
            <a:r>
              <a:rPr b="1" dirty="0" sz="2400" lang="en-US"/>
              <a:t>Explanation</a:t>
            </a:r>
          </a:p>
          <a:p>
            <a:pPr algn="just" indent="-514179" marL="514179">
              <a:buNone/>
            </a:pPr>
            <a:r>
              <a:rPr dirty="0" sz="2400" lang="en-US"/>
              <a:t>- The second goal is to find out ‘why is it happening?’ In other words, the psychologist is looking for an explanation for the observed behavior or mental processes.</a:t>
            </a:r>
          </a:p>
          <a:p>
            <a:pPr algn="just" indent="-514179" marL="514179">
              <a:buNone/>
            </a:pPr>
            <a:r>
              <a:rPr dirty="0" sz="2400" lang="en-US"/>
              <a:t>- Telling about why certain behavioral phenomenon is occurred. </a:t>
            </a:r>
          </a:p>
          <a:p>
            <a:pPr algn="just" indent="-514179" marL="514179">
              <a:buAutoNum type="arabicPeriod" startAt="3"/>
            </a:pPr>
            <a:r>
              <a:rPr b="1" dirty="0" sz="2400" lang="en-US"/>
              <a:t>Prediction</a:t>
            </a:r>
          </a:p>
          <a:p>
            <a:pPr algn="just" indent="-514179" marL="514179">
              <a:buNone/>
            </a:pPr>
            <a:r>
              <a:rPr dirty="0" sz="2400" lang="en-US"/>
              <a:t>- The ability to forecast  behavior accurately.</a:t>
            </a:r>
          </a:p>
          <a:p>
            <a:pPr algn="just" indent="-514179" marL="514179">
              <a:buNone/>
            </a:pPr>
            <a:r>
              <a:rPr dirty="0" sz="2400" lang="en-US"/>
              <a:t>- Telling what something would be like in the future.</a:t>
            </a:r>
          </a:p>
          <a:p>
            <a:pPr algn="just" indent="-514179" marL="514179">
              <a:buAutoNum type="arabicPeriod" startAt="4"/>
            </a:pPr>
            <a:r>
              <a:rPr b="1" dirty="0" sz="2400" lang="en-US"/>
              <a:t>Control</a:t>
            </a:r>
          </a:p>
          <a:p>
            <a:pPr algn="just" indent="-514179" marL="514179">
              <a:buNone/>
            </a:pPr>
            <a:r>
              <a:rPr b="1" dirty="0" sz="2400" lang="en-US"/>
              <a:t>- </a:t>
            </a:r>
            <a:r>
              <a:rPr dirty="0" sz="2500" lang="en-US"/>
              <a:t>Manipulation or managing of a situation based on description, explanation, &amp; prediction.</a:t>
            </a:r>
          </a:p>
          <a:p>
            <a:pPr algn="just" indent="-514179" marL="514179">
              <a:buNone/>
            </a:pPr>
            <a:r>
              <a:rPr dirty="0" sz="2500" lang="en-US"/>
              <a:t>- It involves answering the questions “how”, “when” and “where” to intervene.</a:t>
            </a:r>
          </a:p>
          <a:p>
            <a:pPr algn="just" indent="-514179" marL="514179">
              <a:buNone/>
            </a:pPr>
            <a:r>
              <a:rPr dirty="0" sz="2600" lang="en-US"/>
              <a:t>-This goal is to change an undesirable behavior to a desirable one. </a:t>
            </a:r>
          </a:p>
          <a:p>
            <a:pPr indent="-514179" marL="514179">
              <a:buNone/>
            </a:pPr>
            <a:endParaRPr dirty="0" sz="2400" lang="en-US"/>
          </a:p>
        </p:txBody>
      </p:sp>
    </p:spTree>
  </p:cSld>
  <p:clrMapOvr>
    <a:masterClrMapping/>
  </p:clrMapOvr>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98" name=""/>
        <p:cNvGrpSpPr/>
        <p:nvPr/>
      </p:nvGrpSpPr>
      <p:grpSpPr>
        <a:xfrm>
          <a:off x="0" y="0"/>
          <a:ext cx="0" cy="0"/>
          <a:chOff x="0" y="0"/>
          <a:chExt cx="0" cy="0"/>
        </a:xfrm>
      </p:grpSpPr>
      <p:sp>
        <p:nvSpPr>
          <p:cNvPr id="1050565" name="Title 1"/>
          <p:cNvSpPr>
            <a:spLocks noGrp="1"/>
          </p:cNvSpPr>
          <p:nvPr>
            <p:ph type="title"/>
          </p:nvPr>
        </p:nvSpPr>
        <p:spPr/>
        <p:txBody>
          <a:bodyPr/>
          <a:p>
            <a:r>
              <a:rPr dirty="0" lang="en-US" smtClean="0"/>
              <a:t>Ethical Principles of Research</a:t>
            </a:r>
            <a:endParaRPr dirty="0" lang="en-US"/>
          </a:p>
        </p:txBody>
      </p:sp>
      <p:sp>
        <p:nvSpPr>
          <p:cNvPr id="1050566" name="Rectangle 3"/>
          <p:cNvSpPr/>
          <p:nvPr/>
        </p:nvSpPr>
        <p:spPr>
          <a:xfrm>
            <a:off x="1295400" y="1219200"/>
            <a:ext cx="7162800" cy="4016164"/>
          </a:xfrm>
          <a:prstGeom prst="rect"/>
        </p:spPr>
        <p:txBody>
          <a:bodyPr wrap="square">
            <a:spAutoFit/>
          </a:bodyPr>
          <a:p>
            <a:pPr defTabSz="914400" eaLnBrk="0" fontAlgn="base" hangingPunct="0">
              <a:lnSpc>
                <a:spcPct val="145000"/>
              </a:lnSpc>
              <a:spcBef>
                <a:spcPct val="0"/>
              </a:spcBef>
              <a:spcAft>
                <a:spcPct val="0"/>
              </a:spcAft>
            </a:pPr>
            <a:r>
              <a:rPr dirty="0" sz="3600" lang="en-US" u="sng" smtClean="0">
                <a:solidFill>
                  <a:srgbClr val="000000"/>
                </a:solidFill>
                <a:latin typeface="Times New Roman"/>
              </a:rPr>
              <a:t>Ethics of research with nonhuman animals</a:t>
            </a:r>
          </a:p>
          <a:p>
            <a:pPr defTabSz="914400" eaLnBrk="0" fontAlgn="base" hangingPunct="0" lvl="1" marL="457200">
              <a:lnSpc>
                <a:spcPct val="145000"/>
              </a:lnSpc>
              <a:spcBef>
                <a:spcPct val="0"/>
              </a:spcBef>
              <a:spcAft>
                <a:spcPct val="0"/>
              </a:spcAft>
            </a:pPr>
            <a:r>
              <a:rPr dirty="0" sz="3600" lang="en-US" smtClean="0">
                <a:solidFill>
                  <a:srgbClr val="000000"/>
                </a:solidFill>
                <a:latin typeface="Times New Roman"/>
              </a:rPr>
              <a:t>-Necessity</a:t>
            </a:r>
          </a:p>
          <a:p>
            <a:pPr defTabSz="914400" eaLnBrk="0" fontAlgn="base" hangingPunct="0" lvl="1" marL="457200">
              <a:lnSpc>
                <a:spcPct val="145000"/>
              </a:lnSpc>
              <a:spcBef>
                <a:spcPct val="0"/>
              </a:spcBef>
              <a:spcAft>
                <a:spcPct val="0"/>
              </a:spcAft>
            </a:pPr>
            <a:r>
              <a:rPr dirty="0" sz="3600" lang="en-US" smtClean="0">
                <a:solidFill>
                  <a:srgbClr val="000000"/>
                </a:solidFill>
                <a:latin typeface="Times New Roman"/>
              </a:rPr>
              <a:t>-Health</a:t>
            </a:r>
          </a:p>
          <a:p>
            <a:pPr defTabSz="914400" eaLnBrk="0" fontAlgn="base" hangingPunct="0" lvl="1" marL="457200">
              <a:lnSpc>
                <a:spcPct val="145000"/>
              </a:lnSpc>
              <a:spcBef>
                <a:spcPct val="0"/>
              </a:spcBef>
              <a:spcAft>
                <a:spcPct val="0"/>
              </a:spcAft>
            </a:pPr>
            <a:r>
              <a:rPr dirty="0" sz="3600" lang="en-US" smtClean="0">
                <a:solidFill>
                  <a:srgbClr val="000000"/>
                </a:solidFill>
                <a:latin typeface="Times New Roman"/>
              </a:rPr>
              <a:t>-Humane treatment</a:t>
            </a:r>
            <a:endParaRPr dirty="0" sz="3600" lang="en-US">
              <a:solidFill>
                <a:srgbClr val="000000"/>
              </a:solidFill>
              <a:latin typeface="Times New Roman"/>
            </a:endParaRPr>
          </a:p>
        </p:txBody>
      </p:sp>
    </p:spTree>
  </p:cSld>
  <p:clrMapOvr>
    <a:masterClrMapping/>
  </p:clrMapOvr>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514" name=""/>
        <p:cNvGrpSpPr/>
        <p:nvPr/>
      </p:nvGrpSpPr>
      <p:grpSpPr>
        <a:xfrm>
          <a:off x="0" y="0"/>
          <a:ext cx="0" cy="0"/>
          <a:chOff x="0" y="0"/>
          <a:chExt cx="0" cy="0"/>
        </a:xfrm>
      </p:grpSpPr>
      <p:sp>
        <p:nvSpPr>
          <p:cNvPr id="1050595" name="Content Placeholder 2"/>
          <p:cNvSpPr>
            <a:spLocks noGrp="1"/>
          </p:cNvSpPr>
          <p:nvPr>
            <p:ph type="subTitle" idx="1"/>
          </p:nvPr>
        </p:nvSpPr>
        <p:spPr/>
        <p:txBody>
          <a:bodyPr rtlCol="0">
            <a:normAutofit/>
          </a:bodyPr>
          <a:p>
            <a:pPr eaLnBrk="1" fontAlgn="auto" hangingPunct="1">
              <a:spcAft>
                <a:spcPts val="0"/>
              </a:spcAft>
              <a:buFont typeface="Arial" pitchFamily="34" charset="0"/>
              <a:buNone/>
            </a:pPr>
            <a:r>
              <a:rPr lang="en-US" smtClean="0"/>
              <a:t>Sensation and Perception</a:t>
            </a:r>
          </a:p>
        </p:txBody>
      </p:sp>
      <p:sp>
        <p:nvSpPr>
          <p:cNvPr id="1050596" name="Title 1"/>
          <p:cNvSpPr>
            <a:spLocks noGrp="1"/>
          </p:cNvSpPr>
          <p:nvPr>
            <p:ph type="ctrTitle"/>
          </p:nvPr>
        </p:nvSpPr>
        <p:spPr/>
        <p:txBody>
          <a:bodyPr/>
          <a:p>
            <a:pPr eaLnBrk="1" hangingPunct="1"/>
            <a:r>
              <a:rPr lang="en-US" smtClean="0"/>
              <a:t>UNIT 2</a:t>
            </a:r>
          </a:p>
        </p:txBody>
      </p:sp>
      <p:sp>
        <p:nvSpPr>
          <p:cNvPr id="1050597" name="Slide Number Placeholder 3"/>
          <p:cNvSpPr>
            <a:spLocks noGrp="1"/>
          </p:cNvSpPr>
          <p:nvPr>
            <p:ph type="sldNum" sz="quarter" idx="12"/>
          </p:nvPr>
        </p:nvSpPr>
        <p:spPr/>
        <p:txBody>
          <a:bodyPr/>
          <a:p>
            <a:fld id="{AA07E008-9330-4D5C-9409-8872482D72D1}" type="slidenum">
              <a:rPr lang="en-US" smtClean="0">
                <a:solidFill>
                  <a:srgbClr val="8CADAE">
                    <a:shade val="75000"/>
                  </a:srgbClr>
                </a:solidFill>
              </a:rPr>
              <a:t>71</a:t>
            </a:fld>
            <a:endParaRPr lang="en-US">
              <a:solidFill>
                <a:srgbClr val="8CADAE">
                  <a:shade val="75000"/>
                </a:srgbClr>
              </a:solidFill>
            </a:endParaRPr>
          </a:p>
        </p:txBody>
      </p:sp>
    </p:spTree>
  </p:cSld>
  <p:clrMapOvr>
    <a:masterClrMapping/>
  </p:clrMapOvr>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516" name=""/>
        <p:cNvGrpSpPr/>
        <p:nvPr/>
      </p:nvGrpSpPr>
      <p:grpSpPr>
        <a:xfrm>
          <a:off x="0" y="0"/>
          <a:ext cx="0" cy="0"/>
          <a:chOff x="0" y="0"/>
          <a:chExt cx="0" cy="0"/>
        </a:xfrm>
      </p:grpSpPr>
      <p:sp>
        <p:nvSpPr>
          <p:cNvPr id="1050603" name="Title 1"/>
          <p:cNvSpPr>
            <a:spLocks noGrp="1"/>
          </p:cNvSpPr>
          <p:nvPr>
            <p:ph type="title"/>
          </p:nvPr>
        </p:nvSpPr>
        <p:spPr/>
        <p:txBody>
          <a:bodyPr/>
          <a:p>
            <a:r>
              <a:rPr b="1" dirty="0" sz="3600" lang="en-US">
                <a:solidFill>
                  <a:srgbClr val="7030A0"/>
                </a:solidFill>
                <a:latin typeface="Verdana" pitchFamily="34" charset="0"/>
              </a:rPr>
              <a:t>Sensation and perception</a:t>
            </a:r>
            <a:endParaRPr dirty="0" lang="en-US"/>
          </a:p>
        </p:txBody>
      </p:sp>
      <p:sp>
        <p:nvSpPr>
          <p:cNvPr id="1050604" name="Content Placeholder 2"/>
          <p:cNvSpPr>
            <a:spLocks noGrp="1"/>
          </p:cNvSpPr>
          <p:nvPr>
            <p:ph sz="quarter" idx="1"/>
          </p:nvPr>
        </p:nvSpPr>
        <p:spPr>
          <a:xfrm>
            <a:off x="301625" y="1527175"/>
            <a:ext cx="8504238" cy="4572000"/>
          </a:xfrm>
        </p:spPr>
        <p:txBody>
          <a:bodyPr/>
          <a:p>
            <a:endParaRPr lang="en-US" smtClean="0"/>
          </a:p>
        </p:txBody>
      </p:sp>
      <p:sp>
        <p:nvSpPr>
          <p:cNvPr id="1050605" name="Slide Number Placeholder 3"/>
          <p:cNvSpPr>
            <a:spLocks noGrp="1"/>
          </p:cNvSpPr>
          <p:nvPr>
            <p:ph type="sldNum" sz="quarter" idx="12"/>
          </p:nvPr>
        </p:nvSpPr>
        <p:spPr/>
        <p:txBody>
          <a:bodyPr/>
          <a:p>
            <a:fld id="{F74C2CDF-EEBA-41A6-8C4E-4C21D03640FC}" type="slidenum">
              <a:rPr lang="en-US" smtClean="0">
                <a:solidFill>
                  <a:srgbClr val="8CADAE">
                    <a:shade val="75000"/>
                  </a:srgbClr>
                </a:solidFill>
              </a:rPr>
              <a:t>72</a:t>
            </a:fld>
            <a:endParaRPr lang="en-US">
              <a:solidFill>
                <a:srgbClr val="8CADAE">
                  <a:shade val="75000"/>
                </a:srgbClr>
              </a:solidFill>
            </a:endParaRPr>
          </a:p>
        </p:txBody>
      </p:sp>
      <p:pic>
        <p:nvPicPr>
          <p:cNvPr id="2097181" name="Picture 7"/>
          <p:cNvPicPr>
            <a:picLocks noChangeAspect="1" noChangeArrowheads="1"/>
          </p:cNvPicPr>
          <p:nvPr/>
        </p:nvPicPr>
        <p:blipFill>
          <a:blip xmlns:r="http://schemas.openxmlformats.org/officeDocument/2006/relationships" r:embed="rId1"/>
          <a:srcRect/>
          <a:stretch>
            <a:fillRect/>
          </a:stretch>
        </p:blipFill>
        <p:spPr bwMode="auto">
          <a:xfrm>
            <a:off x="225425" y="160338"/>
            <a:ext cx="384175" cy="546100"/>
          </a:xfrm>
          <a:prstGeom prst="rect"/>
          <a:noFill/>
          <a:ln>
            <a:noFill/>
          </a:ln>
        </p:spPr>
      </p:pic>
      <p:pic>
        <p:nvPicPr>
          <p:cNvPr id="2097182" name="Picture 5" descr="KA0302"/>
          <p:cNvPicPr>
            <a:picLocks noChangeAspect="1" noChangeArrowheads="1"/>
          </p:cNvPicPr>
          <p:nvPr/>
        </p:nvPicPr>
        <p:blipFill>
          <a:blip xmlns:r="http://schemas.openxmlformats.org/officeDocument/2006/relationships" r:embed="rId2"/>
          <a:srcRect t="14400" b="14400"/>
          <a:stretch>
            <a:fillRect/>
          </a:stretch>
        </p:blipFill>
        <p:spPr bwMode="auto">
          <a:xfrm>
            <a:off x="731838" y="2163763"/>
            <a:ext cx="7772400" cy="3687762"/>
          </a:xfrm>
          <a:prstGeom prst="rect"/>
          <a:noFill/>
          <a:ln>
            <a:noFill/>
          </a:ln>
        </p:spPr>
      </p:pic>
    </p:spTree>
  </p:cSld>
  <p:clrMapOvr>
    <a:masterClrMapping/>
  </p:clrMapOvr>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517" name=""/>
        <p:cNvGrpSpPr/>
        <p:nvPr/>
      </p:nvGrpSpPr>
      <p:grpSpPr>
        <a:xfrm>
          <a:off x="0" y="0"/>
          <a:ext cx="0" cy="0"/>
          <a:chOff x="0" y="0"/>
          <a:chExt cx="0" cy="0"/>
        </a:xfrm>
      </p:grpSpPr>
      <p:sp>
        <p:nvSpPr>
          <p:cNvPr id="1050606" name="Rectangle 2"/>
          <p:cNvSpPr>
            <a:spLocks noGrp="1" noChangeArrowheads="1"/>
          </p:cNvSpPr>
          <p:nvPr>
            <p:ph type="title"/>
          </p:nvPr>
        </p:nvSpPr>
        <p:spPr/>
        <p:txBody>
          <a:bodyPr/>
          <a:p>
            <a:pPr eaLnBrk="1" hangingPunct="1"/>
            <a:r>
              <a:rPr lang="en-US" smtClean="0">
                <a:solidFill>
                  <a:srgbClr val="7B9899"/>
                </a:solidFill>
              </a:rPr>
              <a:t> Let’s begin with some basic definitions…</a:t>
            </a:r>
          </a:p>
        </p:txBody>
      </p:sp>
      <p:sp>
        <p:nvSpPr>
          <p:cNvPr id="1050607" name="Rectangle 3"/>
          <p:cNvSpPr>
            <a:spLocks noGrp="1" noChangeArrowheads="1"/>
          </p:cNvSpPr>
          <p:nvPr>
            <p:ph sz="quarter" idx="1"/>
          </p:nvPr>
        </p:nvSpPr>
        <p:spPr>
          <a:xfrm>
            <a:off x="301625" y="1527175"/>
            <a:ext cx="8504238" cy="4572000"/>
          </a:xfrm>
        </p:spPr>
        <p:txBody>
          <a:bodyPr>
            <a:normAutofit/>
          </a:bodyPr>
          <a:p>
            <a:pPr algn="just" eaLnBrk="1" fontAlgn="auto" hangingPunct="1" indent="0" marL="0">
              <a:lnSpc>
                <a:spcPct val="90000"/>
              </a:lnSpc>
              <a:spcAft>
                <a:spcPts val="0"/>
              </a:spcAft>
              <a:buFont typeface="Wingdings 2" pitchFamily="18" charset="2"/>
              <a:buNone/>
            </a:pPr>
            <a:r>
              <a:rPr dirty="0" sz="2800" lang="en-US" smtClean="0"/>
              <a:t> </a:t>
            </a:r>
            <a:r>
              <a:rPr dirty="0" sz="2800" lang="en-US"/>
              <a:t> </a:t>
            </a:r>
            <a:r>
              <a:rPr dirty="0" sz="2800" lang="en-US" smtClean="0"/>
              <a:t>  </a:t>
            </a:r>
            <a:r>
              <a:rPr b="1" dirty="0" sz="2800" lang="en-US" smtClean="0">
                <a:solidFill>
                  <a:srgbClr val="FF0000"/>
                </a:solidFill>
              </a:rPr>
              <a:t>2.1. Sensation</a:t>
            </a:r>
          </a:p>
          <a:p>
            <a:pPr algn="just" eaLnBrk="1" fontAlgn="auto" hangingPunct="1" indent="0" marL="0">
              <a:lnSpc>
                <a:spcPct val="90000"/>
              </a:lnSpc>
              <a:spcAft>
                <a:spcPts val="0"/>
              </a:spcAft>
              <a:buFont typeface="Wingdings 2" pitchFamily="18" charset="2"/>
              <a:buNone/>
            </a:pPr>
            <a:endParaRPr dirty="0" sz="2800" lang="en-US" smtClean="0"/>
          </a:p>
          <a:p>
            <a:pPr algn="just" eaLnBrk="1" fontAlgn="auto" hangingPunct="1" indent="-274320" marL="274320">
              <a:lnSpc>
                <a:spcPct val="90000"/>
              </a:lnSpc>
              <a:spcAft>
                <a:spcPts val="0"/>
              </a:spcAft>
              <a:buFont typeface="Wingdings 2"/>
              <a:buChar char=""/>
            </a:pPr>
            <a:r>
              <a:rPr dirty="0" sz="2800" lang="en-US" u="sng" smtClean="0"/>
              <a:t>Sensation</a:t>
            </a:r>
            <a:r>
              <a:rPr dirty="0" sz="2800" lang="en-US" smtClean="0"/>
              <a:t> – detecting physical energy in environment and encoding it as neural signals.  Neurons transmit the information from the sense organ to the brain.</a:t>
            </a:r>
          </a:p>
          <a:p>
            <a:pPr algn="just" eaLnBrk="1" fontAlgn="auto" hangingPunct="1" indent="-274320" marL="274320">
              <a:lnSpc>
                <a:spcPct val="90000"/>
              </a:lnSpc>
              <a:spcAft>
                <a:spcPts val="0"/>
              </a:spcAft>
              <a:buFont typeface="Wingdings 2"/>
              <a:buChar char=""/>
            </a:pPr>
            <a:r>
              <a:rPr dirty="0" sz="2800" lang="en-US" smtClean="0"/>
              <a:t>It is the </a:t>
            </a:r>
            <a:r>
              <a:rPr dirty="0" sz="2800" lang="en-US" smtClean="0">
                <a:solidFill>
                  <a:srgbClr val="FF0000"/>
                </a:solidFill>
              </a:rPr>
              <a:t>registration of information</a:t>
            </a:r>
          </a:p>
          <a:p>
            <a:pPr algn="just" eaLnBrk="1" fontAlgn="auto" hangingPunct="1" indent="0" marL="0">
              <a:lnSpc>
                <a:spcPct val="90000"/>
              </a:lnSpc>
              <a:spcAft>
                <a:spcPts val="0"/>
              </a:spcAft>
              <a:buFont typeface="Wingdings 2"/>
              <a:buNone/>
            </a:pPr>
            <a:endParaRPr dirty="0" sz="2800" lang="en-US" smtClean="0"/>
          </a:p>
          <a:p>
            <a:pPr algn="just" eaLnBrk="1" fontAlgn="auto" hangingPunct="1" indent="-274320" marL="274320">
              <a:lnSpc>
                <a:spcPct val="90000"/>
              </a:lnSpc>
              <a:spcAft>
                <a:spcPts val="0"/>
              </a:spcAft>
              <a:buFont typeface="Wingdings 2"/>
              <a:buChar char=""/>
            </a:pPr>
            <a:endParaRPr dirty="0" sz="2800" lang="en-US" smtClean="0"/>
          </a:p>
        </p:txBody>
      </p:sp>
      <p:sp>
        <p:nvSpPr>
          <p:cNvPr id="1050608" name="Slide Number Placeholder 3"/>
          <p:cNvSpPr>
            <a:spLocks noGrp="1"/>
          </p:cNvSpPr>
          <p:nvPr>
            <p:ph type="sldNum" sz="quarter" idx="12"/>
          </p:nvPr>
        </p:nvSpPr>
        <p:spPr/>
        <p:txBody>
          <a:bodyPr/>
          <a:p>
            <a:fld id="{7046356E-E964-42E3-8919-8A7CEDED082E}" type="slidenum">
              <a:rPr lang="en-US" smtClean="0">
                <a:solidFill>
                  <a:srgbClr val="8CADAE">
                    <a:shade val="75000"/>
                  </a:srgbClr>
                </a:solidFill>
              </a:rPr>
              <a:t>73</a:t>
            </a:fld>
            <a:endParaRPr dirty="0" lang="en-US">
              <a:solidFill>
                <a:srgbClr val="8CADAE">
                  <a:shade val="75000"/>
                </a:srgbClr>
              </a:solidFill>
            </a:endParaRPr>
          </a:p>
        </p:txBody>
      </p:sp>
    </p:spTree>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9" presetSubtype="0">
                                  <p:stCondLst>
                                    <p:cond delay="0"/>
                                  </p:stCondLst>
                                  <p:childTnLst>
                                    <p:set>
                                      <p:cBhvr>
                                        <p:cTn dur="1" fill="hold" id="6">
                                          <p:stCondLst>
                                            <p:cond delay="0"/>
                                          </p:stCondLst>
                                        </p:cTn>
                                        <p:tgtEl>
                                          <p:spTgt spid="1050607">
                                            <p:txEl>
                                              <p:pRg st="0" end="0"/>
                                            </p:txEl>
                                          </p:spTgt>
                                        </p:tgtEl>
                                        <p:attrNameLst>
                                          <p:attrName>style.visibility</p:attrName>
                                        </p:attrNameLst>
                                      </p:cBhvr>
                                      <p:to>
                                        <p:strVal val="visible"/>
                                      </p:to>
                                    </p:set>
                                    <p:animEffect transition="in" filter="dissolve">
                                      <p:cBhvr>
                                        <p:cTn dur="500" id="7"/>
                                        <p:tgtEl>
                                          <p:spTgt spid="1050607">
                                            <p:txEl>
                                              <p:pRg st="0" end="0"/>
                                            </p:txEl>
                                          </p:spTgt>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9" presetSubtype="0">
                                  <p:stCondLst>
                                    <p:cond delay="0"/>
                                  </p:stCondLst>
                                  <p:childTnLst>
                                    <p:set>
                                      <p:cBhvr>
                                        <p:cTn dur="1" fill="hold" id="11">
                                          <p:stCondLst>
                                            <p:cond delay="0"/>
                                          </p:stCondLst>
                                        </p:cTn>
                                        <p:tgtEl>
                                          <p:spTgt spid="1050607">
                                            <p:txEl>
                                              <p:pRg st="2" end="2"/>
                                            </p:txEl>
                                          </p:spTgt>
                                        </p:tgtEl>
                                        <p:attrNameLst>
                                          <p:attrName>style.visibility</p:attrName>
                                        </p:attrNameLst>
                                      </p:cBhvr>
                                      <p:to>
                                        <p:strVal val="visible"/>
                                      </p:to>
                                    </p:set>
                                    <p:animEffect transition="in" filter="dissolve">
                                      <p:cBhvr>
                                        <p:cTn dur="500" id="12"/>
                                        <p:tgtEl>
                                          <p:spTgt spid="1050607">
                                            <p:txEl>
                                              <p:pRg st="2" end="2"/>
                                            </p:txEl>
                                          </p:spTgt>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9" presetSubtype="0">
                                  <p:stCondLst>
                                    <p:cond delay="0"/>
                                  </p:stCondLst>
                                  <p:childTnLst>
                                    <p:set>
                                      <p:cBhvr>
                                        <p:cTn dur="1" fill="hold" id="16">
                                          <p:stCondLst>
                                            <p:cond delay="0"/>
                                          </p:stCondLst>
                                        </p:cTn>
                                        <p:tgtEl>
                                          <p:spTgt spid="1050607">
                                            <p:txEl>
                                              <p:pRg st="3" end="3"/>
                                            </p:txEl>
                                          </p:spTgt>
                                        </p:tgtEl>
                                        <p:attrNameLst>
                                          <p:attrName>style.visibility</p:attrName>
                                        </p:attrNameLst>
                                      </p:cBhvr>
                                      <p:to>
                                        <p:strVal val="visible"/>
                                      </p:to>
                                    </p:set>
                                    <p:animEffect transition="in" filter="dissolve">
                                      <p:cBhvr>
                                        <p:cTn dur="500" id="17"/>
                                        <p:tgtEl>
                                          <p:spTgt spid="10506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07"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520" name=""/>
        <p:cNvGrpSpPr/>
        <p:nvPr/>
      </p:nvGrpSpPr>
      <p:grpSpPr>
        <a:xfrm>
          <a:off x="0" y="0"/>
          <a:ext cx="0" cy="0"/>
          <a:chOff x="0" y="0"/>
          <a:chExt cx="0" cy="0"/>
        </a:xfrm>
      </p:grpSpPr>
      <p:sp>
        <p:nvSpPr>
          <p:cNvPr id="1050612" name="Rectangle 2"/>
          <p:cNvSpPr>
            <a:spLocks noGrp="1" noChangeArrowheads="1"/>
          </p:cNvSpPr>
          <p:nvPr>
            <p:ph type="title"/>
          </p:nvPr>
        </p:nvSpPr>
        <p:spPr>
          <a:xfrm>
            <a:off x="152400" y="0"/>
            <a:ext cx="8534400" cy="758825"/>
          </a:xfrm>
        </p:spPr>
        <p:txBody>
          <a:bodyPr/>
          <a:p>
            <a:pPr eaLnBrk="1" hangingPunct="1"/>
            <a:r>
              <a:rPr sz="3200" lang="en-US" smtClean="0">
                <a:solidFill>
                  <a:srgbClr val="7030A0"/>
                </a:solidFill>
              </a:rPr>
              <a:t>Transduction</a:t>
            </a:r>
          </a:p>
        </p:txBody>
      </p:sp>
      <p:sp>
        <p:nvSpPr>
          <p:cNvPr id="1050613" name="Rectangle 3"/>
          <p:cNvSpPr>
            <a:spLocks noGrp="1" noChangeArrowheads="1"/>
          </p:cNvSpPr>
          <p:nvPr>
            <p:ph sz="quarter" idx="1"/>
          </p:nvPr>
        </p:nvSpPr>
        <p:spPr>
          <a:xfrm>
            <a:off x="304800" y="1066800"/>
            <a:ext cx="8534400" cy="5791200"/>
          </a:xfrm>
        </p:spPr>
        <p:txBody>
          <a:bodyPr>
            <a:normAutofit lnSpcReduction="10000"/>
          </a:bodyPr>
          <a:p>
            <a:pPr algn="just">
              <a:buFont typeface="Wingdings 2" pitchFamily="18" charset="2"/>
              <a:buNone/>
            </a:pPr>
            <a:endParaRPr dirty="0" sz="2800" lang="en-US" smtClean="0"/>
          </a:p>
          <a:p>
            <a:pPr algn="just">
              <a:buFont typeface="Courier New" pitchFamily="49" charset="0"/>
              <a:buChar char="o"/>
            </a:pPr>
            <a:r>
              <a:rPr dirty="0" sz="2800" lang="en-US" smtClean="0"/>
              <a:t>The process of changing physical energy into signal process where our neural system under is called </a:t>
            </a:r>
            <a:r>
              <a:rPr dirty="0" sz="2800" lang="en-US" u="sng" smtClean="0">
                <a:solidFill>
                  <a:srgbClr val="FF0000"/>
                </a:solidFill>
              </a:rPr>
              <a:t>transduction</a:t>
            </a:r>
            <a:r>
              <a:rPr dirty="0" sz="2800" lang="en-US" smtClean="0"/>
              <a:t>.</a:t>
            </a:r>
          </a:p>
          <a:p>
            <a:pPr algn="just">
              <a:buFont typeface="Courier New" pitchFamily="49" charset="0"/>
              <a:buChar char="o"/>
            </a:pPr>
            <a:r>
              <a:rPr dirty="0" sz="2800" lang="en-US" smtClean="0"/>
              <a:t>Transduction is the translation of physical energy into electrical signals (neural signals) by specialized </a:t>
            </a:r>
            <a:r>
              <a:rPr b="1" dirty="0" sz="2800" lang="en-US" smtClean="0"/>
              <a:t>receptor cells </a:t>
            </a:r>
            <a:r>
              <a:rPr dirty="0" sz="2800" lang="en-US" smtClean="0"/>
              <a:t>and the transmission of this to brain.</a:t>
            </a:r>
          </a:p>
          <a:p>
            <a:pPr algn="just">
              <a:buFont typeface="Courier New" pitchFamily="49" charset="0"/>
              <a:buChar char="o"/>
            </a:pPr>
            <a:r>
              <a:rPr dirty="0" sz="2800" lang="en-US" smtClean="0"/>
              <a:t>All senses involve something called </a:t>
            </a:r>
            <a:r>
              <a:rPr b="1" dirty="0" sz="2800" i="1" lang="en-US" smtClean="0"/>
              <a:t>receptor cells</a:t>
            </a:r>
            <a:r>
              <a:rPr b="1" dirty="0" sz="2800" lang="en-US" smtClean="0"/>
              <a:t>.</a:t>
            </a:r>
            <a:r>
              <a:rPr dirty="0" sz="2800" lang="en-US" smtClean="0"/>
              <a:t>  Their job is to </a:t>
            </a:r>
            <a:r>
              <a:rPr dirty="0" sz="2800" lang="en-US" err="1" smtClean="0"/>
              <a:t>transduce</a:t>
            </a:r>
            <a:r>
              <a:rPr dirty="0" sz="2800" lang="en-US" smtClean="0"/>
              <a:t> (transform or even “translate”) physical stimulation/physical energy from the environment into electrochemical messages that can be understood by the brain.  </a:t>
            </a:r>
          </a:p>
          <a:p>
            <a:pPr algn="just">
              <a:buFont typeface="Wingdings 2" pitchFamily="18" charset="2"/>
              <a:buNone/>
            </a:pPr>
            <a:endParaRPr dirty="0" sz="2800" lang="en-US" smtClean="0"/>
          </a:p>
          <a:p>
            <a:pPr algn="just">
              <a:buFont typeface="Wingdings 2" pitchFamily="18" charset="2"/>
              <a:buNone/>
            </a:pPr>
            <a:endParaRPr dirty="0" sz="2800" lang="en-US" smtClean="0"/>
          </a:p>
        </p:txBody>
      </p:sp>
      <p:sp>
        <p:nvSpPr>
          <p:cNvPr id="1050614" name="Slide Number Placeholder 3"/>
          <p:cNvSpPr>
            <a:spLocks noGrp="1"/>
          </p:cNvSpPr>
          <p:nvPr>
            <p:ph type="sldNum" sz="quarter" idx="12"/>
          </p:nvPr>
        </p:nvSpPr>
        <p:spPr/>
        <p:txBody>
          <a:bodyPr/>
          <a:p>
            <a:fld id="{40DEB139-7647-41A8-9971-3407E1E76BFF}" type="slidenum">
              <a:rPr lang="en-US" smtClean="0">
                <a:solidFill>
                  <a:srgbClr val="8CADAE">
                    <a:shade val="75000"/>
                  </a:srgbClr>
                </a:solidFill>
              </a:rPr>
              <a:t>74</a:t>
            </a:fld>
            <a:endParaRPr lang="en-US">
              <a:solidFill>
                <a:srgbClr val="8CADAE">
                  <a:shade val="75000"/>
                </a:srgbClr>
              </a:solidFill>
            </a:endParaRPr>
          </a:p>
        </p:txBody>
      </p:sp>
    </p:spTree>
  </p:cSld>
  <p:clrMapOvr>
    <a:masterClrMapping/>
  </p:clrMapOvr>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23" name=""/>
        <p:cNvGrpSpPr/>
        <p:nvPr/>
      </p:nvGrpSpPr>
      <p:grpSpPr>
        <a:xfrm>
          <a:off x="0" y="0"/>
          <a:ext cx="0" cy="0"/>
          <a:chOff x="0" y="0"/>
          <a:chExt cx="0" cy="0"/>
        </a:xfrm>
      </p:grpSpPr>
      <p:sp>
        <p:nvSpPr>
          <p:cNvPr id="1050618" name="Title 1"/>
          <p:cNvSpPr>
            <a:spLocks noGrp="1"/>
          </p:cNvSpPr>
          <p:nvPr>
            <p:ph type="title"/>
          </p:nvPr>
        </p:nvSpPr>
        <p:spPr/>
        <p:txBody>
          <a:bodyPr/>
          <a:p>
            <a:pPr algn="l"/>
            <a:r>
              <a:rPr dirty="0" lang="en-US" smtClean="0"/>
              <a:t>   </a:t>
            </a:r>
            <a:r>
              <a:rPr b="1" dirty="0" lang="en-US" smtClean="0"/>
              <a:t>Cont.…</a:t>
            </a:r>
            <a:endParaRPr b="1" dirty="0" lang="en-US"/>
          </a:p>
        </p:txBody>
      </p:sp>
      <p:sp>
        <p:nvSpPr>
          <p:cNvPr id="1050619" name="Content Placeholder 2"/>
          <p:cNvSpPr>
            <a:spLocks noGrp="1"/>
          </p:cNvSpPr>
          <p:nvPr>
            <p:ph sz="quarter" idx="1"/>
          </p:nvPr>
        </p:nvSpPr>
        <p:spPr>
          <a:xfrm>
            <a:off x="301625" y="1371600"/>
            <a:ext cx="8504238" cy="5105400"/>
          </a:xfrm>
        </p:spPr>
        <p:txBody>
          <a:bodyPr/>
          <a:p>
            <a:pPr algn="just" eaLnBrk="1" fontAlgn="auto" hangingPunct="1" indent="-274320" marL="274320">
              <a:lnSpc>
                <a:spcPct val="90000"/>
              </a:lnSpc>
              <a:spcAft>
                <a:spcPts val="0"/>
              </a:spcAft>
              <a:buFont typeface="Wingdings 2"/>
              <a:buChar char=""/>
            </a:pPr>
            <a:r>
              <a:rPr dirty="0" sz="3200" lang="en-US" smtClean="0"/>
              <a:t>Communication between the brain &amp; the rest of the body (&amp; between different regions of the brain) occurs via </a:t>
            </a:r>
            <a:r>
              <a:rPr b="1" dirty="0" sz="3200" lang="en-US" smtClean="0">
                <a:solidFill>
                  <a:srgbClr val="FF0000"/>
                </a:solidFill>
              </a:rPr>
              <a:t>neuron.</a:t>
            </a:r>
            <a:r>
              <a:rPr dirty="0" sz="3200" lang="en-US" smtClean="0"/>
              <a:t>  We recently learned how communication between neurons occurs </a:t>
            </a:r>
            <a:r>
              <a:rPr dirty="0" sz="3200" i="1" lang="en-US" smtClean="0"/>
              <a:t>electrochemically </a:t>
            </a:r>
            <a:r>
              <a:rPr dirty="0" sz="3200" lang="en-US" smtClean="0"/>
              <a:t>(within neurons: electrical; between neurons: chemical)</a:t>
            </a:r>
            <a:r>
              <a:rPr dirty="0" sz="3200" i="1" lang="en-US" smtClean="0"/>
              <a:t>.</a:t>
            </a:r>
            <a:r>
              <a:rPr dirty="0" sz="3200" lang="en-US" smtClean="0"/>
              <a:t>  So the </a:t>
            </a:r>
            <a:r>
              <a:rPr b="1" dirty="0" sz="3200" lang="en-US" smtClean="0"/>
              <a:t>brain’s “language” is electrochemical!  </a:t>
            </a:r>
          </a:p>
          <a:p>
            <a:pPr algn="just" eaLnBrk="1" fontAlgn="auto" hangingPunct="1" indent="-274320" marL="274320">
              <a:lnSpc>
                <a:spcPct val="90000"/>
              </a:lnSpc>
              <a:spcAft>
                <a:spcPts val="0"/>
              </a:spcAft>
              <a:buFont typeface="Wingdings 2" pitchFamily="18" charset="2"/>
              <a:buNone/>
            </a:pPr>
            <a:endParaRPr b="1" dirty="0" sz="2400" lang="en-US" smtClean="0"/>
          </a:p>
          <a:p>
            <a:pPr algn="just" eaLnBrk="1" fontAlgn="auto" hangingPunct="1" indent="0" marL="0">
              <a:lnSpc>
                <a:spcPct val="90000"/>
              </a:lnSpc>
              <a:spcAft>
                <a:spcPts val="0"/>
              </a:spcAft>
              <a:buFont typeface="Wingdings 2"/>
              <a:buNone/>
            </a:pPr>
            <a:endParaRPr dirty="0" sz="2400" lang="en-US" smtClean="0"/>
          </a:p>
          <a:p>
            <a:endParaRPr dirty="0" lang="en-US" smtClean="0"/>
          </a:p>
          <a:p>
            <a:pPr>
              <a:buFont typeface="Wingdings 2" pitchFamily="18" charset="2"/>
              <a:buNone/>
            </a:pPr>
            <a:endParaRPr dirty="0" lang="en-US"/>
          </a:p>
        </p:txBody>
      </p:sp>
      <p:sp>
        <p:nvSpPr>
          <p:cNvPr id="1050620" name="Slide Number Placeholder 3"/>
          <p:cNvSpPr>
            <a:spLocks noGrp="1"/>
          </p:cNvSpPr>
          <p:nvPr>
            <p:ph type="sldNum" sz="quarter" idx="12"/>
          </p:nvPr>
        </p:nvSpPr>
        <p:spPr/>
        <p:txBody>
          <a:bodyPr/>
          <a:p>
            <a:fld id="{C6FF8C6C-0895-4A49-BF5E-E8D536119634}" type="slidenum">
              <a:rPr lang="en-US" smtClean="0">
                <a:solidFill>
                  <a:srgbClr val="8CADAE">
                    <a:shade val="75000"/>
                  </a:srgbClr>
                </a:solidFill>
              </a:rPr>
              <a:t>75</a:t>
            </a:fld>
            <a:endParaRPr lang="en-US">
              <a:solidFill>
                <a:srgbClr val="8CADAE">
                  <a:shade val="75000"/>
                </a:srgbClr>
              </a:solidFill>
            </a:endParaRPr>
          </a:p>
        </p:txBody>
      </p:sp>
    </p:spTree>
  </p:cSld>
  <p:clrMapOvr>
    <a:masterClrMapping/>
  </p:clrMapOvr>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524" name=""/>
        <p:cNvGrpSpPr/>
        <p:nvPr/>
      </p:nvGrpSpPr>
      <p:grpSpPr>
        <a:xfrm>
          <a:off x="0" y="0"/>
          <a:ext cx="0" cy="0"/>
          <a:chOff x="0" y="0"/>
          <a:chExt cx="0" cy="0"/>
        </a:xfrm>
      </p:grpSpPr>
      <p:sp>
        <p:nvSpPr>
          <p:cNvPr id="1050621" name="Rectangle 2050"/>
          <p:cNvSpPr>
            <a:spLocks noGrp="1" noChangeArrowheads="1"/>
          </p:cNvSpPr>
          <p:nvPr>
            <p:ph type="title"/>
          </p:nvPr>
        </p:nvSpPr>
        <p:spPr>
          <a:xfrm>
            <a:off x="152400" y="152400"/>
            <a:ext cx="8686800" cy="1143000"/>
          </a:xfrm>
        </p:spPr>
        <p:txBody>
          <a:bodyPr>
            <a:normAutofit fontScale="90000"/>
          </a:bodyPr>
          <a:p>
            <a:pPr eaLnBrk="1" fontAlgn="auto" hangingPunct="1">
              <a:spcAft>
                <a:spcPts val="0"/>
              </a:spcAft>
            </a:pPr>
            <a:r>
              <a:rPr dirty="0" sz="4000" lang="en-US" smtClean="0">
                <a:solidFill>
                  <a:srgbClr val="7030A0"/>
                </a:solidFill>
              </a:rPr>
              <a:t>Measuring the Sensitivity of Senses</a:t>
            </a:r>
            <a:r>
              <a:rPr dirty="0" sz="4000" lang="en-US" smtClean="0"/>
              <a:t/>
            </a:r>
            <a:br>
              <a:rPr dirty="0" sz="4000" lang="en-US" smtClean="0"/>
            </a:br>
            <a:endParaRPr dirty="0" sz="4000" lang="en-US" smtClean="0"/>
          </a:p>
        </p:txBody>
      </p:sp>
      <p:sp>
        <p:nvSpPr>
          <p:cNvPr id="1050622" name="Rectangle 2051"/>
          <p:cNvSpPr>
            <a:spLocks noGrp="1" noChangeArrowheads="1"/>
          </p:cNvSpPr>
          <p:nvPr>
            <p:ph sz="quarter" idx="1"/>
          </p:nvPr>
        </p:nvSpPr>
        <p:spPr>
          <a:xfrm>
            <a:off x="381000" y="1371600"/>
            <a:ext cx="8458200" cy="5029200"/>
          </a:xfrm>
        </p:spPr>
        <p:txBody>
          <a:bodyPr>
            <a:normAutofit lnSpcReduction="10000"/>
          </a:bodyPr>
          <a:p>
            <a:pPr eaLnBrk="1" fontAlgn="auto" hangingPunct="1" indent="-274320" marL="274320">
              <a:lnSpc>
                <a:spcPct val="90000"/>
              </a:lnSpc>
              <a:spcAft>
                <a:spcPts val="0"/>
              </a:spcAft>
              <a:buFont typeface="Wingdings 2"/>
              <a:buChar char=""/>
            </a:pPr>
            <a:endParaRPr dirty="0" sz="1600" lang="en-US" smtClean="0">
              <a:solidFill>
                <a:srgbClr val="000000"/>
              </a:solidFill>
            </a:endParaRPr>
          </a:p>
          <a:p>
            <a:pPr eaLnBrk="1" fontAlgn="auto" hangingPunct="1" indent="-274320" marL="274320">
              <a:lnSpc>
                <a:spcPct val="90000"/>
              </a:lnSpc>
              <a:spcAft>
                <a:spcPts val="0"/>
              </a:spcAft>
              <a:buFontTx/>
              <a:buNone/>
            </a:pPr>
            <a:r>
              <a:rPr dirty="0" sz="3200" lang="en-US" smtClean="0">
                <a:solidFill>
                  <a:srgbClr val="FF0000"/>
                </a:solidFill>
              </a:rPr>
              <a:t>Absolute Threshold</a:t>
            </a:r>
          </a:p>
          <a:p>
            <a:pPr eaLnBrk="1" fontAlgn="auto" hangingPunct="1" indent="-274320" marL="274320">
              <a:lnSpc>
                <a:spcPct val="90000"/>
              </a:lnSpc>
              <a:spcAft>
                <a:spcPts val="0"/>
              </a:spcAft>
              <a:buFontTx/>
              <a:buNone/>
            </a:pPr>
            <a:endParaRPr dirty="0" sz="2800" lang="en-US" smtClean="0"/>
          </a:p>
          <a:p>
            <a:pPr algn="just" eaLnBrk="1" fontAlgn="auto" hangingPunct="1" lvl="2" marL="822960">
              <a:lnSpc>
                <a:spcPct val="90000"/>
              </a:lnSpc>
              <a:spcAft>
                <a:spcPts val="0"/>
              </a:spcAft>
              <a:buClr>
                <a:schemeClr val="accent3"/>
              </a:buClr>
              <a:buFont typeface="Wingdings 2"/>
              <a:buChar char=""/>
            </a:pPr>
            <a:r>
              <a:rPr dirty="0" sz="3600" lang="en-US" smtClean="0"/>
              <a:t>  Smallest amount of energy/stimulation that can reliably be detected 50% of time.</a:t>
            </a:r>
          </a:p>
          <a:p>
            <a:pPr algn="just" eaLnBrk="1" fontAlgn="auto" hangingPunct="1" indent="0" lvl="2" marL="594360">
              <a:lnSpc>
                <a:spcPct val="90000"/>
              </a:lnSpc>
              <a:spcAft>
                <a:spcPts val="0"/>
              </a:spcAft>
              <a:buClr>
                <a:schemeClr val="accent3"/>
              </a:buClr>
              <a:buFont typeface="Wingdings 2"/>
              <a:buNone/>
            </a:pPr>
            <a:endParaRPr dirty="0" sz="3200" lang="en-US" smtClean="0"/>
          </a:p>
          <a:p>
            <a:pPr algn="just" eaLnBrk="1" fontAlgn="auto" hangingPunct="1" lvl="2" marL="822960">
              <a:lnSpc>
                <a:spcPct val="90000"/>
              </a:lnSpc>
              <a:spcAft>
                <a:spcPts val="0"/>
              </a:spcAft>
              <a:buClr>
                <a:schemeClr val="accent3"/>
              </a:buClr>
              <a:buFont typeface="Wingdings 2"/>
              <a:buChar char=""/>
            </a:pPr>
            <a:r>
              <a:rPr dirty="0" sz="3600" lang="en-US" smtClean="0"/>
              <a:t>  Is the minimum stimulation needed to detect a particular stimulus</a:t>
            </a:r>
            <a:endParaRPr dirty="0" sz="3200" lang="en-US" smtClean="0"/>
          </a:p>
        </p:txBody>
      </p:sp>
      <p:sp>
        <p:nvSpPr>
          <p:cNvPr id="1050623" name="Slide Number Placeholder 3"/>
          <p:cNvSpPr>
            <a:spLocks noGrp="1"/>
          </p:cNvSpPr>
          <p:nvPr>
            <p:ph type="sldNum" sz="quarter" idx="12"/>
          </p:nvPr>
        </p:nvSpPr>
        <p:spPr/>
        <p:txBody>
          <a:bodyPr/>
          <a:p>
            <a:fld id="{C3EB6FAD-97EF-47D1-A50A-F30C087D68E6}" type="slidenum">
              <a:rPr lang="en-US" smtClean="0">
                <a:solidFill>
                  <a:srgbClr val="8CADAE">
                    <a:shade val="75000"/>
                  </a:srgbClr>
                </a:solidFill>
              </a:rPr>
              <a:t>76</a:t>
            </a:fld>
            <a:endParaRPr lang="en-US">
              <a:solidFill>
                <a:srgbClr val="8CADAE">
                  <a:shade val="75000"/>
                </a:srgbClr>
              </a:solidFill>
            </a:endParaRPr>
          </a:p>
        </p:txBody>
      </p:sp>
    </p:spTree>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050622">
                                            <p:txEl>
                                              <p:pRg st="1" end="1"/>
                                            </p:txEl>
                                          </p:spTgt>
                                        </p:tgtEl>
                                        <p:attrNameLst>
                                          <p:attrName>style.visibility</p:attrName>
                                        </p:attrNameLst>
                                      </p:cBhvr>
                                      <p:to>
                                        <p:strVal val="visible"/>
                                      </p:to>
                                    </p:set>
                                    <p:animEffect transition="in" filter="wipe(left)">
                                      <p:cBhvr>
                                        <p:cTn dur="500" id="7"/>
                                        <p:tgtEl>
                                          <p:spTgt spid="1050622">
                                            <p:txEl>
                                              <p:pRg st="1" end="1"/>
                                            </p:txEl>
                                          </p:spTgt>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1050622">
                                            <p:txEl>
                                              <p:pRg st="3" end="3"/>
                                            </p:txEl>
                                          </p:spTgt>
                                        </p:tgtEl>
                                        <p:attrNameLst>
                                          <p:attrName>style.visibility</p:attrName>
                                        </p:attrNameLst>
                                      </p:cBhvr>
                                      <p:to>
                                        <p:strVal val="visible"/>
                                      </p:to>
                                    </p:set>
                                    <p:animEffect transition="in" filter="wipe(left)">
                                      <p:cBhvr>
                                        <p:cTn dur="500" id="10"/>
                                        <p:tgtEl>
                                          <p:spTgt spid="1050622">
                                            <p:txEl>
                                              <p:pRg st="3" end="3"/>
                                            </p:txEl>
                                          </p:spTgt>
                                        </p:tgtEl>
                                      </p:cBhvr>
                                    </p:animEffect>
                                  </p:childTnLst>
                                </p:cTn>
                              </p:par>
                              <p:par>
                                <p:cTn fill="hold" grpId="0" id="11" nodeType="withEffect" presetClass="entr" presetID="22" presetSubtype="8">
                                  <p:stCondLst>
                                    <p:cond delay="0"/>
                                  </p:stCondLst>
                                  <p:childTnLst>
                                    <p:set>
                                      <p:cBhvr>
                                        <p:cTn dur="1" fill="hold" id="12">
                                          <p:stCondLst>
                                            <p:cond delay="0"/>
                                          </p:stCondLst>
                                        </p:cTn>
                                        <p:tgtEl>
                                          <p:spTgt spid="1050622">
                                            <p:txEl>
                                              <p:pRg st="5" end="5"/>
                                            </p:txEl>
                                          </p:spTgt>
                                        </p:tgtEl>
                                        <p:attrNameLst>
                                          <p:attrName>style.visibility</p:attrName>
                                        </p:attrNameLst>
                                      </p:cBhvr>
                                      <p:to>
                                        <p:strVal val="visible"/>
                                      </p:to>
                                    </p:set>
                                    <p:animEffect transition="in" filter="wipe(left)">
                                      <p:cBhvr>
                                        <p:cTn dur="500" id="13"/>
                                        <p:tgtEl>
                                          <p:spTgt spid="10506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22"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527" name=""/>
        <p:cNvGrpSpPr/>
        <p:nvPr/>
      </p:nvGrpSpPr>
      <p:grpSpPr>
        <a:xfrm>
          <a:off x="0" y="0"/>
          <a:ext cx="0" cy="0"/>
          <a:chOff x="0" y="0"/>
          <a:chExt cx="0" cy="0"/>
        </a:xfrm>
      </p:grpSpPr>
      <p:sp>
        <p:nvSpPr>
          <p:cNvPr id="1050627" name="Rectangle 3"/>
          <p:cNvSpPr>
            <a:spLocks noGrp="1" noChangeArrowheads="1"/>
          </p:cNvSpPr>
          <p:nvPr>
            <p:ph type="title"/>
          </p:nvPr>
        </p:nvSpPr>
        <p:spPr>
          <a:xfrm>
            <a:off x="244475" y="136525"/>
            <a:ext cx="8670925" cy="1006475"/>
          </a:xfrm>
        </p:spPr>
        <p:txBody>
          <a:bodyPr/>
          <a:p>
            <a:pPr algn="l" eaLnBrk="1" hangingPunct="1"/>
            <a:r>
              <a:rPr b="1" sz="3200" lang="en-US" smtClean="0">
                <a:solidFill>
                  <a:srgbClr val="7030A0"/>
                </a:solidFill>
                <a:latin typeface="Verdana" pitchFamily="34" charset="0"/>
              </a:rPr>
              <a:t>    Absolute thresholds</a:t>
            </a:r>
            <a:endParaRPr sz="2400" lang="en-US" smtClean="0">
              <a:solidFill>
                <a:srgbClr val="7030A0"/>
              </a:solidFill>
              <a:latin typeface="Verdana" pitchFamily="34" charset="0"/>
            </a:endParaRPr>
          </a:p>
        </p:txBody>
      </p:sp>
      <p:sp>
        <p:nvSpPr>
          <p:cNvPr id="1050628" name="Rectangle 4"/>
          <p:cNvSpPr>
            <a:spLocks noGrp="1" noChangeArrowheads="1"/>
          </p:cNvSpPr>
          <p:nvPr>
            <p:ph sz="quarter" idx="1"/>
          </p:nvPr>
        </p:nvSpPr>
        <p:spPr>
          <a:xfrm>
            <a:off x="417513" y="1295400"/>
            <a:ext cx="8345487" cy="4965700"/>
          </a:xfrm>
        </p:spPr>
        <p:txBody>
          <a:bodyPr>
            <a:normAutofit lnSpcReduction="10000"/>
          </a:bodyPr>
          <a:p>
            <a:pPr eaLnBrk="1" fontAlgn="auto" hangingPunct="1" indent="0" marL="0">
              <a:lnSpc>
                <a:spcPct val="95000"/>
              </a:lnSpc>
              <a:spcAft>
                <a:spcPts val="0"/>
              </a:spcAft>
              <a:buFontTx/>
              <a:buNone/>
              <a:tabLst>
                <a:tab algn="l" pos="800100"/>
              </a:tabLst>
            </a:pPr>
            <a:r>
              <a:rPr b="1" dirty="0" sz="2400" lang="en-US" smtClean="0">
                <a:solidFill>
                  <a:srgbClr val="FF0000"/>
                </a:solidFill>
                <a:latin typeface="Verdana" pitchFamily="34" charset="0"/>
              </a:rPr>
              <a:t>If we have normal sensory abilities</a:t>
            </a:r>
          </a:p>
          <a:p>
            <a:pPr eaLnBrk="1" fontAlgn="auto" hangingPunct="1" indent="0" marL="0">
              <a:lnSpc>
                <a:spcPct val="95000"/>
              </a:lnSpc>
              <a:spcAft>
                <a:spcPts val="0"/>
              </a:spcAft>
              <a:buFontTx/>
              <a:buNone/>
              <a:tabLst>
                <a:tab algn="l" pos="800100"/>
              </a:tabLst>
            </a:pPr>
            <a:r>
              <a:rPr b="1" dirty="0" sz="2400" lang="en-US" smtClean="0">
                <a:latin typeface="Verdana" pitchFamily="34" charset="0"/>
              </a:rPr>
              <a:t>Vision</a:t>
            </a:r>
          </a:p>
          <a:p>
            <a:pPr eaLnBrk="1" fontAlgn="auto" hangingPunct="1" indent="0" marL="0">
              <a:lnSpc>
                <a:spcPct val="95000"/>
              </a:lnSpc>
              <a:spcAft>
                <a:spcPts val="0"/>
              </a:spcAft>
              <a:buFontTx/>
              <a:buNone/>
              <a:tabLst>
                <a:tab algn="l" pos="800100"/>
              </a:tabLst>
            </a:pPr>
            <a:r>
              <a:rPr dirty="0" sz="1800" lang="en-US" smtClean="0">
                <a:latin typeface="Verdana" pitchFamily="34" charset="0"/>
              </a:rPr>
              <a:t>A single candle flame from 30 miles /48 km on a clear night</a:t>
            </a:r>
          </a:p>
          <a:p>
            <a:pPr eaLnBrk="1" fontAlgn="auto" hangingPunct="1" indent="0" marL="0">
              <a:lnSpc>
                <a:spcPct val="95000"/>
              </a:lnSpc>
              <a:spcAft>
                <a:spcPts val="0"/>
              </a:spcAft>
              <a:buFontTx/>
              <a:buNone/>
              <a:tabLst>
                <a:tab algn="l" pos="800100"/>
              </a:tabLst>
            </a:pPr>
            <a:endParaRPr b="1" dirty="0" sz="1600" lang="en-US" smtClean="0">
              <a:latin typeface="Verdana" pitchFamily="34" charset="0"/>
            </a:endParaRPr>
          </a:p>
          <a:p>
            <a:pPr eaLnBrk="1" fontAlgn="auto" hangingPunct="1" indent="0" marL="0">
              <a:lnSpc>
                <a:spcPct val="95000"/>
              </a:lnSpc>
              <a:spcAft>
                <a:spcPts val="0"/>
              </a:spcAft>
              <a:buFontTx/>
              <a:buNone/>
              <a:tabLst>
                <a:tab algn="l" pos="800100"/>
              </a:tabLst>
            </a:pPr>
            <a:r>
              <a:rPr b="1" dirty="0" sz="2400" lang="en-US" smtClean="0">
                <a:latin typeface="Verdana" pitchFamily="34" charset="0"/>
              </a:rPr>
              <a:t>Hearing</a:t>
            </a:r>
          </a:p>
          <a:p>
            <a:pPr eaLnBrk="1" fontAlgn="auto" hangingPunct="1" indent="0" marL="0">
              <a:lnSpc>
                <a:spcPct val="95000"/>
              </a:lnSpc>
              <a:spcAft>
                <a:spcPts val="0"/>
              </a:spcAft>
              <a:buFontTx/>
              <a:buNone/>
              <a:tabLst>
                <a:tab algn="l" pos="800100"/>
              </a:tabLst>
            </a:pPr>
            <a:r>
              <a:rPr dirty="0" sz="1800" lang="en-US" smtClean="0">
                <a:latin typeface="Verdana" pitchFamily="34" charset="0"/>
              </a:rPr>
              <a:t>The tick of a watch from 20 feet/6 meter in total quiet</a:t>
            </a:r>
          </a:p>
          <a:p>
            <a:pPr eaLnBrk="1" fontAlgn="auto" hangingPunct="1" indent="0" marL="0">
              <a:lnSpc>
                <a:spcPct val="95000"/>
              </a:lnSpc>
              <a:spcAft>
                <a:spcPts val="0"/>
              </a:spcAft>
              <a:buFontTx/>
              <a:buNone/>
              <a:tabLst>
                <a:tab algn="l" pos="800100"/>
              </a:tabLst>
            </a:pPr>
            <a:endParaRPr dirty="0" sz="1600" lang="en-US" smtClean="0">
              <a:latin typeface="Verdana" pitchFamily="34" charset="0"/>
            </a:endParaRPr>
          </a:p>
          <a:p>
            <a:pPr eaLnBrk="1" fontAlgn="auto" hangingPunct="1" indent="0" marL="0">
              <a:lnSpc>
                <a:spcPct val="95000"/>
              </a:lnSpc>
              <a:spcAft>
                <a:spcPts val="0"/>
              </a:spcAft>
              <a:buFontTx/>
              <a:buNone/>
              <a:tabLst>
                <a:tab algn="l" pos="800100"/>
              </a:tabLst>
            </a:pPr>
            <a:r>
              <a:rPr b="1" dirty="0" sz="2400" lang="en-US" smtClean="0">
                <a:latin typeface="Verdana" pitchFamily="34" charset="0"/>
              </a:rPr>
              <a:t>Smell</a:t>
            </a:r>
          </a:p>
          <a:p>
            <a:pPr eaLnBrk="1" fontAlgn="auto" hangingPunct="1" indent="0" marL="0">
              <a:lnSpc>
                <a:spcPct val="95000"/>
              </a:lnSpc>
              <a:spcAft>
                <a:spcPts val="0"/>
              </a:spcAft>
              <a:buFontTx/>
              <a:buNone/>
              <a:tabLst>
                <a:tab algn="l" pos="800100"/>
              </a:tabLst>
            </a:pPr>
            <a:r>
              <a:rPr dirty="0" sz="1800" lang="en-US" smtClean="0">
                <a:latin typeface="Verdana" pitchFamily="34" charset="0"/>
              </a:rPr>
              <a:t>One drop of perfume in a 6-room apartment</a:t>
            </a:r>
          </a:p>
          <a:p>
            <a:pPr eaLnBrk="1" fontAlgn="auto" hangingPunct="1" indent="0" marL="0">
              <a:lnSpc>
                <a:spcPct val="95000"/>
              </a:lnSpc>
              <a:spcAft>
                <a:spcPts val="0"/>
              </a:spcAft>
              <a:buFontTx/>
              <a:buNone/>
              <a:tabLst>
                <a:tab algn="l" pos="800100"/>
              </a:tabLst>
            </a:pPr>
            <a:endParaRPr b="1" dirty="0" sz="1600" lang="en-US" smtClean="0">
              <a:latin typeface="Verdana" pitchFamily="34" charset="0"/>
            </a:endParaRPr>
          </a:p>
          <a:p>
            <a:pPr eaLnBrk="1" fontAlgn="auto" hangingPunct="1" indent="0" marL="0">
              <a:lnSpc>
                <a:spcPct val="95000"/>
              </a:lnSpc>
              <a:spcAft>
                <a:spcPts val="0"/>
              </a:spcAft>
              <a:buFontTx/>
              <a:buNone/>
              <a:tabLst>
                <a:tab algn="l" pos="800100"/>
              </a:tabLst>
            </a:pPr>
            <a:r>
              <a:rPr b="1" dirty="0" sz="2400" lang="en-US" smtClean="0">
                <a:latin typeface="Verdana" pitchFamily="34" charset="0"/>
              </a:rPr>
              <a:t>Touch</a:t>
            </a:r>
          </a:p>
          <a:p>
            <a:pPr eaLnBrk="1" fontAlgn="auto" hangingPunct="1" indent="0" marL="0">
              <a:lnSpc>
                <a:spcPct val="95000"/>
              </a:lnSpc>
              <a:spcAft>
                <a:spcPts val="0"/>
              </a:spcAft>
              <a:buFontTx/>
              <a:buNone/>
              <a:tabLst>
                <a:tab algn="l" pos="800100"/>
              </a:tabLst>
            </a:pPr>
            <a:r>
              <a:rPr dirty="0" sz="1800" lang="en-US" smtClean="0">
                <a:latin typeface="Verdana" pitchFamily="34" charset="0"/>
              </a:rPr>
              <a:t>The wing of a bee on the cheek, dropped from 1 cm</a:t>
            </a:r>
          </a:p>
          <a:p>
            <a:pPr eaLnBrk="1" fontAlgn="auto" hangingPunct="1" indent="0" marL="0">
              <a:lnSpc>
                <a:spcPct val="95000"/>
              </a:lnSpc>
              <a:spcAft>
                <a:spcPts val="0"/>
              </a:spcAft>
              <a:buFontTx/>
              <a:buNone/>
              <a:tabLst>
                <a:tab algn="l" pos="800100"/>
              </a:tabLst>
            </a:pPr>
            <a:endParaRPr dirty="0" sz="1800" lang="en-US" smtClean="0">
              <a:latin typeface="Verdana" pitchFamily="34" charset="0"/>
            </a:endParaRPr>
          </a:p>
          <a:p>
            <a:pPr eaLnBrk="1" fontAlgn="auto" hangingPunct="1" indent="0" marL="0">
              <a:lnSpc>
                <a:spcPct val="95000"/>
              </a:lnSpc>
              <a:spcAft>
                <a:spcPts val="0"/>
              </a:spcAft>
              <a:buFontTx/>
              <a:buNone/>
              <a:tabLst>
                <a:tab algn="l" pos="800100"/>
              </a:tabLst>
            </a:pPr>
            <a:r>
              <a:rPr b="1" dirty="0" sz="2400" lang="en-US" smtClean="0">
                <a:latin typeface="Verdana" pitchFamily="34" charset="0"/>
              </a:rPr>
              <a:t>Taste</a:t>
            </a:r>
          </a:p>
          <a:p>
            <a:pPr eaLnBrk="1" fontAlgn="auto" hangingPunct="1" indent="0" marL="0">
              <a:lnSpc>
                <a:spcPct val="95000"/>
              </a:lnSpc>
              <a:spcAft>
                <a:spcPts val="0"/>
              </a:spcAft>
              <a:buFontTx/>
              <a:buNone/>
              <a:tabLst>
                <a:tab algn="l" pos="800100"/>
              </a:tabLst>
            </a:pPr>
            <a:r>
              <a:rPr dirty="0" sz="1800" lang="en-US" smtClean="0">
                <a:latin typeface="Verdana" pitchFamily="34" charset="0"/>
              </a:rPr>
              <a:t>One teaspoon of sugar in 2 gallons /7.7 liters  of water</a:t>
            </a:r>
          </a:p>
          <a:p>
            <a:pPr eaLnBrk="1" fontAlgn="auto" hangingPunct="1" indent="114300" lvl="1" marL="114300">
              <a:lnSpc>
                <a:spcPct val="75000"/>
              </a:lnSpc>
              <a:spcAft>
                <a:spcPts val="0"/>
              </a:spcAft>
              <a:buFontTx/>
              <a:buNone/>
              <a:tabLst>
                <a:tab algn="l" pos="800100"/>
              </a:tabLst>
            </a:pPr>
            <a:endParaRPr dirty="0" sz="2000" lang="en-US" smtClean="0">
              <a:solidFill>
                <a:schemeClr val="tx1"/>
              </a:solidFill>
              <a:latin typeface="Verdana" pitchFamily="34" charset="0"/>
            </a:endParaRPr>
          </a:p>
        </p:txBody>
      </p:sp>
      <p:sp>
        <p:nvSpPr>
          <p:cNvPr id="1050629" name="Text Box 5"/>
          <p:cNvSpPr txBox="1">
            <a:spLocks noChangeArrowheads="1"/>
          </p:cNvSpPr>
          <p:nvPr/>
        </p:nvSpPr>
        <p:spPr bwMode="auto">
          <a:xfrm>
            <a:off x="7754938" y="-195263"/>
            <a:ext cx="1389062" cy="304801"/>
          </a:xfrm>
          <a:prstGeom prst="rect"/>
          <a:noFill/>
          <a:ln>
            <a:noFill/>
          </a:ln>
        </p:spPr>
        <p:txBody>
          <a:bodyPr>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algn="r" defTabSz="914400" eaLnBrk="0" fontAlgn="base" hangingPunct="0">
              <a:spcBef>
                <a:spcPct val="50000"/>
              </a:spcBef>
              <a:spcAft>
                <a:spcPct val="0"/>
              </a:spcAft>
            </a:pPr>
            <a:endParaRPr sz="1400" lang="en-US" smtClean="0">
              <a:solidFill>
                <a:prstClr val="white"/>
              </a:solidFill>
            </a:endParaRPr>
          </a:p>
        </p:txBody>
      </p:sp>
      <p:sp>
        <p:nvSpPr>
          <p:cNvPr id="1050630" name="Text Box 6"/>
          <p:cNvSpPr txBox="1">
            <a:spLocks noChangeArrowheads="1"/>
          </p:cNvSpPr>
          <p:nvPr/>
        </p:nvSpPr>
        <p:spPr bwMode="auto">
          <a:xfrm>
            <a:off x="8001000" y="0"/>
            <a:ext cx="914400" cy="274638"/>
          </a:xfrm>
          <a:prstGeom prst="rect"/>
          <a:noFill/>
          <a:ln>
            <a:noFill/>
          </a:ln>
        </p:spPr>
        <p:txBody>
          <a:bodyPr>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algn="r" defTabSz="914400" eaLnBrk="0" fontAlgn="base" hangingPunct="0">
              <a:spcBef>
                <a:spcPct val="50000"/>
              </a:spcBef>
              <a:spcAft>
                <a:spcPct val="0"/>
              </a:spcAft>
            </a:pPr>
            <a:r>
              <a:rPr sz="1200" lang="en-US" smtClean="0">
                <a:solidFill>
                  <a:srgbClr val="1F7E01"/>
                </a:solidFill>
              </a:rPr>
              <a:t>chapter 6</a:t>
            </a:r>
            <a:endParaRPr sz="1400" lang="en-US" smtClean="0">
              <a:solidFill>
                <a:srgbClr val="1F7E01"/>
              </a:solidFill>
            </a:endParaRPr>
          </a:p>
        </p:txBody>
      </p:sp>
      <p:pic>
        <p:nvPicPr>
          <p:cNvPr id="2097183" name="Picture 7"/>
          <p:cNvPicPr>
            <a:picLocks noChangeAspect="1" noChangeArrowheads="1"/>
          </p:cNvPicPr>
          <p:nvPr/>
        </p:nvPicPr>
        <p:blipFill>
          <a:blip xmlns:r="http://schemas.openxmlformats.org/officeDocument/2006/relationships" r:embed="rId1"/>
          <a:srcRect/>
          <a:stretch>
            <a:fillRect/>
          </a:stretch>
        </p:blipFill>
        <p:spPr bwMode="auto">
          <a:xfrm>
            <a:off x="417513" y="77788"/>
            <a:ext cx="384175" cy="546100"/>
          </a:xfrm>
          <a:prstGeom prst="rect"/>
          <a:noFill/>
          <a:ln>
            <a:noFill/>
          </a:ln>
        </p:spPr>
      </p:pic>
      <p:sp>
        <p:nvSpPr>
          <p:cNvPr id="1050631" name="Slide Number Placeholder 6"/>
          <p:cNvSpPr>
            <a:spLocks noGrp="1"/>
          </p:cNvSpPr>
          <p:nvPr>
            <p:ph type="sldNum" sz="quarter" idx="12"/>
          </p:nvPr>
        </p:nvSpPr>
        <p:spPr/>
        <p:txBody>
          <a:bodyPr/>
          <a:p>
            <a:fld id="{090225EC-D3C5-4528-B6A5-3698925386EF}" type="slidenum">
              <a:rPr lang="en-US" smtClean="0">
                <a:solidFill>
                  <a:srgbClr val="8CADAE">
                    <a:shade val="75000"/>
                  </a:srgbClr>
                </a:solidFill>
              </a:rPr>
              <a:t>77</a:t>
            </a:fld>
            <a:endParaRPr lang="en-US">
              <a:solidFill>
                <a:srgbClr val="8CADAE">
                  <a:shade val="75000"/>
                </a:srgbClr>
              </a:solidFill>
            </a:endParaRPr>
          </a:p>
        </p:txBody>
      </p:sp>
    </p:spTree>
  </p:cSld>
  <p:clrMapOvr>
    <a:masterClrMapping/>
  </p:clrMapOvr>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530" name=""/>
        <p:cNvGrpSpPr/>
        <p:nvPr/>
      </p:nvGrpSpPr>
      <p:grpSpPr>
        <a:xfrm>
          <a:off x="0" y="0"/>
          <a:ext cx="0" cy="0"/>
          <a:chOff x="0" y="0"/>
          <a:chExt cx="0" cy="0"/>
        </a:xfrm>
      </p:grpSpPr>
      <p:sp>
        <p:nvSpPr>
          <p:cNvPr id="1050635" name="Title 1"/>
          <p:cNvSpPr>
            <a:spLocks noGrp="1"/>
          </p:cNvSpPr>
          <p:nvPr>
            <p:ph type="title"/>
          </p:nvPr>
        </p:nvSpPr>
        <p:spPr/>
        <p:txBody>
          <a:bodyPr/>
          <a:p>
            <a:pPr eaLnBrk="1" hangingPunct="1"/>
            <a:r>
              <a:rPr lang="en-US" smtClean="0">
                <a:solidFill>
                  <a:srgbClr val="7B9899"/>
                </a:solidFill>
              </a:rPr>
              <a:t>Cont.</a:t>
            </a:r>
          </a:p>
        </p:txBody>
      </p:sp>
      <p:sp>
        <p:nvSpPr>
          <p:cNvPr id="1050636" name="Content Placeholder 2"/>
          <p:cNvSpPr>
            <a:spLocks noGrp="1"/>
          </p:cNvSpPr>
          <p:nvPr>
            <p:ph sz="quarter" idx="1"/>
          </p:nvPr>
        </p:nvSpPr>
        <p:spPr>
          <a:xfrm>
            <a:off x="301625" y="1527175"/>
            <a:ext cx="8504238" cy="4572000"/>
          </a:xfrm>
        </p:spPr>
        <p:txBody>
          <a:bodyPr rtlCol="0">
            <a:normAutofit/>
          </a:bodyPr>
          <a:p>
            <a:pPr eaLnBrk="1" fontAlgn="auto" hangingPunct="1" indent="-342900" lvl="2" marL="342900">
              <a:lnSpc>
                <a:spcPct val="90000"/>
              </a:lnSpc>
              <a:spcAft>
                <a:spcPts val="0"/>
              </a:spcAft>
              <a:buClr>
                <a:schemeClr val="accent3"/>
              </a:buClr>
              <a:buFontTx/>
              <a:buNone/>
            </a:pPr>
            <a:r>
              <a:rPr dirty="0" sz="2800" lang="en-US" smtClean="0"/>
              <a:t>. </a:t>
            </a:r>
            <a:r>
              <a:rPr dirty="0" sz="2800" lang="en-US" smtClean="0">
                <a:solidFill>
                  <a:srgbClr val="FF0000"/>
                </a:solidFill>
              </a:rPr>
              <a:t>Difference Threshold /Just Noticeable Difference (JND)/</a:t>
            </a:r>
          </a:p>
          <a:p>
            <a:pPr algn="just" eaLnBrk="1" fontAlgn="auto" hangingPunct="1" lvl="2" marL="822960">
              <a:lnSpc>
                <a:spcPct val="90000"/>
              </a:lnSpc>
              <a:spcAft>
                <a:spcPts val="0"/>
              </a:spcAft>
              <a:buClr>
                <a:schemeClr val="accent3"/>
              </a:buClr>
              <a:buFont typeface="Arial" pitchFamily="34" charset="0"/>
              <a:buChar char="•"/>
            </a:pPr>
            <a:r>
              <a:rPr dirty="0" sz="2800" lang="en-US" smtClean="0"/>
              <a:t>Smallest difference that can be detected when 2 stimuli are compared. E.g., a person might be asked to compare the weight of two blocks or the brightness of two lights or the saltiness of two liquids.</a:t>
            </a:r>
          </a:p>
          <a:p>
            <a:pPr eaLnBrk="1" fontAlgn="auto" hangingPunct="1" indent="0" lvl="2" marL="594360">
              <a:lnSpc>
                <a:spcPct val="90000"/>
              </a:lnSpc>
              <a:spcAft>
                <a:spcPts val="0"/>
              </a:spcAft>
              <a:buClr>
                <a:schemeClr val="accent3"/>
              </a:buClr>
              <a:buFont typeface="Wingdings 2"/>
              <a:buNone/>
            </a:pPr>
            <a:endParaRPr dirty="0" sz="2800" lang="en-US" smtClean="0"/>
          </a:p>
          <a:p>
            <a:pPr algn="just" eaLnBrk="1" fontAlgn="auto" hangingPunct="1" lvl="2" marL="822960">
              <a:lnSpc>
                <a:spcPct val="90000"/>
              </a:lnSpc>
              <a:spcAft>
                <a:spcPts val="0"/>
              </a:spcAft>
              <a:buClr>
                <a:schemeClr val="accent3"/>
              </a:buClr>
              <a:buFont typeface="Arial" pitchFamily="34" charset="0"/>
              <a:buChar char="•"/>
            </a:pPr>
            <a:r>
              <a:rPr dirty="0" sz="2800" lang="en-US" smtClean="0">
                <a:solidFill>
                  <a:srgbClr val="FF0000"/>
                </a:solidFill>
              </a:rPr>
              <a:t>Noise, experience, fatigue, expectation and motivation</a:t>
            </a:r>
            <a:r>
              <a:rPr dirty="0" sz="2800" lang="en-US" smtClean="0"/>
              <a:t> of the person affect the detection of the threshold.</a:t>
            </a:r>
          </a:p>
          <a:p>
            <a:pPr eaLnBrk="1" fontAlgn="auto" hangingPunct="1" indent="-274320" marL="274320">
              <a:spcAft>
                <a:spcPts val="0"/>
              </a:spcAft>
              <a:buFont typeface="Arial" pitchFamily="34" charset="0"/>
              <a:buChar char="•"/>
            </a:pPr>
            <a:endParaRPr dirty="0" lang="en-US"/>
          </a:p>
        </p:txBody>
      </p:sp>
      <p:sp>
        <p:nvSpPr>
          <p:cNvPr id="1050637" name="Slide Number Placeholder 3"/>
          <p:cNvSpPr>
            <a:spLocks noGrp="1"/>
          </p:cNvSpPr>
          <p:nvPr>
            <p:ph type="sldNum" sz="quarter" idx="12"/>
          </p:nvPr>
        </p:nvSpPr>
        <p:spPr/>
        <p:txBody>
          <a:bodyPr/>
          <a:p>
            <a:fld id="{50727BF2-4F86-4315-B98A-AD08AF6E1B12}" type="slidenum">
              <a:rPr lang="en-US" smtClean="0">
                <a:solidFill>
                  <a:srgbClr val="8CADAE">
                    <a:shade val="75000"/>
                  </a:srgbClr>
                </a:solidFill>
              </a:rPr>
              <a:t>78</a:t>
            </a:fld>
            <a:endParaRPr lang="en-US">
              <a:solidFill>
                <a:srgbClr val="8CADAE">
                  <a:shade val="75000"/>
                </a:srgbClr>
              </a:solidFill>
            </a:endParaRPr>
          </a:p>
        </p:txBody>
      </p:sp>
    </p:spTree>
  </p:cSld>
  <p:clrMapOvr>
    <a:masterClrMapping/>
  </p:clrMapOvr>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532" name=""/>
        <p:cNvGrpSpPr/>
        <p:nvPr/>
      </p:nvGrpSpPr>
      <p:grpSpPr>
        <a:xfrm>
          <a:off x="0" y="0"/>
          <a:ext cx="0" cy="0"/>
          <a:chOff x="0" y="0"/>
          <a:chExt cx="0" cy="0"/>
        </a:xfrm>
      </p:grpSpPr>
      <p:sp>
        <p:nvSpPr>
          <p:cNvPr id="1050645" name="Rectangle 2"/>
          <p:cNvSpPr>
            <a:spLocks noGrp="1" noChangeArrowheads="1"/>
          </p:cNvSpPr>
          <p:nvPr>
            <p:ph type="title"/>
          </p:nvPr>
        </p:nvSpPr>
        <p:spPr>
          <a:xfrm>
            <a:off x="152400" y="274638"/>
            <a:ext cx="8763000" cy="1143000"/>
          </a:xfrm>
        </p:spPr>
        <p:txBody>
          <a:bodyPr>
            <a:normAutofit fontScale="90000"/>
          </a:bodyPr>
          <a:p>
            <a:pPr eaLnBrk="1" fontAlgn="auto" hangingPunct="1">
              <a:spcAft>
                <a:spcPts val="0"/>
              </a:spcAft>
            </a:pPr>
            <a:r>
              <a:rPr dirty="0" sz="3600" lang="en-US" smtClean="0">
                <a:solidFill>
                  <a:srgbClr val="FF0000"/>
                </a:solidFill>
                <a:latin typeface="Palatino Linotype" pitchFamily="18" charset="0"/>
              </a:rPr>
              <a:t>Subliminal Threshold</a:t>
            </a:r>
            <a:r>
              <a:rPr dirty="0" sz="4000" lang="en-US" smtClean="0">
                <a:solidFill>
                  <a:schemeClr val="accent3">
                    <a:shade val="75000"/>
                  </a:schemeClr>
                </a:solidFill>
                <a:latin typeface="Palatino Linotype" pitchFamily="18" charset="0"/>
              </a:rPr>
              <a:t/>
            </a:r>
            <a:br>
              <a:rPr dirty="0" sz="4000" lang="en-US" smtClean="0">
                <a:solidFill>
                  <a:schemeClr val="accent3">
                    <a:shade val="75000"/>
                  </a:schemeClr>
                </a:solidFill>
                <a:latin typeface="Palatino Linotype" pitchFamily="18" charset="0"/>
              </a:rPr>
            </a:br>
            <a:endParaRPr dirty="0" sz="4000" lang="en-US" smtClean="0">
              <a:solidFill>
                <a:schemeClr val="accent3">
                  <a:shade val="75000"/>
                </a:schemeClr>
              </a:solidFill>
              <a:latin typeface="Palatino Linotype" pitchFamily="18" charset="0"/>
            </a:endParaRPr>
          </a:p>
        </p:txBody>
      </p:sp>
      <p:sp>
        <p:nvSpPr>
          <p:cNvPr id="1050646" name="Rectangle 3"/>
          <p:cNvSpPr>
            <a:spLocks noGrp="1" noChangeArrowheads="1"/>
          </p:cNvSpPr>
          <p:nvPr>
            <p:ph type="body" sz="half" idx="1"/>
          </p:nvPr>
        </p:nvSpPr>
        <p:spPr>
          <a:xfrm>
            <a:off x="304800" y="1600200"/>
            <a:ext cx="8001000" cy="1828800"/>
          </a:xfrm>
        </p:spPr>
        <p:txBody>
          <a:bodyPr/>
          <a:p>
            <a:pPr algn="ctr" eaLnBrk="1" hangingPunct="1" indent="0" marL="0">
              <a:buFontTx/>
              <a:buNone/>
            </a:pPr>
            <a:r>
              <a:rPr sz="2800" lang="en-US" smtClean="0">
                <a:solidFill>
                  <a:srgbClr val="0000FF"/>
                </a:solidFill>
                <a:latin typeface="Palatino Linotype" pitchFamily="18" charset="0"/>
              </a:rPr>
              <a:t>Subliminal Threshold</a:t>
            </a:r>
            <a:r>
              <a:rPr sz="2400" lang="en-US" smtClean="0">
                <a:solidFill>
                  <a:srgbClr val="0000FF"/>
                </a:solidFill>
                <a:latin typeface="Palatino Linotype" pitchFamily="18" charset="0"/>
              </a:rPr>
              <a:t>: </a:t>
            </a:r>
            <a:r>
              <a:rPr sz="2800" lang="en-US" smtClean="0">
                <a:latin typeface="Palatino Linotype" pitchFamily="18" charset="0"/>
              </a:rPr>
              <a:t>When stimuli are below one’s absolute threshold for conscious awareness (</a:t>
            </a:r>
            <a:r>
              <a:rPr b="1" sz="2800" lang="en-US" smtClean="0">
                <a:solidFill>
                  <a:srgbClr val="FF0000"/>
                </a:solidFill>
                <a:latin typeface="Palatino Linotype" pitchFamily="18" charset="0"/>
              </a:rPr>
              <a:t>0-49%</a:t>
            </a:r>
            <a:r>
              <a:rPr sz="2800" lang="en-US" smtClean="0">
                <a:latin typeface="Palatino Linotype" pitchFamily="18" charset="0"/>
              </a:rPr>
              <a:t> chance of detecting a stimulus) </a:t>
            </a:r>
            <a:r>
              <a:rPr sz="2400" lang="en-US" smtClean="0">
                <a:latin typeface="Palatino Linotype" pitchFamily="18" charset="0"/>
              </a:rPr>
              <a:t>.</a:t>
            </a:r>
          </a:p>
        </p:txBody>
      </p:sp>
      <p:pic>
        <p:nvPicPr>
          <p:cNvPr id="2097184" name="Picture 8" descr="12673_MyersPsy8e_fig"/>
          <p:cNvPicPr>
            <a:picLocks noChangeAspect="1" noGrp="1" noChangeArrowheads="1"/>
          </p:cNvPicPr>
          <p:nvPr>
            <p:ph sz="quarter" idx="2"/>
          </p:nvPr>
        </p:nvPicPr>
        <p:blipFill>
          <a:blip xmlns:r="http://schemas.openxmlformats.org/officeDocument/2006/relationships" r:embed="rId1"/>
          <a:srcRect/>
          <a:stretch>
            <a:fillRect/>
          </a:stretch>
        </p:blipFill>
        <p:spPr>
          <a:xfrm>
            <a:off x="228600" y="3048000"/>
            <a:ext cx="8610600" cy="3048000"/>
          </a:xfrm>
        </p:spPr>
      </p:pic>
      <p:sp>
        <p:nvSpPr>
          <p:cNvPr id="1050647" name="Slide Number Placeholder 7"/>
          <p:cNvSpPr>
            <a:spLocks noGrp="1"/>
          </p:cNvSpPr>
          <p:nvPr>
            <p:ph type="sldNum" sz="quarter" idx="12"/>
          </p:nvPr>
        </p:nvSpPr>
        <p:spPr bwMode="auto">
          <a:noFill/>
        </p:spPr>
        <p:txBody>
          <a:bodyPr anchorCtr="0" bIns="45720" compatLnSpc="1" numCol="1" tIns="45720" wrap="square">
            <a:prstTxWarp prst="textNoShape"/>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fld id="{B91AA296-A629-4692-B64D-6A0B9463AACB}" type="slidenum">
              <a:rPr sz="1400" lang="en-US" smtClean="0">
                <a:solidFill>
                  <a:prstClr val="black"/>
                </a:solidFill>
              </a:rPr>
              <a:t>79</a:t>
            </a:fld>
            <a:endParaRPr sz="1400" lang="en-US" smtClean="0">
              <a:solidFill>
                <a:prstClr val="black"/>
              </a:solidFill>
            </a:endParaRPr>
          </a:p>
        </p:txBody>
      </p:sp>
      <p:sp>
        <p:nvSpPr>
          <p:cNvPr id="1050648" name="Text Box 11"/>
          <p:cNvSpPr txBox="1">
            <a:spLocks noChangeArrowheads="1"/>
          </p:cNvSpPr>
          <p:nvPr/>
        </p:nvSpPr>
        <p:spPr bwMode="auto">
          <a:xfrm rot="5400000">
            <a:off x="3208338" y="5783262"/>
            <a:ext cx="1600200" cy="244475"/>
          </a:xfrm>
          <a:prstGeom prst="rect"/>
          <a:noFill/>
          <a:ln>
            <a:noFill/>
          </a:ln>
        </p:spPr>
        <p:txBody>
          <a:bodyPr>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defTabSz="914400" eaLnBrk="0" fontAlgn="base" hangingPunct="0">
              <a:spcBef>
                <a:spcPct val="0"/>
              </a:spcBef>
              <a:spcAft>
                <a:spcPct val="0"/>
              </a:spcAft>
            </a:pPr>
            <a:r>
              <a:rPr sz="1000" lang="en-US" smtClean="0">
                <a:solidFill>
                  <a:prstClr val="black"/>
                </a:solidFill>
                <a:latin typeface="Times New Roman" pitchFamily="18" charset="0"/>
              </a:rPr>
              <a:t>Kurt Scholz/ Superstock</a:t>
            </a:r>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8671" name="Content Placeholder 2"/>
          <p:cNvSpPr>
            <a:spLocks noGrp="1"/>
          </p:cNvSpPr>
          <p:nvPr>
            <p:ph idx="1"/>
          </p:nvPr>
        </p:nvSpPr>
        <p:spPr>
          <a:xfrm>
            <a:off x="457200" y="609603"/>
            <a:ext cx="8229600" cy="5516563"/>
          </a:xfrm>
        </p:spPr>
        <p:txBody>
          <a:bodyPr>
            <a:normAutofit fontScale="92500" lnSpcReduction="20000"/>
          </a:bodyPr>
          <a:p>
            <a:pPr algn="just">
              <a:buNone/>
            </a:pPr>
            <a:r>
              <a:rPr dirty="0" lang="en-US" smtClean="0"/>
              <a:t>To illustrate all the 4 goals, consider the following example. </a:t>
            </a:r>
          </a:p>
          <a:p>
            <a:pPr algn="just">
              <a:buNone/>
            </a:pPr>
            <a:r>
              <a:rPr dirty="0" lang="en-US" smtClean="0"/>
              <a:t>A group of psychologists observe a number of students in order to </a:t>
            </a:r>
            <a:r>
              <a:rPr b="1" dirty="0" lang="en-US" smtClean="0">
                <a:solidFill>
                  <a:srgbClr val="00B050"/>
                </a:solidFill>
              </a:rPr>
              <a:t>describe how large their vocabulary typically is at a certain age. </a:t>
            </a:r>
            <a:r>
              <a:rPr b="1" dirty="0" lang="en-US" smtClean="0"/>
              <a:t>Then, </a:t>
            </a:r>
            <a:r>
              <a:rPr b="1" dirty="0" lang="en-US" smtClean="0">
                <a:solidFill>
                  <a:srgbClr val="7030A0"/>
                </a:solidFill>
              </a:rPr>
              <a:t>they would attempt to explain how students expand the vocabulary and why some students have limited number of vocabulary. </a:t>
            </a:r>
            <a:r>
              <a:rPr b="1" dirty="0" lang="en-US" smtClean="0">
                <a:solidFill>
                  <a:srgbClr val="00B0F0"/>
                </a:solidFill>
              </a:rPr>
              <a:t>Psychologists would predict that students with limited number of vocabulary will probably continue to do poorly in academic.</a:t>
            </a:r>
            <a:r>
              <a:rPr b="1" dirty="0" lang="en-US" smtClean="0"/>
              <a:t> Finally, </a:t>
            </a:r>
            <a:r>
              <a:rPr b="1" dirty="0" lang="en-US" smtClean="0">
                <a:solidFill>
                  <a:schemeClr val="accent6">
                    <a:lumMod val="75000"/>
                  </a:schemeClr>
                </a:solidFill>
              </a:rPr>
              <a:t>the psychologists would propose certain language learning strategies that can be used to increase the size of vocabulary of the students. </a:t>
            </a:r>
            <a:endParaRPr dirty="0" lang="en-US">
              <a:solidFill>
                <a:schemeClr val="accent6">
                  <a:lumMod val="75000"/>
                </a:schemeClr>
              </a:solidFill>
            </a:endParaRPr>
          </a:p>
        </p:txBody>
      </p:sp>
    </p:spTree>
  </p:cSld>
  <p:clrMapOvr>
    <a:masterClrMapping/>
  </p:clrMapOvr>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533" name=""/>
        <p:cNvGrpSpPr/>
        <p:nvPr/>
      </p:nvGrpSpPr>
      <p:grpSpPr>
        <a:xfrm>
          <a:off x="0" y="0"/>
          <a:ext cx="0" cy="0"/>
          <a:chOff x="0" y="0"/>
          <a:chExt cx="0" cy="0"/>
        </a:xfrm>
      </p:grpSpPr>
      <p:sp>
        <p:nvSpPr>
          <p:cNvPr id="1050649" name="Rectangle 2"/>
          <p:cNvSpPr>
            <a:spLocks noGrp="1" noChangeArrowheads="1"/>
          </p:cNvSpPr>
          <p:nvPr>
            <p:ph type="title"/>
          </p:nvPr>
        </p:nvSpPr>
        <p:spPr>
          <a:xfrm>
            <a:off x="152400" y="152400"/>
            <a:ext cx="8610600" cy="1219200"/>
          </a:xfrm>
        </p:spPr>
        <p:txBody>
          <a:bodyPr>
            <a:normAutofit fontScale="90000"/>
          </a:bodyPr>
          <a:p>
            <a:pPr eaLnBrk="1" fontAlgn="auto" hangingPunct="1">
              <a:spcAft>
                <a:spcPts val="0"/>
              </a:spcAft>
            </a:pPr>
            <a:r>
              <a:rPr dirty="0" sz="4000" lang="en-US" smtClean="0">
                <a:solidFill>
                  <a:srgbClr val="FF0000"/>
                </a:solidFill>
                <a:latin typeface="Palatino Linotype" pitchFamily="18" charset="0"/>
              </a:rPr>
              <a:t>Subliminal Threshold cont…</a:t>
            </a:r>
            <a:r>
              <a:rPr dirty="0" sz="4400" lang="en-US" smtClean="0">
                <a:latin typeface="Palatino Linotype" pitchFamily="18" charset="0"/>
              </a:rPr>
              <a:t/>
            </a:r>
            <a:br>
              <a:rPr dirty="0" sz="4400" lang="en-US" smtClean="0">
                <a:latin typeface="Palatino Linotype" pitchFamily="18" charset="0"/>
              </a:rPr>
            </a:br>
            <a:endParaRPr dirty="0" sz="4000" lang="en-US" smtClean="0"/>
          </a:p>
        </p:txBody>
      </p:sp>
      <p:sp>
        <p:nvSpPr>
          <p:cNvPr id="1050650" name="Content Placeholder 3"/>
          <p:cNvSpPr>
            <a:spLocks noGrp="1"/>
          </p:cNvSpPr>
          <p:nvPr>
            <p:ph sz="quarter" idx="1"/>
          </p:nvPr>
        </p:nvSpPr>
        <p:spPr>
          <a:xfrm>
            <a:off x="381000" y="1524000"/>
            <a:ext cx="8458200" cy="4572000"/>
          </a:xfrm>
        </p:spPr>
        <p:txBody>
          <a:bodyPr/>
          <a:p>
            <a:pPr eaLnBrk="1" hangingPunct="1">
              <a:buFont typeface="Courier New" pitchFamily="49" charset="0"/>
              <a:buChar char="o"/>
            </a:pPr>
            <a:r>
              <a:rPr sz="4000" lang="en-US" smtClean="0"/>
              <a:t>It is stimulation below absolute threshold that </a:t>
            </a:r>
            <a:r>
              <a:rPr sz="4000" lang="en-US" smtClean="0">
                <a:solidFill>
                  <a:srgbClr val="FF0000"/>
                </a:solidFill>
              </a:rPr>
              <a:t>imperceptibly/dimly printed in individual person's mind without his/her awareness.</a:t>
            </a:r>
          </a:p>
          <a:p>
            <a:pPr eaLnBrk="1" hangingPunct="1">
              <a:buFontTx/>
              <a:buNone/>
            </a:pPr>
            <a:endParaRPr lang="en-US" smtClean="0"/>
          </a:p>
        </p:txBody>
      </p:sp>
      <p:sp>
        <p:nvSpPr>
          <p:cNvPr id="1050651" name="Slide Number Placeholder 3"/>
          <p:cNvSpPr>
            <a:spLocks noGrp="1"/>
          </p:cNvSpPr>
          <p:nvPr>
            <p:ph type="sldNum" sz="quarter" idx="12"/>
          </p:nvPr>
        </p:nvSpPr>
        <p:spPr/>
        <p:txBody>
          <a:bodyPr/>
          <a:p>
            <a:fld id="{39EAB7CF-292B-4F19-B830-795D18594C08}" type="slidenum">
              <a:rPr lang="en-US" smtClean="0">
                <a:solidFill>
                  <a:srgbClr val="8CADAE">
                    <a:shade val="75000"/>
                  </a:srgbClr>
                </a:solidFill>
              </a:rPr>
              <a:t>80</a:t>
            </a:fld>
            <a:endParaRPr lang="en-US">
              <a:solidFill>
                <a:srgbClr val="8CADAE">
                  <a:shade val="75000"/>
                </a:srgbClr>
              </a:solidFill>
            </a:endParaRPr>
          </a:p>
        </p:txBody>
      </p:sp>
    </p:spTree>
  </p:cSld>
  <p:clrMapOvr>
    <a:masterClrMapping/>
  </p:clrMapOvr>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536" name=""/>
        <p:cNvGrpSpPr/>
        <p:nvPr/>
      </p:nvGrpSpPr>
      <p:grpSpPr>
        <a:xfrm>
          <a:off x="0" y="0"/>
          <a:ext cx="0" cy="0"/>
          <a:chOff x="0" y="0"/>
          <a:chExt cx="0" cy="0"/>
        </a:xfrm>
      </p:grpSpPr>
      <p:sp>
        <p:nvSpPr>
          <p:cNvPr id="1050655" name="Title 1"/>
          <p:cNvSpPr>
            <a:spLocks noGrp="1"/>
          </p:cNvSpPr>
          <p:nvPr>
            <p:ph type="title"/>
          </p:nvPr>
        </p:nvSpPr>
        <p:spPr>
          <a:xfrm>
            <a:off x="304800" y="228600"/>
            <a:ext cx="8458200" cy="990600"/>
          </a:xfrm>
        </p:spPr>
        <p:txBody>
          <a:bodyPr/>
          <a:p>
            <a:r>
              <a:rPr dirty="0" sz="3600" lang="en-US" smtClean="0">
                <a:solidFill>
                  <a:srgbClr val="7030A0"/>
                </a:solidFill>
              </a:rPr>
              <a:t/>
            </a:r>
            <a:br>
              <a:rPr dirty="0" sz="3600" lang="en-US" smtClean="0">
                <a:solidFill>
                  <a:srgbClr val="7030A0"/>
                </a:solidFill>
              </a:rPr>
            </a:br>
            <a:r>
              <a:rPr dirty="0" sz="3600" lang="en-US" smtClean="0">
                <a:solidFill>
                  <a:srgbClr val="7030A0"/>
                </a:solidFill>
              </a:rPr>
              <a:t/>
            </a:r>
            <a:br>
              <a:rPr dirty="0" sz="3600" lang="en-US" smtClean="0">
                <a:solidFill>
                  <a:srgbClr val="7030A0"/>
                </a:solidFill>
              </a:rPr>
            </a:br>
            <a:r>
              <a:rPr dirty="0" sz="3600" lang="en-US" smtClean="0">
                <a:solidFill>
                  <a:srgbClr val="7030A0"/>
                </a:solidFill>
              </a:rPr>
              <a:t/>
            </a:r>
            <a:br>
              <a:rPr dirty="0" sz="3600" lang="en-US" smtClean="0">
                <a:solidFill>
                  <a:srgbClr val="7030A0"/>
                </a:solidFill>
              </a:rPr>
            </a:br>
            <a:r>
              <a:rPr dirty="0" sz="3600" lang="en-US" smtClean="0">
                <a:solidFill>
                  <a:srgbClr val="7030A0"/>
                </a:solidFill>
              </a:rPr>
              <a:t/>
            </a:r>
            <a:br>
              <a:rPr dirty="0" sz="3600" lang="en-US" smtClean="0">
                <a:solidFill>
                  <a:srgbClr val="7030A0"/>
                </a:solidFill>
              </a:rPr>
            </a:br>
            <a:r>
              <a:rPr dirty="0" sz="3600" lang="en-US" smtClean="0">
                <a:solidFill>
                  <a:srgbClr val="7030A0"/>
                </a:solidFill>
              </a:rPr>
              <a:t>Attributes of Sensation:</a:t>
            </a:r>
            <a:r>
              <a:rPr dirty="0" sz="3600" lang="en-US" smtClean="0"/>
              <a:t/>
            </a:r>
            <a:br>
              <a:rPr dirty="0" sz="3600" lang="en-US" smtClean="0"/>
            </a:br>
            <a:endParaRPr dirty="0" lang="en-US"/>
          </a:p>
        </p:txBody>
      </p:sp>
      <p:sp>
        <p:nvSpPr>
          <p:cNvPr id="1050656" name="Content Placeholder 2"/>
          <p:cNvSpPr>
            <a:spLocks noGrp="1"/>
          </p:cNvSpPr>
          <p:nvPr>
            <p:ph sz="quarter" idx="1"/>
          </p:nvPr>
        </p:nvSpPr>
        <p:spPr>
          <a:xfrm>
            <a:off x="301625" y="1447800"/>
            <a:ext cx="8504238" cy="5638800"/>
          </a:xfrm>
        </p:spPr>
        <p:txBody>
          <a:bodyPr/>
          <a:p>
            <a:pPr algn="just" eaLnBrk="1" fontAlgn="auto" hangingPunct="1">
              <a:spcAft>
                <a:spcPts val="0"/>
              </a:spcAft>
              <a:buFont typeface="Arial" pitchFamily="34" charset="0"/>
              <a:buChar char="•"/>
            </a:pPr>
            <a:r>
              <a:rPr dirty="0" sz="2600" lang="en-US" smtClean="0">
                <a:solidFill>
                  <a:srgbClr val="FF0000"/>
                </a:solidFill>
              </a:rPr>
              <a:t>Sensory Deprivation- </a:t>
            </a:r>
            <a:r>
              <a:rPr dirty="0" sz="2600" lang="en-US" smtClean="0"/>
              <a:t>is the absence of normal level of sensory stimulation.</a:t>
            </a:r>
          </a:p>
          <a:p>
            <a:pPr algn="just" eaLnBrk="1" fontAlgn="auto" hangingPunct="1" indent="-274320" marL="274320">
              <a:spcAft>
                <a:spcPts val="0"/>
              </a:spcAft>
              <a:buFontTx/>
              <a:buChar char="-"/>
            </a:pPr>
            <a:r>
              <a:rPr dirty="0" sz="2600" lang="en-US" smtClean="0"/>
              <a:t>Human brain requires a minimum amount of sensory stimulation in order to function normally. If it is too low it is bad for the brain to function properly.</a:t>
            </a:r>
          </a:p>
          <a:p>
            <a:pPr algn="just" eaLnBrk="1" fontAlgn="auto" hangingPunct="1" indent="-274320" marL="274320">
              <a:spcAft>
                <a:spcPts val="0"/>
              </a:spcAft>
              <a:buFontTx/>
              <a:buNone/>
            </a:pPr>
            <a:r>
              <a:rPr dirty="0" sz="2600" lang="en-US" smtClean="0"/>
              <a:t>. </a:t>
            </a:r>
            <a:r>
              <a:rPr dirty="0" sz="2600" lang="en-US" smtClean="0">
                <a:solidFill>
                  <a:srgbClr val="FF0000"/>
                </a:solidFill>
              </a:rPr>
              <a:t>Sensory Overload- </a:t>
            </a:r>
            <a:r>
              <a:rPr dirty="0" sz="2600" lang="en-US" smtClean="0"/>
              <a:t>is experiencing too much amount of stimulus from the environment. This is also bad for the brain to function properly.</a:t>
            </a:r>
          </a:p>
          <a:p>
            <a:pPr algn="just" eaLnBrk="1" fontAlgn="auto" hangingPunct="1" indent="-274320" marL="274320">
              <a:spcAft>
                <a:spcPts val="0"/>
              </a:spcAft>
              <a:buFontTx/>
              <a:buNone/>
            </a:pPr>
            <a:r>
              <a:rPr dirty="0" sz="2600" lang="en-US" smtClean="0"/>
              <a:t>- Generally too little stimulation (sensory deprivation) and too much stimulation (sensory overload) can lead to fatigue and mental confusion.</a:t>
            </a:r>
          </a:p>
          <a:p>
            <a:endParaRPr dirty="0" lang="en-US"/>
          </a:p>
        </p:txBody>
      </p:sp>
      <p:sp>
        <p:nvSpPr>
          <p:cNvPr id="1050657" name="Slide Number Placeholder 3"/>
          <p:cNvSpPr>
            <a:spLocks noGrp="1"/>
          </p:cNvSpPr>
          <p:nvPr>
            <p:ph type="sldNum" sz="quarter" idx="12"/>
          </p:nvPr>
        </p:nvSpPr>
        <p:spPr/>
        <p:txBody>
          <a:bodyPr/>
          <a:p>
            <a:fld id="{FDB1C583-5CEF-45CD-ACF1-6C2B0731E18E}" type="slidenum">
              <a:rPr lang="en-US" smtClean="0">
                <a:solidFill>
                  <a:srgbClr val="8CADAE">
                    <a:shade val="75000"/>
                  </a:srgbClr>
                </a:solidFill>
              </a:rPr>
              <a:t>81</a:t>
            </a:fld>
            <a:endParaRPr lang="en-US">
              <a:solidFill>
                <a:srgbClr val="8CADAE">
                  <a:shade val="75000"/>
                </a:srgbClr>
              </a:solidFill>
            </a:endParaRPr>
          </a:p>
        </p:txBody>
      </p:sp>
    </p:spTree>
  </p:cSld>
  <p:clrMapOvr>
    <a:masterClrMapping/>
  </p:clrMapOvr>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537" name=""/>
        <p:cNvGrpSpPr/>
        <p:nvPr/>
      </p:nvGrpSpPr>
      <p:grpSpPr>
        <a:xfrm>
          <a:off x="0" y="0"/>
          <a:ext cx="0" cy="0"/>
          <a:chOff x="0" y="0"/>
          <a:chExt cx="0" cy="0"/>
        </a:xfrm>
      </p:grpSpPr>
      <p:sp>
        <p:nvSpPr>
          <p:cNvPr id="1050658" name="Rectangle 2"/>
          <p:cNvSpPr>
            <a:spLocks noGrp="1" noChangeArrowheads="1"/>
          </p:cNvSpPr>
          <p:nvPr>
            <p:ph type="title"/>
          </p:nvPr>
        </p:nvSpPr>
        <p:spPr/>
        <p:txBody>
          <a:bodyPr/>
          <a:p>
            <a:pPr eaLnBrk="1" hangingPunct="1"/>
            <a:r>
              <a:rPr sz="4000" lang="en-US" smtClean="0">
                <a:solidFill>
                  <a:srgbClr val="FF0000"/>
                </a:solidFill>
                <a:latin typeface="Palatino Linotype" pitchFamily="18" charset="0"/>
              </a:rPr>
              <a:t>Sensory Adaptation</a:t>
            </a:r>
          </a:p>
        </p:txBody>
      </p:sp>
      <p:sp>
        <p:nvSpPr>
          <p:cNvPr id="1050659" name="Slide Number Placeholder 5"/>
          <p:cNvSpPr>
            <a:spLocks noGrp="1"/>
          </p:cNvSpPr>
          <p:nvPr>
            <p:ph type="sldNum" sz="quarter" idx="12"/>
          </p:nvPr>
        </p:nvSpPr>
        <p:spPr bwMode="auto">
          <a:noFill/>
        </p:spPr>
        <p:txBody>
          <a:bodyPr anchorCtr="0" bIns="45720" compatLnSpc="1" numCol="1" tIns="45720" wrap="square">
            <a:prstTxWarp prst="textNoShape"/>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fld id="{F794EDDF-4D7A-4A99-9D37-8A85147C4923}" type="slidenum">
              <a:rPr sz="1400" lang="en-US" smtClean="0">
                <a:solidFill>
                  <a:prstClr val="black"/>
                </a:solidFill>
              </a:rPr>
              <a:t>82</a:t>
            </a:fld>
            <a:endParaRPr sz="1400" lang="en-US" smtClean="0">
              <a:solidFill>
                <a:prstClr val="black"/>
              </a:solidFill>
            </a:endParaRPr>
          </a:p>
        </p:txBody>
      </p:sp>
      <p:sp>
        <p:nvSpPr>
          <p:cNvPr id="1050660" name="Rectangle 3"/>
          <p:cNvSpPr>
            <a:spLocks noGrp="1" noChangeArrowheads="1"/>
          </p:cNvSpPr>
          <p:nvPr>
            <p:ph sz="quarter" idx="1"/>
          </p:nvPr>
        </p:nvSpPr>
        <p:spPr>
          <a:xfrm>
            <a:off x="457200" y="1600200"/>
            <a:ext cx="8229600" cy="990600"/>
          </a:xfrm>
        </p:spPr>
        <p:txBody>
          <a:bodyPr/>
          <a:p>
            <a:pPr algn="ctr" eaLnBrk="1" hangingPunct="1" indent="0" marL="0">
              <a:buFont typeface="Wingdings" pitchFamily="2" charset="2"/>
              <a:buNone/>
            </a:pPr>
            <a:r>
              <a:rPr sz="2800" lang="en-US" smtClean="0">
                <a:latin typeface="Palatino Linotype" pitchFamily="18" charset="0"/>
              </a:rPr>
              <a:t>Diminished sensitivity as a consequence of constant stimulation.</a:t>
            </a:r>
          </a:p>
        </p:txBody>
      </p:sp>
      <p:pic>
        <p:nvPicPr>
          <p:cNvPr id="2097185" name="Picture 4"/>
          <p:cNvPicPr>
            <a:picLocks noChangeAspect="1" noChangeArrowheads="1"/>
          </p:cNvPicPr>
          <p:nvPr/>
        </p:nvPicPr>
        <p:blipFill>
          <a:blip xmlns:r="http://schemas.openxmlformats.org/officeDocument/2006/relationships" r:embed="rId1"/>
          <a:srcRect/>
          <a:stretch>
            <a:fillRect/>
          </a:stretch>
        </p:blipFill>
        <p:spPr bwMode="auto">
          <a:xfrm>
            <a:off x="2743200" y="2895600"/>
            <a:ext cx="3657600" cy="2451100"/>
          </a:xfrm>
          <a:prstGeom prst="rect"/>
          <a:noFill/>
          <a:ln>
            <a:noFill/>
          </a:ln>
        </p:spPr>
      </p:pic>
      <p:sp>
        <p:nvSpPr>
          <p:cNvPr id="1050661" name="Text Box 5"/>
          <p:cNvSpPr txBox="1">
            <a:spLocks noChangeArrowheads="1"/>
          </p:cNvSpPr>
          <p:nvPr/>
        </p:nvSpPr>
        <p:spPr bwMode="auto">
          <a:xfrm>
            <a:off x="1468438" y="5562600"/>
            <a:ext cx="7604125" cy="1200150"/>
          </a:xfrm>
          <a:prstGeom prst="rect"/>
          <a:noFill/>
          <a:ln>
            <a:noFill/>
          </a:ln>
        </p:spPr>
        <p:txBody>
          <a:bodyPr wrap="none">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algn="ctr" defTabSz="914400" eaLnBrk="0" fontAlgn="base" hangingPunct="0">
              <a:spcBef>
                <a:spcPct val="0"/>
              </a:spcBef>
              <a:spcAft>
                <a:spcPct val="0"/>
              </a:spcAft>
            </a:pPr>
            <a:r>
              <a:rPr lang="en-US" smtClean="0">
                <a:solidFill>
                  <a:prstClr val="black"/>
                </a:solidFill>
                <a:latin typeface="Palatino Linotype" pitchFamily="18" charset="0"/>
              </a:rPr>
              <a:t>Put a band aid on your arm and after awhile you don’t</a:t>
            </a:r>
          </a:p>
          <a:p>
            <a:pPr algn="ctr" defTabSz="914400" eaLnBrk="0" fontAlgn="base" hangingPunct="0">
              <a:spcBef>
                <a:spcPct val="0"/>
              </a:spcBef>
              <a:spcAft>
                <a:spcPct val="0"/>
              </a:spcAft>
            </a:pPr>
            <a:r>
              <a:rPr lang="en-US" smtClean="0">
                <a:solidFill>
                  <a:prstClr val="black"/>
                </a:solidFill>
                <a:latin typeface="Palatino Linotype" pitchFamily="18" charset="0"/>
              </a:rPr>
              <a:t> sense it. You smell a bad odor in a room, but…</a:t>
            </a:r>
          </a:p>
          <a:p>
            <a:pPr algn="ctr" defTabSz="914400" eaLnBrk="0" fontAlgn="base" hangingPunct="0">
              <a:spcBef>
                <a:spcPct val="0"/>
              </a:spcBef>
              <a:spcAft>
                <a:spcPct val="0"/>
              </a:spcAft>
            </a:pPr>
            <a:endParaRPr lang="en-US" smtClean="0">
              <a:solidFill>
                <a:prstClr val="black"/>
              </a:solidFill>
              <a:latin typeface="Palatino Linotype" pitchFamily="18" charset="0"/>
            </a:endParaRPr>
          </a:p>
        </p:txBody>
      </p:sp>
    </p:spTree>
  </p:cSld>
  <p:clrMapOvr>
    <a:masterClrMapping/>
  </p:clrMapOvr>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540" name=""/>
        <p:cNvGrpSpPr/>
        <p:nvPr/>
      </p:nvGrpSpPr>
      <p:grpSpPr>
        <a:xfrm>
          <a:off x="0" y="0"/>
          <a:ext cx="0" cy="0"/>
          <a:chOff x="0" y="0"/>
          <a:chExt cx="0" cy="0"/>
        </a:xfrm>
      </p:grpSpPr>
      <p:sp>
        <p:nvSpPr>
          <p:cNvPr id="1050665" name="Title 1"/>
          <p:cNvSpPr>
            <a:spLocks noGrp="1"/>
          </p:cNvSpPr>
          <p:nvPr>
            <p:ph type="title"/>
          </p:nvPr>
        </p:nvSpPr>
        <p:spPr/>
        <p:txBody>
          <a:bodyPr/>
          <a:p>
            <a:r>
              <a:rPr lang="en-US" smtClean="0">
                <a:solidFill>
                  <a:srgbClr val="0070C0"/>
                </a:solidFill>
              </a:rPr>
              <a:t>Attributes of sensation cont….</a:t>
            </a:r>
          </a:p>
        </p:txBody>
      </p:sp>
      <p:sp>
        <p:nvSpPr>
          <p:cNvPr id="1050666" name="Content Placeholder 2"/>
          <p:cNvSpPr>
            <a:spLocks noGrp="1"/>
          </p:cNvSpPr>
          <p:nvPr>
            <p:ph sz="quarter" idx="1"/>
          </p:nvPr>
        </p:nvSpPr>
        <p:spPr>
          <a:xfrm>
            <a:off x="301625" y="1527175"/>
            <a:ext cx="8504238" cy="4572000"/>
          </a:xfrm>
        </p:spPr>
        <p:txBody>
          <a:bodyPr/>
          <a:p>
            <a:r>
              <a:rPr b="1" lang="en-US" u="sng" smtClean="0">
                <a:solidFill>
                  <a:srgbClr val="FF0000"/>
                </a:solidFill>
              </a:rPr>
              <a:t>Sensory Interaction</a:t>
            </a:r>
            <a:r>
              <a:rPr b="1" lang="en-US" smtClean="0">
                <a:solidFill>
                  <a:srgbClr val="FF0000"/>
                </a:solidFill>
              </a:rPr>
              <a:t>: </a:t>
            </a:r>
            <a:r>
              <a:rPr b="1" lang="en-US" smtClean="0"/>
              <a:t>-</a:t>
            </a:r>
            <a:r>
              <a:rPr lang="en-US" smtClean="0"/>
              <a:t> refers to the principle that one sense may influence another, as when the smell of food influences its taste.</a:t>
            </a:r>
          </a:p>
          <a:p>
            <a:r>
              <a:rPr b="1" lang="en-US" u="sng" smtClean="0">
                <a:solidFill>
                  <a:srgbClr val="FF0000"/>
                </a:solidFill>
              </a:rPr>
              <a:t>Sensory Restriction</a:t>
            </a:r>
            <a:r>
              <a:rPr b="1" lang="en-US" smtClean="0">
                <a:solidFill>
                  <a:srgbClr val="FF0000"/>
                </a:solidFill>
              </a:rPr>
              <a:t>:</a:t>
            </a:r>
            <a:r>
              <a:rPr lang="en-US" smtClean="0">
                <a:solidFill>
                  <a:srgbClr val="FF0000"/>
                </a:solidFill>
              </a:rPr>
              <a:t> </a:t>
            </a:r>
            <a:r>
              <a:rPr lang="en-US" smtClean="0"/>
              <a:t>people temporarily or permanently deprived of their senses typically compensate by becoming more acutely aware of information from the other senses.</a:t>
            </a:r>
          </a:p>
          <a:p>
            <a:r>
              <a:rPr lang="en-US" smtClean="0"/>
              <a:t>the reduction of sensory input often evokes a </a:t>
            </a:r>
            <a:r>
              <a:rPr lang="en-US" smtClean="0">
                <a:solidFill>
                  <a:srgbClr val="0000FF"/>
                </a:solidFill>
              </a:rPr>
              <a:t>heightened sensitivity to all forms of sensation</a:t>
            </a:r>
            <a:r>
              <a:rPr lang="en-US" smtClean="0"/>
              <a:t>.</a:t>
            </a:r>
          </a:p>
        </p:txBody>
      </p:sp>
      <p:sp>
        <p:nvSpPr>
          <p:cNvPr id="1050667" name="Slide Number Placeholder 3"/>
          <p:cNvSpPr>
            <a:spLocks noGrp="1"/>
          </p:cNvSpPr>
          <p:nvPr>
            <p:ph type="sldNum" sz="quarter" idx="12"/>
          </p:nvPr>
        </p:nvSpPr>
        <p:spPr/>
        <p:txBody>
          <a:bodyPr/>
          <a:p>
            <a:fld id="{B19A3DC5-BFDA-4F57-AD7B-C16C12070B20}" type="slidenum">
              <a:rPr lang="en-US" smtClean="0">
                <a:solidFill>
                  <a:srgbClr val="8CADAE">
                    <a:shade val="75000"/>
                  </a:srgbClr>
                </a:solidFill>
              </a:rPr>
              <a:t>83</a:t>
            </a:fld>
            <a:endParaRPr lang="en-US">
              <a:solidFill>
                <a:srgbClr val="8CADAE">
                  <a:shade val="75000"/>
                </a:srgbClr>
              </a:solidFill>
            </a:endParaRPr>
          </a:p>
        </p:txBody>
      </p:sp>
    </p:spTree>
  </p:cSld>
  <p:clrMapOvr>
    <a:masterClrMapping/>
  </p:clrMapOvr>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541" name=""/>
        <p:cNvGrpSpPr/>
        <p:nvPr/>
      </p:nvGrpSpPr>
      <p:grpSpPr>
        <a:xfrm>
          <a:off x="0" y="0"/>
          <a:ext cx="0" cy="0"/>
          <a:chOff x="0" y="0"/>
          <a:chExt cx="0" cy="0"/>
        </a:xfrm>
      </p:grpSpPr>
      <p:sp>
        <p:nvSpPr>
          <p:cNvPr id="1050668" name="Title 1"/>
          <p:cNvSpPr>
            <a:spLocks noGrp="1"/>
          </p:cNvSpPr>
          <p:nvPr>
            <p:ph type="title"/>
          </p:nvPr>
        </p:nvSpPr>
        <p:spPr>
          <a:xfrm>
            <a:off x="301625" y="228600"/>
            <a:ext cx="8534400" cy="990600"/>
          </a:xfrm>
        </p:spPr>
        <p:txBody>
          <a:bodyPr/>
          <a:p>
            <a:r>
              <a:rPr b="1" lang="en-US" smtClean="0">
                <a:solidFill>
                  <a:srgbClr val="FF0000"/>
                </a:solidFill>
              </a:rPr>
              <a:t>2.2. Perception and Perceptual Process</a:t>
            </a:r>
          </a:p>
        </p:txBody>
      </p:sp>
      <p:sp>
        <p:nvSpPr>
          <p:cNvPr id="1050669" name="Content Placeholder 2"/>
          <p:cNvSpPr>
            <a:spLocks noGrp="1"/>
          </p:cNvSpPr>
          <p:nvPr>
            <p:ph sz="quarter" idx="1"/>
          </p:nvPr>
        </p:nvSpPr>
        <p:spPr>
          <a:xfrm>
            <a:off x="301625" y="1371600"/>
            <a:ext cx="8504238" cy="5486400"/>
          </a:xfrm>
        </p:spPr>
        <p:txBody>
          <a:bodyPr/>
          <a:p>
            <a:pPr algn="just">
              <a:buClr>
                <a:srgbClr val="D16349"/>
              </a:buClr>
            </a:pPr>
            <a:r>
              <a:rPr dirty="0" sz="2800" lang="en-US"/>
              <a:t>A sensation may be combined with other sensations and your past experience to yield </a:t>
            </a:r>
            <a:r>
              <a:rPr b="1" dirty="0" sz="2800" lang="en-US">
                <a:solidFill>
                  <a:srgbClr val="FF0000"/>
                </a:solidFill>
              </a:rPr>
              <a:t>a perception</a:t>
            </a:r>
            <a:r>
              <a:rPr b="1" dirty="0" sz="2800" lang="en-US" smtClean="0">
                <a:solidFill>
                  <a:srgbClr val="FF0000"/>
                </a:solidFill>
              </a:rPr>
              <a:t>.</a:t>
            </a:r>
            <a:endParaRPr dirty="0" sz="2600" lang="en-US" u="sng" smtClean="0">
              <a:solidFill>
                <a:prstClr val="black"/>
              </a:solidFill>
            </a:endParaRPr>
          </a:p>
          <a:p>
            <a:pPr algn="just">
              <a:buClr>
                <a:srgbClr val="D16349"/>
              </a:buClr>
            </a:pPr>
            <a:r>
              <a:rPr dirty="0" sz="2600" lang="en-US" u="sng" smtClean="0">
                <a:solidFill>
                  <a:prstClr val="black"/>
                </a:solidFill>
              </a:rPr>
              <a:t>Perception</a:t>
            </a:r>
            <a:r>
              <a:rPr dirty="0" sz="2600" lang="en-US" smtClean="0">
                <a:solidFill>
                  <a:prstClr val="black"/>
                </a:solidFill>
              </a:rPr>
              <a:t> </a:t>
            </a:r>
            <a:r>
              <a:rPr dirty="0" sz="2600" lang="en-US">
                <a:solidFill>
                  <a:prstClr val="black"/>
                </a:solidFill>
              </a:rPr>
              <a:t>– processing of information done by the brain – mental processes that organize and interpret sensory information that has been transmitted to the brain. </a:t>
            </a:r>
          </a:p>
          <a:p>
            <a:pPr algn="just" indent="0" marL="0">
              <a:buClr>
                <a:srgbClr val="D16349"/>
              </a:buClr>
              <a:buFont typeface="Wingdings 2" pitchFamily="18" charset="2"/>
              <a:buNone/>
            </a:pPr>
            <a:r>
              <a:rPr b="1" dirty="0" sz="2600" lang="en-US" smtClean="0">
                <a:solidFill>
                  <a:prstClr val="black"/>
                </a:solidFill>
              </a:rPr>
              <a:t>Characteristics of Perception</a:t>
            </a:r>
          </a:p>
          <a:p>
            <a:pPr algn="just">
              <a:buClr>
                <a:srgbClr val="D16349"/>
              </a:buClr>
            </a:pPr>
            <a:r>
              <a:rPr dirty="0" lang="en-US" smtClean="0">
                <a:solidFill>
                  <a:prstClr val="black"/>
                </a:solidFill>
              </a:rPr>
              <a:t>It </a:t>
            </a:r>
            <a:r>
              <a:rPr dirty="0" lang="en-US">
                <a:solidFill>
                  <a:prstClr val="black"/>
                </a:solidFill>
              </a:rPr>
              <a:t>is one’s personal interpretation of an external event </a:t>
            </a:r>
            <a:endParaRPr dirty="0" lang="en-US" smtClean="0">
              <a:solidFill>
                <a:prstClr val="black"/>
              </a:solidFill>
            </a:endParaRPr>
          </a:p>
          <a:p>
            <a:pPr algn="just">
              <a:buClr>
                <a:srgbClr val="D16349"/>
              </a:buClr>
            </a:pPr>
            <a:r>
              <a:rPr dirty="0" lang="en-US">
                <a:solidFill>
                  <a:prstClr val="black"/>
                </a:solidFill>
              </a:rPr>
              <a:t>It is the result of previous experiences </a:t>
            </a:r>
          </a:p>
          <a:p>
            <a:pPr algn="just">
              <a:buClr>
                <a:srgbClr val="D16349"/>
              </a:buClr>
            </a:pPr>
            <a:endParaRPr dirty="0" lang="en-US">
              <a:solidFill>
                <a:prstClr val="black"/>
              </a:solidFill>
            </a:endParaRPr>
          </a:p>
          <a:p>
            <a:pPr indent="0" marL="0">
              <a:buFont typeface="Wingdings 2" pitchFamily="18" charset="2"/>
              <a:buNone/>
            </a:pPr>
            <a:endParaRPr dirty="0" lang="en-US"/>
          </a:p>
        </p:txBody>
      </p:sp>
      <p:sp>
        <p:nvSpPr>
          <p:cNvPr id="1050670" name="Slide Number Placeholder 3"/>
          <p:cNvSpPr>
            <a:spLocks noGrp="1"/>
          </p:cNvSpPr>
          <p:nvPr>
            <p:ph type="sldNum" sz="quarter" idx="12"/>
          </p:nvPr>
        </p:nvSpPr>
        <p:spPr/>
        <p:txBody>
          <a:bodyPr/>
          <a:p>
            <a:fld id="{504E8761-53DE-49E6-8816-838F04EBFB6E}" type="slidenum">
              <a:rPr lang="en-US" smtClean="0">
                <a:solidFill>
                  <a:srgbClr val="8CADAE">
                    <a:shade val="75000"/>
                  </a:srgbClr>
                </a:solidFill>
              </a:rPr>
              <a:t>84</a:t>
            </a:fld>
            <a:endParaRPr lang="en-US">
              <a:solidFill>
                <a:srgbClr val="8CADAE">
                  <a:shade val="75000"/>
                </a:srgbClr>
              </a:solidFill>
            </a:endParaRPr>
          </a:p>
        </p:txBody>
      </p:sp>
    </p:spTree>
  </p:cSld>
  <p:clrMapOvr>
    <a:masterClrMapping/>
  </p:clrMapOvr>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542" name=""/>
        <p:cNvGrpSpPr/>
        <p:nvPr/>
      </p:nvGrpSpPr>
      <p:grpSpPr>
        <a:xfrm>
          <a:off x="0" y="0"/>
          <a:ext cx="0" cy="0"/>
          <a:chOff x="0" y="0"/>
          <a:chExt cx="0" cy="0"/>
        </a:xfrm>
      </p:grpSpPr>
      <p:sp>
        <p:nvSpPr>
          <p:cNvPr id="1050671" name="Title 1"/>
          <p:cNvSpPr>
            <a:spLocks noGrp="1"/>
          </p:cNvSpPr>
          <p:nvPr>
            <p:ph type="title"/>
          </p:nvPr>
        </p:nvSpPr>
        <p:spPr/>
        <p:txBody>
          <a:bodyPr/>
          <a:p>
            <a:pPr algn="l"/>
            <a:r>
              <a:rPr b="1" lang="en-US" smtClean="0">
                <a:solidFill>
                  <a:srgbClr val="FF0000"/>
                </a:solidFill>
              </a:rPr>
              <a:t>   Cont.…</a:t>
            </a:r>
          </a:p>
        </p:txBody>
      </p:sp>
      <p:sp>
        <p:nvSpPr>
          <p:cNvPr id="1050672" name="Content Placeholder 2"/>
          <p:cNvSpPr>
            <a:spLocks noGrp="1"/>
          </p:cNvSpPr>
          <p:nvPr>
            <p:ph sz="quarter" idx="1"/>
          </p:nvPr>
        </p:nvSpPr>
        <p:spPr>
          <a:xfrm>
            <a:off x="304800" y="1371600"/>
            <a:ext cx="8504238" cy="5029200"/>
          </a:xfrm>
        </p:spPr>
        <p:txBody>
          <a:bodyPr/>
          <a:p>
            <a:pPr algn="just">
              <a:buClr>
                <a:srgbClr val="D16349"/>
              </a:buClr>
            </a:pPr>
            <a:r>
              <a:rPr dirty="0" lang="en-US" smtClean="0">
                <a:solidFill>
                  <a:prstClr val="black"/>
                </a:solidFill>
              </a:rPr>
              <a:t>It </a:t>
            </a:r>
            <a:r>
              <a:rPr dirty="0" lang="en-US">
                <a:solidFill>
                  <a:prstClr val="black"/>
                </a:solidFill>
              </a:rPr>
              <a:t>is greatly influenced by goals </a:t>
            </a:r>
          </a:p>
          <a:p>
            <a:pPr algn="just">
              <a:buClr>
                <a:srgbClr val="D16349"/>
              </a:buClr>
            </a:pPr>
            <a:r>
              <a:rPr dirty="0" lang="en-US">
                <a:solidFill>
                  <a:prstClr val="black"/>
                </a:solidFill>
              </a:rPr>
              <a:t>It depends upon the normal functioning of sense organs. </a:t>
            </a:r>
          </a:p>
          <a:p>
            <a:pPr algn="just">
              <a:buClr>
                <a:srgbClr val="D16349"/>
              </a:buClr>
            </a:pPr>
            <a:r>
              <a:rPr dirty="0" lang="en-US">
                <a:solidFill>
                  <a:prstClr val="black"/>
                </a:solidFill>
              </a:rPr>
              <a:t>It is selective and affected by our organization</a:t>
            </a:r>
            <a:r>
              <a:rPr dirty="0" lang="en-US" smtClean="0">
                <a:solidFill>
                  <a:prstClr val="black"/>
                </a:solidFill>
              </a:rPr>
              <a:t>.</a:t>
            </a:r>
            <a:endParaRPr dirty="0" sz="3200" lang="en-US">
              <a:solidFill>
                <a:srgbClr val="000000"/>
              </a:solidFill>
            </a:endParaRPr>
          </a:p>
          <a:p>
            <a:pPr algn="just" indent="0" marL="0">
              <a:buClr>
                <a:srgbClr val="D16349"/>
              </a:buClr>
              <a:buFont typeface="Wingdings 2" pitchFamily="18" charset="2"/>
              <a:buNone/>
            </a:pPr>
            <a:r>
              <a:rPr dirty="0" sz="3200" lang="en-US" smtClean="0">
                <a:solidFill>
                  <a:srgbClr val="000000"/>
                </a:solidFill>
              </a:rPr>
              <a:t>Perception involves </a:t>
            </a:r>
            <a:r>
              <a:rPr b="1" dirty="0" sz="3200" lang="en-US" smtClean="0">
                <a:solidFill>
                  <a:srgbClr val="000000"/>
                </a:solidFill>
              </a:rPr>
              <a:t>three basic processes: </a:t>
            </a:r>
          </a:p>
          <a:p>
            <a:pPr algn="just" indent="0" marL="0">
              <a:buClr>
                <a:srgbClr val="D16349"/>
              </a:buClr>
              <a:buFont typeface="Wingdings 2" pitchFamily="18" charset="2"/>
              <a:buNone/>
            </a:pPr>
            <a:r>
              <a:rPr dirty="0" sz="3200" lang="en-US" smtClean="0">
                <a:solidFill>
                  <a:srgbClr val="FF0000"/>
                </a:solidFill>
              </a:rPr>
              <a:t>1. Selective Attention</a:t>
            </a:r>
          </a:p>
          <a:p>
            <a:pPr algn="just" indent="0" marL="0">
              <a:buClr>
                <a:srgbClr val="D16349"/>
              </a:buClr>
              <a:buFont typeface="Wingdings 2" pitchFamily="18" charset="2"/>
              <a:buNone/>
            </a:pPr>
            <a:r>
              <a:rPr dirty="0" sz="3200" lang="en-US" smtClean="0">
                <a:solidFill>
                  <a:srgbClr val="FF0000"/>
                </a:solidFill>
              </a:rPr>
              <a:t>2. Organization</a:t>
            </a:r>
          </a:p>
          <a:p>
            <a:pPr algn="just" indent="0" marL="0">
              <a:buClr>
                <a:srgbClr val="D16349"/>
              </a:buClr>
              <a:buFont typeface="Wingdings 2" pitchFamily="18" charset="2"/>
              <a:buNone/>
            </a:pPr>
            <a:r>
              <a:rPr dirty="0" sz="3200" lang="en-US" smtClean="0">
                <a:solidFill>
                  <a:srgbClr val="FF0000"/>
                </a:solidFill>
              </a:rPr>
              <a:t>3. Interpretation.</a:t>
            </a:r>
          </a:p>
          <a:p>
            <a:pPr indent="0" marL="0">
              <a:buFont typeface="Wingdings 2" pitchFamily="18" charset="2"/>
              <a:buNone/>
            </a:pPr>
            <a:endParaRPr dirty="0" sz="3200" lang="en-US" smtClean="0"/>
          </a:p>
        </p:txBody>
      </p:sp>
      <p:sp>
        <p:nvSpPr>
          <p:cNvPr id="1050673" name="Slide Number Placeholder 3"/>
          <p:cNvSpPr>
            <a:spLocks noGrp="1"/>
          </p:cNvSpPr>
          <p:nvPr>
            <p:ph type="sldNum" sz="quarter" idx="12"/>
          </p:nvPr>
        </p:nvSpPr>
        <p:spPr/>
        <p:txBody>
          <a:bodyPr/>
          <a:p>
            <a:fld id="{9F4F89C0-7FBD-475A-9ED2-C71988EF5D41}" type="slidenum">
              <a:rPr lang="en-US" smtClean="0">
                <a:solidFill>
                  <a:srgbClr val="8CADAE">
                    <a:shade val="75000"/>
                  </a:srgbClr>
                </a:solidFill>
              </a:rPr>
              <a:t>85</a:t>
            </a:fld>
            <a:endParaRPr lang="en-US">
              <a:solidFill>
                <a:srgbClr val="8CADAE">
                  <a:shade val="75000"/>
                </a:srgbClr>
              </a:solidFill>
            </a:endParaRPr>
          </a:p>
        </p:txBody>
      </p:sp>
    </p:spTree>
  </p:cSld>
  <p:clrMapOvr>
    <a:masterClrMapping/>
  </p:clrMapOvr>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543" name=""/>
        <p:cNvGrpSpPr/>
        <p:nvPr/>
      </p:nvGrpSpPr>
      <p:grpSpPr>
        <a:xfrm>
          <a:off x="0" y="0"/>
          <a:ext cx="0" cy="0"/>
          <a:chOff x="0" y="0"/>
          <a:chExt cx="0" cy="0"/>
        </a:xfrm>
      </p:grpSpPr>
      <p:sp>
        <p:nvSpPr>
          <p:cNvPr id="1050674" name="Title 1"/>
          <p:cNvSpPr>
            <a:spLocks noGrp="1"/>
          </p:cNvSpPr>
          <p:nvPr>
            <p:ph type="title"/>
          </p:nvPr>
        </p:nvSpPr>
        <p:spPr>
          <a:xfrm>
            <a:off x="301625" y="0"/>
            <a:ext cx="8534400" cy="990600"/>
          </a:xfrm>
        </p:spPr>
        <p:txBody>
          <a:bodyPr/>
          <a:p>
            <a:pPr algn="l"/>
            <a:r>
              <a:rPr dirty="0" lang="en-US" smtClean="0"/>
              <a:t> Cont.….</a:t>
            </a:r>
            <a:endParaRPr dirty="0" lang="en-US"/>
          </a:p>
        </p:txBody>
      </p:sp>
      <p:sp>
        <p:nvSpPr>
          <p:cNvPr id="1050675" name="Content Placeholder 2"/>
          <p:cNvSpPr>
            <a:spLocks noGrp="1"/>
          </p:cNvSpPr>
          <p:nvPr>
            <p:ph sz="quarter" idx="1"/>
          </p:nvPr>
        </p:nvSpPr>
        <p:spPr>
          <a:xfrm>
            <a:off x="301625" y="1295400"/>
            <a:ext cx="8504238" cy="4803775"/>
          </a:xfrm>
        </p:spPr>
        <p:txBody>
          <a:bodyPr/>
          <a:p>
            <a:pPr indent="0" marL="0">
              <a:buFont typeface="Wingdings 2" pitchFamily="18" charset="2"/>
              <a:buNone/>
            </a:pPr>
            <a:r>
              <a:rPr b="1" dirty="0" lang="en-US" smtClean="0">
                <a:solidFill>
                  <a:srgbClr val="FF0000"/>
                </a:solidFill>
              </a:rPr>
              <a:t>1. </a:t>
            </a:r>
            <a:r>
              <a:rPr b="1" dirty="0" sz="3200" lang="en-US" smtClean="0">
                <a:solidFill>
                  <a:srgbClr val="FF0000"/>
                </a:solidFill>
              </a:rPr>
              <a:t>Selective Attention</a:t>
            </a:r>
          </a:p>
          <a:p>
            <a:r>
              <a:rPr dirty="0" sz="3200" kern="1400" lang="en-US" smtClean="0">
                <a:latin typeface="Times New Roman"/>
                <a:ea typeface="Times New Roman"/>
              </a:rPr>
              <a:t>The first step in perception is selective attention in which we select the stimuli to which we will attend. </a:t>
            </a:r>
          </a:p>
          <a:p>
            <a:r>
              <a:rPr dirty="0" sz="3200" kern="1400" lang="en-US" smtClean="0">
                <a:latin typeface="Times New Roman"/>
                <a:ea typeface="Times New Roman"/>
              </a:rPr>
              <a:t>At any given moment, our sense organs are bombarded by a multitude of stimuli; yet we perceive only a few of them clearly.</a:t>
            </a:r>
          </a:p>
          <a:p>
            <a:pPr indent="0" marL="0">
              <a:buFont typeface="Wingdings 2" pitchFamily="18" charset="2"/>
              <a:buNone/>
            </a:pPr>
            <a:r>
              <a:rPr dirty="0" sz="3200" kern="1400" lang="en-US" smtClean="0">
                <a:solidFill>
                  <a:srgbClr val="FF0000"/>
                </a:solidFill>
                <a:latin typeface="Times New Roman"/>
              </a:rPr>
              <a:t>There are three groups of factors that influence the process of selective attention. </a:t>
            </a:r>
          </a:p>
          <a:p>
            <a:pPr indent="0" marL="0">
              <a:buFont typeface="Wingdings 2" pitchFamily="18" charset="2"/>
              <a:buNone/>
            </a:pPr>
            <a:endParaRPr b="1" dirty="0" lang="en-US"/>
          </a:p>
        </p:txBody>
      </p:sp>
      <p:sp>
        <p:nvSpPr>
          <p:cNvPr id="1050676" name="Slide Number Placeholder 3"/>
          <p:cNvSpPr>
            <a:spLocks noGrp="1"/>
          </p:cNvSpPr>
          <p:nvPr>
            <p:ph type="sldNum" sz="quarter" idx="12"/>
          </p:nvPr>
        </p:nvSpPr>
        <p:spPr/>
        <p:txBody>
          <a:bodyPr/>
          <a:p>
            <a:fld id="{A850490F-9742-481E-97AF-E5FBB1C6A0CB}" type="slidenum">
              <a:rPr lang="en-US" smtClean="0">
                <a:solidFill>
                  <a:srgbClr val="8CADAE">
                    <a:shade val="75000"/>
                  </a:srgbClr>
                </a:solidFill>
              </a:rPr>
              <a:t>86</a:t>
            </a:fld>
            <a:endParaRPr dirty="0" lang="en-US">
              <a:solidFill>
                <a:srgbClr val="8CADAE">
                  <a:shade val="75000"/>
                </a:srgbClr>
              </a:solidFill>
            </a:endParaRPr>
          </a:p>
        </p:txBody>
      </p:sp>
    </p:spTree>
  </p:cSld>
  <p:clrMapOvr>
    <a:masterClrMapping/>
  </p:clrMapOvr>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544" name=""/>
        <p:cNvGrpSpPr/>
        <p:nvPr/>
      </p:nvGrpSpPr>
      <p:grpSpPr>
        <a:xfrm>
          <a:off x="0" y="0"/>
          <a:ext cx="0" cy="0"/>
          <a:chOff x="0" y="0"/>
          <a:chExt cx="0" cy="0"/>
        </a:xfrm>
      </p:grpSpPr>
      <p:sp>
        <p:nvSpPr>
          <p:cNvPr id="1050677" name="Title 1"/>
          <p:cNvSpPr>
            <a:spLocks noGrp="1"/>
          </p:cNvSpPr>
          <p:nvPr>
            <p:ph type="title"/>
          </p:nvPr>
        </p:nvSpPr>
        <p:spPr>
          <a:xfrm>
            <a:off x="609600" y="228600"/>
            <a:ext cx="8534400" cy="533400"/>
          </a:xfrm>
        </p:spPr>
        <p:txBody>
          <a:bodyPr/>
          <a:p>
            <a:pPr algn="l"/>
            <a:r>
              <a:rPr b="1" lang="en-US" smtClean="0">
                <a:solidFill>
                  <a:srgbClr val="FF0000"/>
                </a:solidFill>
              </a:rPr>
              <a:t>i) Environmental/Stimulus Factors</a:t>
            </a:r>
          </a:p>
        </p:txBody>
      </p:sp>
      <p:sp>
        <p:nvSpPr>
          <p:cNvPr id="1050678" name="Content Placeholder 2"/>
          <p:cNvSpPr>
            <a:spLocks noGrp="1"/>
          </p:cNvSpPr>
          <p:nvPr>
            <p:ph sz="quarter" idx="1"/>
          </p:nvPr>
        </p:nvSpPr>
        <p:spPr>
          <a:xfrm>
            <a:off x="301625" y="1447800"/>
            <a:ext cx="8504238" cy="4876800"/>
          </a:xfrm>
        </p:spPr>
        <p:txBody>
          <a:bodyPr/>
          <a:p>
            <a:r>
              <a:rPr b="1" lang="en-US" smtClean="0"/>
              <a:t>Intensity:  </a:t>
            </a:r>
            <a:r>
              <a:rPr lang="en-US" smtClean="0"/>
              <a:t>The more intense the stimulus the more it will be attended. A bright color will attract us more than a dull one.  </a:t>
            </a:r>
          </a:p>
          <a:p>
            <a:r>
              <a:rPr b="1" lang="en-US" smtClean="0"/>
              <a:t>Size:  </a:t>
            </a:r>
            <a:r>
              <a:rPr lang="en-US" smtClean="0"/>
              <a:t>We tend to notice larger compared to smaller ones. </a:t>
            </a:r>
          </a:p>
          <a:p>
            <a:r>
              <a:rPr b="1" lang="en-US" smtClean="0"/>
              <a:t>Contrast:</a:t>
            </a:r>
            <a:r>
              <a:rPr lang="en-US" smtClean="0"/>
              <a:t>  What contrasts with the surrounding environment attracts attention easily. For example a banana  in a bowel of oranges.</a:t>
            </a:r>
          </a:p>
          <a:p>
            <a:r>
              <a:rPr b="1" lang="en-US" smtClean="0"/>
              <a:t>Repetition:</a:t>
            </a:r>
            <a:r>
              <a:rPr lang="en-US" smtClean="0"/>
              <a:t> A fleeting stimulus will not catch our attention as easily as one, which is repeated. That is, objects </a:t>
            </a:r>
            <a:r>
              <a:rPr lang="en-US" smtClean="0">
                <a:solidFill>
                  <a:srgbClr val="FF0000"/>
                </a:solidFill>
              </a:rPr>
              <a:t>repeatedly seen attract attention</a:t>
            </a:r>
          </a:p>
        </p:txBody>
      </p:sp>
      <p:sp>
        <p:nvSpPr>
          <p:cNvPr id="1050679" name="Slide Number Placeholder 3"/>
          <p:cNvSpPr>
            <a:spLocks noGrp="1"/>
          </p:cNvSpPr>
          <p:nvPr>
            <p:ph type="sldNum" sz="quarter" idx="12"/>
          </p:nvPr>
        </p:nvSpPr>
        <p:spPr/>
        <p:txBody>
          <a:bodyPr/>
          <a:p>
            <a:fld id="{CBFD17D4-3191-45B7-9981-C39A0067C52D}" type="slidenum">
              <a:rPr lang="en-US" smtClean="0">
                <a:solidFill>
                  <a:srgbClr val="8CADAE">
                    <a:shade val="75000"/>
                  </a:srgbClr>
                </a:solidFill>
              </a:rPr>
              <a:t>87</a:t>
            </a:fld>
            <a:endParaRPr lang="en-US">
              <a:solidFill>
                <a:srgbClr val="8CADAE">
                  <a:shade val="75000"/>
                </a:srgbClr>
              </a:solidFill>
            </a:endParaRPr>
          </a:p>
        </p:txBody>
      </p:sp>
    </p:spTree>
  </p:cSld>
  <p:clrMapOvr>
    <a:masterClrMapping/>
  </p:clrMapOvr>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545" name=""/>
        <p:cNvGrpSpPr/>
        <p:nvPr/>
      </p:nvGrpSpPr>
      <p:grpSpPr>
        <a:xfrm>
          <a:off x="0" y="0"/>
          <a:ext cx="0" cy="0"/>
          <a:chOff x="0" y="0"/>
          <a:chExt cx="0" cy="0"/>
        </a:xfrm>
      </p:grpSpPr>
      <p:sp>
        <p:nvSpPr>
          <p:cNvPr id="1050680" name="Content Placeholder 2"/>
          <p:cNvSpPr>
            <a:spLocks noGrp="1"/>
          </p:cNvSpPr>
          <p:nvPr>
            <p:ph sz="quarter" idx="1"/>
          </p:nvPr>
        </p:nvSpPr>
        <p:spPr>
          <a:xfrm>
            <a:off x="152400" y="152400"/>
            <a:ext cx="8839200" cy="6705600"/>
          </a:xfrm>
        </p:spPr>
        <p:txBody>
          <a:bodyPr/>
          <a:p>
            <a:pPr>
              <a:buClr>
                <a:srgbClr val="D16349"/>
              </a:buClr>
            </a:pPr>
            <a:r>
              <a:rPr b="1" dirty="0" sz="2400" lang="en-US" smtClean="0">
                <a:solidFill>
                  <a:prstClr val="black"/>
                </a:solidFill>
              </a:rPr>
              <a:t>Movement</a:t>
            </a:r>
            <a:r>
              <a:rPr b="1" dirty="0" sz="2400" lang="en-US">
                <a:solidFill>
                  <a:prstClr val="black"/>
                </a:solidFill>
              </a:rPr>
              <a:t>: </a:t>
            </a:r>
            <a:r>
              <a:rPr dirty="0" sz="2400" lang="en-US">
                <a:solidFill>
                  <a:prstClr val="black"/>
                </a:solidFill>
              </a:rPr>
              <a:t>Something, which moves, is more likely to attract attention than something stationary.   </a:t>
            </a:r>
          </a:p>
          <a:p>
            <a:pPr>
              <a:buClr>
                <a:srgbClr val="D16349"/>
              </a:buClr>
            </a:pPr>
            <a:r>
              <a:rPr b="1" dirty="0" sz="2400" lang="en-US" smtClean="0">
                <a:solidFill>
                  <a:prstClr val="black"/>
                </a:solidFill>
              </a:rPr>
              <a:t>Novelty</a:t>
            </a:r>
            <a:r>
              <a:rPr b="1" dirty="0" sz="2400" lang="en-US">
                <a:solidFill>
                  <a:prstClr val="black"/>
                </a:solidFill>
              </a:rPr>
              <a:t>: </a:t>
            </a:r>
            <a:r>
              <a:rPr dirty="0" sz="2400" lang="en-US">
                <a:solidFill>
                  <a:prstClr val="black"/>
                </a:solidFill>
              </a:rPr>
              <a:t>A sudden or unexpected stimulus is likely to catch our attention more easily than one we have been expecting or that we have encountered. </a:t>
            </a:r>
          </a:p>
          <a:p>
            <a:pPr indent="0" marL="0">
              <a:buFont typeface="Wingdings 2" pitchFamily="18" charset="2"/>
              <a:buNone/>
            </a:pPr>
            <a:r>
              <a:rPr b="1" dirty="0" sz="2400" lang="en-US" smtClean="0">
                <a:solidFill>
                  <a:srgbClr val="FF0000"/>
                </a:solidFill>
              </a:rPr>
              <a:t>ii) Psychological Factors</a:t>
            </a:r>
          </a:p>
          <a:p>
            <a:r>
              <a:rPr b="1" dirty="0" sz="2400" lang="en-US" smtClean="0"/>
              <a:t>Motives and needs: </a:t>
            </a:r>
            <a:r>
              <a:rPr dirty="0" sz="2400" lang="en-US" smtClean="0"/>
              <a:t>If you are hungry you give attention on TV commercials for Pizza or hamburger than others notice.</a:t>
            </a:r>
          </a:p>
          <a:p>
            <a:r>
              <a:rPr b="1" dirty="0" sz="2400" lang="en-US" smtClean="0"/>
              <a:t>Emotions: </a:t>
            </a:r>
            <a:r>
              <a:rPr dirty="0" sz="2400" lang="en-US" smtClean="0"/>
              <a:t>If you are lonely you give attention for couples and consider as if all are happy</a:t>
            </a:r>
          </a:p>
          <a:p>
            <a:r>
              <a:rPr b="1" dirty="0" sz="2400" lang="en-US" smtClean="0"/>
              <a:t>Personality and Interests: </a:t>
            </a:r>
            <a:r>
              <a:rPr dirty="0" sz="2400" lang="en-US" smtClean="0"/>
              <a:t>Individuals give attention on things they are interested. E.g. Husband may watch game while his wife may listen to music in the stadium. </a:t>
            </a:r>
          </a:p>
          <a:p>
            <a:r>
              <a:rPr b="1" dirty="0" sz="2400" lang="en-US"/>
              <a:t>Set or </a:t>
            </a:r>
            <a:r>
              <a:rPr b="1" dirty="0" sz="2400" lang="en-US" smtClean="0"/>
              <a:t>expectancy: </a:t>
            </a:r>
            <a:r>
              <a:rPr dirty="0" sz="2400" lang="en-US"/>
              <a:t>Set refers to the idea that you may be “ready” and “Primed for” certain kinds of sensory input. </a:t>
            </a:r>
            <a:endParaRPr dirty="0" sz="2400" lang="en-US" smtClean="0"/>
          </a:p>
        </p:txBody>
      </p:sp>
    </p:spTree>
  </p:cSld>
  <p:clrMapOvr>
    <a:masterClrMapping/>
  </p:clrMapOvr>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546" name=""/>
        <p:cNvGrpSpPr/>
        <p:nvPr/>
      </p:nvGrpSpPr>
      <p:grpSpPr>
        <a:xfrm>
          <a:off x="0" y="0"/>
          <a:ext cx="0" cy="0"/>
          <a:chOff x="0" y="0"/>
          <a:chExt cx="0" cy="0"/>
        </a:xfrm>
      </p:grpSpPr>
      <p:sp>
        <p:nvSpPr>
          <p:cNvPr id="1050681" name="Title 1"/>
          <p:cNvSpPr>
            <a:spLocks noGrp="1"/>
          </p:cNvSpPr>
          <p:nvPr>
            <p:ph type="title"/>
          </p:nvPr>
        </p:nvSpPr>
        <p:spPr/>
        <p:txBody>
          <a:bodyPr/>
          <a:p>
            <a:pPr algn="l" indent="-457200" marL="457200">
              <a:buFont typeface="Courier New" pitchFamily="49" charset="0"/>
              <a:buChar char="o"/>
            </a:pPr>
            <a:r>
              <a:rPr b="1" dirty="0" sz="3600" lang="en-US">
                <a:solidFill>
                  <a:srgbClr val="FF0000"/>
                </a:solidFill>
              </a:rPr>
              <a:t>iii) Physiological factors:</a:t>
            </a:r>
            <a:endParaRPr b="1" dirty="0" lang="en-US"/>
          </a:p>
        </p:txBody>
      </p:sp>
      <p:sp>
        <p:nvSpPr>
          <p:cNvPr id="1050682" name="Content Placeholder 2"/>
          <p:cNvSpPr>
            <a:spLocks noGrp="1"/>
          </p:cNvSpPr>
          <p:nvPr>
            <p:ph sz="quarter" idx="1"/>
          </p:nvPr>
        </p:nvSpPr>
        <p:spPr>
          <a:xfrm>
            <a:off x="152400" y="1219200"/>
            <a:ext cx="8839200" cy="5257800"/>
          </a:xfrm>
        </p:spPr>
        <p:txBody>
          <a:bodyPr/>
          <a:p>
            <a:pPr>
              <a:buFont typeface="Arial" pitchFamily="34" charset="0"/>
              <a:buChar char="•"/>
            </a:pPr>
            <a:r>
              <a:rPr dirty="0" sz="2800" lang="en-US"/>
              <a:t>Specialized cells in brain called feature detectors/ analyzers make us to respond only to certain sensory information</a:t>
            </a:r>
          </a:p>
          <a:p>
            <a:pPr>
              <a:buFont typeface="Wingdings 2" pitchFamily="18" charset="2"/>
              <a:buNone/>
            </a:pPr>
            <a:r>
              <a:rPr b="1" dirty="0" lang="en-US" smtClean="0"/>
              <a:t>Characteristics </a:t>
            </a:r>
            <a:r>
              <a:rPr b="1" dirty="0" lang="en-US"/>
              <a:t>of </a:t>
            </a:r>
            <a:r>
              <a:rPr b="1" dirty="0" lang="en-US" smtClean="0"/>
              <a:t>Attention</a:t>
            </a:r>
            <a:endParaRPr dirty="0" lang="en-US" smtClean="0"/>
          </a:p>
          <a:p>
            <a:pPr>
              <a:buFont typeface="Wingdings 2" pitchFamily="18" charset="2"/>
              <a:buNone/>
            </a:pPr>
            <a:r>
              <a:rPr dirty="0" lang="en-US" smtClean="0"/>
              <a:t>The process of attention divides your field of experience in to a </a:t>
            </a:r>
            <a:r>
              <a:rPr b="1" dirty="0" lang="en-US" u="sng" smtClean="0"/>
              <a:t>focus</a:t>
            </a:r>
            <a:r>
              <a:rPr dirty="0" lang="en-US" smtClean="0"/>
              <a:t> and a </a:t>
            </a:r>
            <a:r>
              <a:rPr b="1" dirty="0" lang="en-US" u="sng" smtClean="0"/>
              <a:t>margin.</a:t>
            </a:r>
            <a:r>
              <a:rPr dirty="0" lang="en-US" smtClean="0"/>
              <a:t> </a:t>
            </a:r>
          </a:p>
          <a:p>
            <a:pPr indent="-514350" marL="514350">
              <a:buFont typeface="Wingdings 2" pitchFamily="18" charset="2"/>
              <a:buAutoNum type="alphaLcParenR"/>
            </a:pPr>
            <a:r>
              <a:rPr b="1" dirty="0" lang="en-US" smtClean="0"/>
              <a:t>A focus: </a:t>
            </a:r>
            <a:r>
              <a:rPr dirty="0" lang="en-US" smtClean="0"/>
              <a:t>Events that we perceive clearly are at the focus of experience. </a:t>
            </a:r>
          </a:p>
          <a:p>
            <a:pPr indent="-514350" marL="514350">
              <a:buFont typeface="Wingdings 2" pitchFamily="18" charset="2"/>
              <a:buAutoNum type="alphaLcParenR"/>
            </a:pPr>
            <a:r>
              <a:rPr b="1" dirty="0" lang="en-US" smtClean="0"/>
              <a:t>A margin: </a:t>
            </a:r>
            <a:r>
              <a:rPr dirty="0" lang="en-US" smtClean="0"/>
              <a:t>Events ( items) that are perceived dimly; we may be aware of their presence, but only vaguely so. These items are in the </a:t>
            </a:r>
            <a:r>
              <a:rPr dirty="0" lang="en-US" smtClean="0">
                <a:solidFill>
                  <a:srgbClr val="FF0000"/>
                </a:solidFill>
              </a:rPr>
              <a:t>margin of attention (experience).</a:t>
            </a:r>
          </a:p>
        </p:txBody>
      </p:sp>
      <p:sp>
        <p:nvSpPr>
          <p:cNvPr id="1050683" name="Slide Number Placeholder 3"/>
          <p:cNvSpPr>
            <a:spLocks noGrp="1"/>
          </p:cNvSpPr>
          <p:nvPr>
            <p:ph type="sldNum" sz="quarter" idx="12"/>
          </p:nvPr>
        </p:nvSpPr>
        <p:spPr/>
        <p:txBody>
          <a:bodyPr/>
          <a:p>
            <a:fld id="{0E7BEF00-8633-4D9B-8F04-18BD92D7F54B}" type="slidenum">
              <a:rPr lang="en-US" smtClean="0">
                <a:solidFill>
                  <a:srgbClr val="8CADAE">
                    <a:shade val="75000"/>
                  </a:srgbClr>
                </a:solidFill>
              </a:rPr>
              <a:t>89</a:t>
            </a:fld>
            <a:endParaRPr dirty="0" lang="en-US">
              <a:solidFill>
                <a:srgbClr val="8CADAE">
                  <a:shade val="75000"/>
                </a:srgbClr>
              </a:solidFill>
            </a:endParaRPr>
          </a:p>
        </p:txBody>
      </p:sp>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sp>
        <p:nvSpPr>
          <p:cNvPr id="1048672" name="Content Placeholder 2"/>
          <p:cNvSpPr>
            <a:spLocks noGrp="1"/>
          </p:cNvSpPr>
          <p:nvPr>
            <p:ph idx="1"/>
          </p:nvPr>
        </p:nvSpPr>
        <p:spPr>
          <a:xfrm>
            <a:off x="457200" y="609603"/>
            <a:ext cx="8229600" cy="5516563"/>
          </a:xfrm>
        </p:spPr>
        <p:txBody>
          <a:bodyPr>
            <a:normAutofit/>
          </a:bodyPr>
          <a:p>
            <a:pPr algn="ctr">
              <a:buNone/>
            </a:pPr>
            <a:r>
              <a:rPr b="1" dirty="0" lang="en-US" smtClean="0"/>
              <a:t>Major Sub fields of Psychology</a:t>
            </a:r>
            <a:endParaRPr b="1" dirty="0" lang="en-US"/>
          </a:p>
        </p:txBody>
      </p:sp>
    </p:spTree>
  </p:cSld>
  <p:clrMapOvr>
    <a:masterClrMapping/>
  </p:clrMapOvr>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547" name=""/>
        <p:cNvGrpSpPr/>
        <p:nvPr/>
      </p:nvGrpSpPr>
      <p:grpSpPr>
        <a:xfrm>
          <a:off x="0" y="0"/>
          <a:ext cx="0" cy="0"/>
          <a:chOff x="0" y="0"/>
          <a:chExt cx="0" cy="0"/>
        </a:xfrm>
      </p:grpSpPr>
      <p:sp>
        <p:nvSpPr>
          <p:cNvPr id="1050684" name="Title 1"/>
          <p:cNvSpPr>
            <a:spLocks noGrp="1"/>
          </p:cNvSpPr>
          <p:nvPr>
            <p:ph type="title"/>
          </p:nvPr>
        </p:nvSpPr>
        <p:spPr/>
        <p:txBody>
          <a:bodyPr/>
          <a:p>
            <a:pPr algn="l"/>
            <a:r>
              <a:rPr b="1" lang="en-US" smtClean="0">
                <a:solidFill>
                  <a:srgbClr val="FF0000"/>
                </a:solidFill>
              </a:rPr>
              <a:t>2. Organization in Perception</a:t>
            </a:r>
          </a:p>
        </p:txBody>
      </p:sp>
      <p:sp>
        <p:nvSpPr>
          <p:cNvPr id="1050685" name="Content Placeholder 2"/>
          <p:cNvSpPr>
            <a:spLocks noGrp="1"/>
          </p:cNvSpPr>
          <p:nvPr>
            <p:ph sz="quarter" idx="1"/>
          </p:nvPr>
        </p:nvSpPr>
        <p:spPr>
          <a:xfrm>
            <a:off x="301625" y="1527175"/>
            <a:ext cx="8504238" cy="4572000"/>
          </a:xfrm>
        </p:spPr>
        <p:txBody>
          <a:bodyPr/>
          <a:p>
            <a:r>
              <a:rPr dirty="0" sz="3200" kern="1400" lang="en-US" smtClean="0">
                <a:latin typeface="Times New Roman"/>
                <a:ea typeface="Times New Roman"/>
              </a:rPr>
              <a:t>The process by which we structure the input from our sensory receptors is called perceptual organization </a:t>
            </a:r>
          </a:p>
          <a:p>
            <a:r>
              <a:rPr dirty="0" sz="3200" kern="1400" lang="en-US" smtClean="0">
                <a:latin typeface="Times New Roman"/>
                <a:ea typeface="Times New Roman"/>
              </a:rPr>
              <a:t>Once we have completed our selection of incoming information, we must organize this information into patterns or principles that will help us to understand the world.</a:t>
            </a:r>
          </a:p>
          <a:p>
            <a:pPr indent="0" marL="0">
              <a:buFont typeface="Wingdings 2" pitchFamily="18" charset="2"/>
              <a:buNone/>
            </a:pPr>
            <a:endParaRPr dirty="0" sz="3200" lang="en-US"/>
          </a:p>
        </p:txBody>
      </p:sp>
      <p:sp>
        <p:nvSpPr>
          <p:cNvPr id="1050686" name="Slide Number Placeholder 3"/>
          <p:cNvSpPr>
            <a:spLocks noGrp="1"/>
          </p:cNvSpPr>
          <p:nvPr>
            <p:ph type="sldNum" sz="quarter" idx="12"/>
          </p:nvPr>
        </p:nvSpPr>
        <p:spPr/>
        <p:txBody>
          <a:bodyPr/>
          <a:p>
            <a:fld id="{55015AC3-7E69-477C-B2AF-EF5672E5612B}" type="slidenum">
              <a:rPr lang="en-US" smtClean="0">
                <a:solidFill>
                  <a:srgbClr val="8CADAE">
                    <a:shade val="75000"/>
                  </a:srgbClr>
                </a:solidFill>
              </a:rPr>
              <a:t>90</a:t>
            </a:fld>
            <a:endParaRPr lang="en-US">
              <a:solidFill>
                <a:srgbClr val="8CADAE">
                  <a:shade val="75000"/>
                </a:srgbClr>
              </a:solidFill>
            </a:endParaRPr>
          </a:p>
        </p:txBody>
      </p:sp>
    </p:spTree>
  </p:cSld>
  <p:clrMapOvr>
    <a:masterClrMapping/>
  </p:clrMapOvr>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548" name=""/>
        <p:cNvGrpSpPr/>
        <p:nvPr/>
      </p:nvGrpSpPr>
      <p:grpSpPr>
        <a:xfrm>
          <a:off x="0" y="0"/>
          <a:ext cx="0" cy="0"/>
          <a:chOff x="0" y="0"/>
          <a:chExt cx="0" cy="0"/>
        </a:xfrm>
      </p:grpSpPr>
      <p:sp>
        <p:nvSpPr>
          <p:cNvPr id="1050687" name="Content Placeholder 2"/>
          <p:cNvSpPr>
            <a:spLocks noGrp="1"/>
          </p:cNvSpPr>
          <p:nvPr>
            <p:ph idx="1"/>
          </p:nvPr>
        </p:nvSpPr>
        <p:spPr>
          <a:xfrm>
            <a:off x="152400" y="76200"/>
            <a:ext cx="8839200" cy="6629400"/>
          </a:xfrm>
        </p:spPr>
        <p:txBody>
          <a:bodyPr>
            <a:normAutofit lnSpcReduction="10000"/>
          </a:bodyPr>
          <a:p>
            <a:pPr indent="0" marL="0">
              <a:buFont typeface="Wingdings 2" pitchFamily="18" charset="2"/>
              <a:buNone/>
            </a:pPr>
            <a:r>
              <a:rPr b="1" dirty="0" sz="3200" lang="en-US">
                <a:solidFill>
                  <a:srgbClr val="FF0000"/>
                </a:solidFill>
              </a:rPr>
              <a:t>Contours in Form Perception </a:t>
            </a:r>
            <a:endParaRPr b="1" dirty="0" sz="3200" lang="en-US" smtClean="0">
              <a:solidFill>
                <a:srgbClr val="FF0000"/>
              </a:solidFill>
            </a:endParaRPr>
          </a:p>
          <a:p>
            <a:pPr>
              <a:buFont typeface="Courier New" pitchFamily="49" charset="0"/>
              <a:buChar char="o"/>
            </a:pPr>
            <a:r>
              <a:rPr b="1" dirty="0" sz="3200" lang="en-US">
                <a:solidFill>
                  <a:srgbClr val="FF0000"/>
                </a:solidFill>
              </a:rPr>
              <a:t>Contours</a:t>
            </a:r>
            <a:r>
              <a:rPr b="1" dirty="0" sz="3200" lang="en-US"/>
              <a:t> are formed whenever a marked difference occurs in the brightness or color of the background. </a:t>
            </a:r>
            <a:endParaRPr b="1" dirty="0" sz="3200" lang="en-US" smtClean="0"/>
          </a:p>
          <a:p>
            <a:pPr>
              <a:buFont typeface="Courier New" pitchFamily="49" charset="0"/>
              <a:buChar char="o"/>
            </a:pPr>
            <a:r>
              <a:rPr b="1" dirty="0" sz="3200" lang="en-US" smtClean="0"/>
              <a:t>If </a:t>
            </a:r>
            <a:r>
              <a:rPr b="1" dirty="0" sz="3200" lang="en-US"/>
              <a:t>you, for instance, look at a piece of paper that varies continuously in brightness from white at one border to black at the opposite border, you will perceive no contour. </a:t>
            </a:r>
            <a:endParaRPr b="1" dirty="0" sz="3200" lang="en-US" smtClean="0"/>
          </a:p>
          <a:p>
            <a:pPr>
              <a:buFont typeface="Courier New" pitchFamily="49" charset="0"/>
              <a:buChar char="o"/>
            </a:pPr>
            <a:r>
              <a:rPr b="1" dirty="0" sz="3200" lang="en-US"/>
              <a:t>In general, contours give shape to the objects in our visual world because they mark one object off from another or they mark an object off from the general ground. </a:t>
            </a:r>
            <a:endParaRPr b="1" dirty="0" sz="3200" lang="en-US" smtClean="0"/>
          </a:p>
        </p:txBody>
      </p:sp>
    </p:spTree>
  </p:cSld>
  <p:clrMapOvr>
    <a:masterClrMapping/>
  </p:clrMapOvr>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549" name=""/>
        <p:cNvGrpSpPr/>
        <p:nvPr/>
      </p:nvGrpSpPr>
      <p:grpSpPr>
        <a:xfrm>
          <a:off x="0" y="0"/>
          <a:ext cx="0" cy="0"/>
          <a:chOff x="0" y="0"/>
          <a:chExt cx="0" cy="0"/>
        </a:xfrm>
      </p:grpSpPr>
      <p:sp>
        <p:nvSpPr>
          <p:cNvPr id="1050688" name="Rectangle 3"/>
          <p:cNvSpPr>
            <a:spLocks noGrp="1" noChangeArrowheads="1"/>
          </p:cNvSpPr>
          <p:nvPr>
            <p:ph type="title"/>
          </p:nvPr>
        </p:nvSpPr>
        <p:spPr>
          <a:xfrm>
            <a:off x="250825" y="247650"/>
            <a:ext cx="7531100" cy="1143000"/>
          </a:xfrm>
        </p:spPr>
        <p:txBody>
          <a:bodyPr rtlCol="0">
            <a:normAutofit fontScale="90000"/>
          </a:bodyPr>
          <a:p>
            <a:pPr algn="l" eaLnBrk="1" fontAlgn="auto" hangingPunct="1">
              <a:spcAft>
                <a:spcPts val="0"/>
              </a:spcAft>
            </a:pPr>
            <a:r>
              <a:rPr b="1" dirty="0" sz="3800" lang="en-US" smtClean="0">
                <a:solidFill>
                  <a:srgbClr val="F7943D"/>
                </a:solidFill>
                <a:latin typeface="Verdana" pitchFamily="34" charset="0"/>
              </a:rPr>
              <a:t>Forms of Perception:</a:t>
            </a:r>
            <a:br>
              <a:rPr b="1" dirty="0" sz="3800" lang="en-US" smtClean="0">
                <a:solidFill>
                  <a:srgbClr val="F7943D"/>
                </a:solidFill>
                <a:latin typeface="Verdana" pitchFamily="34" charset="0"/>
              </a:rPr>
            </a:br>
            <a:r>
              <a:rPr b="1" dirty="0" sz="3800" lang="en-US" smtClean="0">
                <a:solidFill>
                  <a:srgbClr val="F7943D"/>
                </a:solidFill>
                <a:latin typeface="Verdana" pitchFamily="34" charset="0"/>
              </a:rPr>
              <a:t>                 </a:t>
            </a:r>
            <a:r>
              <a:rPr dirty="0" sz="3800" lang="en-US" smtClean="0">
                <a:solidFill>
                  <a:srgbClr val="F7943D"/>
                </a:solidFill>
                <a:latin typeface="Verdana" pitchFamily="34" charset="0"/>
              </a:rPr>
              <a:t>Gestalt principles</a:t>
            </a:r>
            <a:endParaRPr dirty="0" sz="3200" lang="en-US" smtClean="0">
              <a:solidFill>
                <a:srgbClr val="C50000"/>
              </a:solidFill>
              <a:latin typeface="Verdana" pitchFamily="34" charset="0"/>
            </a:endParaRPr>
          </a:p>
        </p:txBody>
      </p:sp>
      <p:sp>
        <p:nvSpPr>
          <p:cNvPr id="1050689" name="Rectangle 4"/>
          <p:cNvSpPr>
            <a:spLocks noGrp="1" noChangeArrowheads="1"/>
          </p:cNvSpPr>
          <p:nvPr>
            <p:ph sz="quarter" idx="1"/>
          </p:nvPr>
        </p:nvSpPr>
        <p:spPr>
          <a:xfrm>
            <a:off x="381000" y="1854200"/>
            <a:ext cx="8382000" cy="4327525"/>
          </a:xfrm>
        </p:spPr>
        <p:txBody>
          <a:bodyPr/>
          <a:p>
            <a:pPr eaLnBrk="1" hangingPunct="1" indent="0" marL="0">
              <a:lnSpc>
                <a:spcPct val="95000"/>
              </a:lnSpc>
              <a:buFontTx/>
              <a:buNone/>
              <a:tabLst>
                <a:tab algn="l" pos="800100"/>
              </a:tabLst>
            </a:pPr>
            <a:r>
              <a:rPr b="1" sz="2600" lang="en-US" smtClean="0">
                <a:latin typeface="Verdana" pitchFamily="34" charset="0"/>
              </a:rPr>
              <a:t>Proximity</a:t>
            </a:r>
            <a:endParaRPr b="1" sz="2200" lang="en-US" smtClean="0">
              <a:solidFill>
                <a:srgbClr val="008FD4"/>
              </a:solidFill>
              <a:latin typeface="Verdana" pitchFamily="34" charset="0"/>
            </a:endParaRPr>
          </a:p>
          <a:p>
            <a:pPr eaLnBrk="1" hangingPunct="1" indent="0" marL="0">
              <a:lnSpc>
                <a:spcPct val="95000"/>
              </a:lnSpc>
              <a:buFontTx/>
              <a:buNone/>
              <a:tabLst>
                <a:tab algn="l" pos="800100"/>
              </a:tabLst>
            </a:pPr>
            <a:r>
              <a:rPr sz="1800" lang="en-US" smtClean="0">
                <a:latin typeface="Verdana" pitchFamily="34" charset="0"/>
              </a:rPr>
              <a:t>Things close to one another are grouped together</a:t>
            </a:r>
            <a:endParaRPr sz="16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a:p>
            <a:pPr eaLnBrk="1" hangingPunct="1" indent="0" marL="0">
              <a:lnSpc>
                <a:spcPct val="95000"/>
              </a:lnSpc>
              <a:buFontTx/>
              <a:buNone/>
              <a:tabLst>
                <a:tab algn="l" pos="800100"/>
              </a:tabLst>
            </a:pPr>
            <a:r>
              <a:rPr b="1" sz="2600" lang="en-US" smtClean="0">
                <a:latin typeface="Verdana" pitchFamily="34" charset="0"/>
              </a:rPr>
              <a:t>Closure</a:t>
            </a:r>
            <a:endParaRPr b="1" sz="2200" lang="en-US" smtClean="0">
              <a:solidFill>
                <a:srgbClr val="008FD4"/>
              </a:solidFill>
              <a:latin typeface="Verdana" pitchFamily="34" charset="0"/>
            </a:endParaRPr>
          </a:p>
          <a:p>
            <a:pPr eaLnBrk="1" hangingPunct="1" indent="0" marL="0">
              <a:lnSpc>
                <a:spcPct val="95000"/>
              </a:lnSpc>
              <a:buFontTx/>
              <a:buNone/>
              <a:tabLst>
                <a:tab algn="l" pos="800100"/>
              </a:tabLst>
            </a:pPr>
            <a:r>
              <a:rPr sz="1800" lang="en-US" smtClean="0">
                <a:latin typeface="Verdana" pitchFamily="34" charset="0"/>
              </a:rPr>
              <a:t>The brain tends to fill in gaps to perceive complete forms</a:t>
            </a:r>
          </a:p>
        </p:txBody>
      </p:sp>
      <p:sp>
        <p:nvSpPr>
          <p:cNvPr id="1050690" name="Text Box 5"/>
          <p:cNvSpPr txBox="1">
            <a:spLocks noChangeArrowheads="1"/>
          </p:cNvSpPr>
          <p:nvPr/>
        </p:nvSpPr>
        <p:spPr bwMode="auto">
          <a:xfrm>
            <a:off x="7754938" y="-195263"/>
            <a:ext cx="1389062" cy="304801"/>
          </a:xfrm>
          <a:prstGeom prst="rect"/>
          <a:noFill/>
          <a:ln>
            <a:noFill/>
          </a:ln>
        </p:spPr>
        <p:txBody>
          <a:bodyPr>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algn="r" defTabSz="914400" eaLnBrk="0" fontAlgn="base" hangingPunct="0">
              <a:spcBef>
                <a:spcPct val="50000"/>
              </a:spcBef>
              <a:spcAft>
                <a:spcPct val="0"/>
              </a:spcAft>
            </a:pPr>
            <a:endParaRPr sz="1400" lang="en-US" smtClean="0">
              <a:solidFill>
                <a:prstClr val="white"/>
              </a:solidFill>
            </a:endParaRPr>
          </a:p>
        </p:txBody>
      </p:sp>
      <p:pic>
        <p:nvPicPr>
          <p:cNvPr id="2097186" name="Picture 6" descr="la_ch06_10"/>
          <p:cNvPicPr>
            <a:picLocks noChangeAspect="1" noChangeArrowheads="1"/>
          </p:cNvPicPr>
          <p:nvPr/>
        </p:nvPicPr>
        <p:blipFill>
          <a:blip xmlns:r="http://schemas.openxmlformats.org/officeDocument/2006/relationships" r:embed="rId1"/>
          <a:srcRect/>
          <a:stretch>
            <a:fillRect/>
          </a:stretch>
        </p:blipFill>
        <p:spPr bwMode="auto">
          <a:xfrm>
            <a:off x="1133475" y="2879725"/>
            <a:ext cx="6553200" cy="1090613"/>
          </a:xfrm>
          <a:prstGeom prst="rect"/>
          <a:noFill/>
          <a:ln>
            <a:noFill/>
          </a:ln>
        </p:spPr>
      </p:pic>
      <p:pic>
        <p:nvPicPr>
          <p:cNvPr id="2097187" name="Picture 9"/>
          <p:cNvPicPr>
            <a:picLocks noChangeAspect="1" noChangeArrowheads="1"/>
          </p:cNvPicPr>
          <p:nvPr/>
        </p:nvPicPr>
        <p:blipFill>
          <a:blip xmlns:r="http://schemas.openxmlformats.org/officeDocument/2006/relationships" r:embed="rId2"/>
          <a:srcRect/>
          <a:stretch>
            <a:fillRect/>
          </a:stretch>
        </p:blipFill>
        <p:spPr bwMode="auto">
          <a:xfrm>
            <a:off x="609600" y="819150"/>
            <a:ext cx="384175" cy="546100"/>
          </a:xfrm>
          <a:prstGeom prst="rect"/>
          <a:noFill/>
          <a:ln>
            <a:noFill/>
          </a:ln>
        </p:spPr>
      </p:pic>
      <p:pic>
        <p:nvPicPr>
          <p:cNvPr id="2097188" name="Picture 10" descr="C:\Documents and Settings\Melissa\My Documents\Cerritos Psychology 2007\gestalt-closure.gif"/>
          <p:cNvPicPr>
            <a:picLocks noChangeAspect="1" noChangeArrowheads="1"/>
          </p:cNvPicPr>
          <p:nvPr/>
        </p:nvPicPr>
        <p:blipFill>
          <a:blip xmlns:r="http://schemas.openxmlformats.org/officeDocument/2006/relationships" r:embed="rId3"/>
          <a:srcRect/>
          <a:stretch>
            <a:fillRect/>
          </a:stretch>
        </p:blipFill>
        <p:spPr bwMode="auto">
          <a:xfrm>
            <a:off x="1981200" y="5218113"/>
            <a:ext cx="4648200" cy="1128712"/>
          </a:xfrm>
          <a:prstGeom prst="rect"/>
          <a:noFill/>
          <a:ln>
            <a:noFill/>
          </a:ln>
        </p:spPr>
      </p:pic>
      <p:sp>
        <p:nvSpPr>
          <p:cNvPr id="1050691" name="Slide Number Placeholder 8"/>
          <p:cNvSpPr>
            <a:spLocks noGrp="1"/>
          </p:cNvSpPr>
          <p:nvPr>
            <p:ph type="sldNum" sz="quarter" idx="12"/>
          </p:nvPr>
        </p:nvSpPr>
        <p:spPr/>
        <p:txBody>
          <a:bodyPr/>
          <a:p>
            <a:fld id="{F1EE8F6F-FEE6-4BCA-95AD-52851FB6DAB8}" type="slidenum">
              <a:rPr lang="en-US" smtClean="0">
                <a:solidFill>
                  <a:srgbClr val="8CADAE">
                    <a:shade val="75000"/>
                  </a:srgbClr>
                </a:solidFill>
              </a:rPr>
              <a:t>92</a:t>
            </a:fld>
            <a:endParaRPr lang="en-US">
              <a:solidFill>
                <a:srgbClr val="8CADAE">
                  <a:shade val="75000"/>
                </a:srgbClr>
              </a:solidFill>
            </a:endParaRPr>
          </a:p>
        </p:txBody>
      </p:sp>
    </p:spTree>
  </p:cSld>
  <p:clrMapOvr>
    <a:masterClrMapping/>
  </p:clrMapOvr>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552" name=""/>
        <p:cNvGrpSpPr/>
        <p:nvPr/>
      </p:nvGrpSpPr>
      <p:grpSpPr>
        <a:xfrm>
          <a:off x="0" y="0"/>
          <a:ext cx="0" cy="0"/>
          <a:chOff x="0" y="0"/>
          <a:chExt cx="0" cy="0"/>
        </a:xfrm>
      </p:grpSpPr>
      <p:sp>
        <p:nvSpPr>
          <p:cNvPr id="1050695" name="Rectangle 3"/>
          <p:cNvSpPr>
            <a:spLocks noGrp="1" noChangeArrowheads="1"/>
          </p:cNvSpPr>
          <p:nvPr>
            <p:ph type="title"/>
          </p:nvPr>
        </p:nvSpPr>
        <p:spPr>
          <a:xfrm>
            <a:off x="914400" y="546100"/>
            <a:ext cx="7531100" cy="1143000"/>
          </a:xfrm>
        </p:spPr>
        <p:txBody>
          <a:bodyPr rtlCol="0">
            <a:normAutofit fontScale="90000"/>
          </a:bodyPr>
          <a:p>
            <a:pPr algn="l" eaLnBrk="1" fontAlgn="auto" hangingPunct="1">
              <a:spcAft>
                <a:spcPts val="0"/>
              </a:spcAft>
            </a:pPr>
            <a:r>
              <a:rPr b="1" dirty="0" sz="4200" lang="en-US" smtClean="0">
                <a:solidFill>
                  <a:srgbClr val="F7943D"/>
                </a:solidFill>
                <a:latin typeface="Verdana" pitchFamily="34" charset="0"/>
              </a:rPr>
              <a:t>Forms of Perception:</a:t>
            </a:r>
            <a:br>
              <a:rPr b="1" dirty="0" sz="4200" lang="en-US" smtClean="0">
                <a:solidFill>
                  <a:srgbClr val="F7943D"/>
                </a:solidFill>
                <a:latin typeface="Verdana" pitchFamily="34" charset="0"/>
              </a:rPr>
            </a:br>
            <a:r>
              <a:rPr dirty="0" sz="4200" lang="en-US" smtClean="0">
                <a:solidFill>
                  <a:srgbClr val="F7943D"/>
                </a:solidFill>
                <a:latin typeface="Verdana" pitchFamily="34" charset="0"/>
              </a:rPr>
              <a:t>Gestalt principles cont.</a:t>
            </a:r>
            <a:endParaRPr dirty="0" sz="3600" lang="en-US" smtClean="0">
              <a:solidFill>
                <a:srgbClr val="C50000"/>
              </a:solidFill>
              <a:latin typeface="Verdana" pitchFamily="34" charset="0"/>
            </a:endParaRPr>
          </a:p>
        </p:txBody>
      </p:sp>
      <p:sp>
        <p:nvSpPr>
          <p:cNvPr id="1050696" name="Rectangle 4"/>
          <p:cNvSpPr>
            <a:spLocks noGrp="1" noChangeArrowheads="1"/>
          </p:cNvSpPr>
          <p:nvPr>
            <p:ph sz="quarter" idx="1"/>
          </p:nvPr>
        </p:nvSpPr>
        <p:spPr>
          <a:xfrm>
            <a:off x="673100" y="1854200"/>
            <a:ext cx="7454900" cy="4327525"/>
          </a:xfrm>
        </p:spPr>
        <p:txBody>
          <a:bodyPr/>
          <a:p>
            <a:pPr eaLnBrk="1" hangingPunct="1" indent="0" marL="0">
              <a:lnSpc>
                <a:spcPct val="95000"/>
              </a:lnSpc>
              <a:buFontTx/>
              <a:buNone/>
              <a:tabLst>
                <a:tab algn="l" pos="800100"/>
              </a:tabLst>
            </a:pPr>
            <a:r>
              <a:rPr b="1" sz="2200" lang="en-US" smtClean="0">
                <a:latin typeface="Verdana" pitchFamily="34" charset="0"/>
              </a:rPr>
              <a:t>Similarity</a:t>
            </a:r>
            <a:endParaRPr b="1" sz="2200" lang="en-US" smtClean="0">
              <a:solidFill>
                <a:srgbClr val="000000"/>
              </a:solidFill>
              <a:latin typeface="Verdana" pitchFamily="34" charset="0"/>
            </a:endParaRPr>
          </a:p>
          <a:p>
            <a:pPr eaLnBrk="1" hangingPunct="1" indent="0" marL="0">
              <a:lnSpc>
                <a:spcPct val="95000"/>
              </a:lnSpc>
              <a:buFontTx/>
              <a:buNone/>
              <a:tabLst>
                <a:tab algn="l" pos="800100"/>
              </a:tabLst>
            </a:pPr>
            <a:r>
              <a:rPr sz="1800" lang="en-US" smtClean="0">
                <a:solidFill>
                  <a:srgbClr val="000000"/>
                </a:solidFill>
                <a:latin typeface="Verdana" pitchFamily="34" charset="0"/>
              </a:rPr>
              <a:t>Things that are alike are perceived together</a:t>
            </a: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endParaRPr b="1" sz="1200" lang="en-US" smtClean="0">
              <a:solidFill>
                <a:srgbClr val="000000"/>
              </a:solidFill>
              <a:latin typeface="Verdana" pitchFamily="34" charset="0"/>
            </a:endParaRPr>
          </a:p>
          <a:p>
            <a:pPr eaLnBrk="1" hangingPunct="1" indent="0" marL="0">
              <a:lnSpc>
                <a:spcPct val="95000"/>
              </a:lnSpc>
              <a:buFontTx/>
              <a:buNone/>
              <a:tabLst>
                <a:tab algn="l" pos="800100"/>
              </a:tabLst>
            </a:pPr>
            <a:r>
              <a:rPr b="1" sz="2200" lang="en-US" smtClean="0">
                <a:latin typeface="Verdana" pitchFamily="34" charset="0"/>
              </a:rPr>
              <a:t>Continuity</a:t>
            </a:r>
            <a:endParaRPr b="1" sz="2200" lang="en-US" smtClean="0">
              <a:solidFill>
                <a:srgbClr val="000000"/>
              </a:solidFill>
              <a:latin typeface="Verdana" pitchFamily="34" charset="0"/>
            </a:endParaRPr>
          </a:p>
          <a:p>
            <a:pPr eaLnBrk="1" hangingPunct="1" indent="0" marL="0">
              <a:lnSpc>
                <a:spcPct val="95000"/>
              </a:lnSpc>
              <a:buFontTx/>
              <a:buNone/>
              <a:tabLst>
                <a:tab algn="l" pos="800100"/>
              </a:tabLst>
            </a:pPr>
            <a:r>
              <a:rPr sz="1800" lang="en-US" smtClean="0">
                <a:solidFill>
                  <a:srgbClr val="000000"/>
                </a:solidFill>
                <a:latin typeface="Verdana" pitchFamily="34" charset="0"/>
              </a:rPr>
              <a:t>Seeing continuity in lines that could be interpreted as either continuous or abruptly shifting in direction.</a:t>
            </a:r>
            <a:endParaRPr sz="1400" lang="en-US" smtClean="0">
              <a:latin typeface="Verdana" pitchFamily="34" charset="0"/>
            </a:endParaRPr>
          </a:p>
          <a:p>
            <a:pPr eaLnBrk="1" hangingPunct="1" indent="114300" lvl="1" marL="114300">
              <a:lnSpc>
                <a:spcPct val="75000"/>
              </a:lnSpc>
              <a:buFontTx/>
              <a:buNone/>
              <a:tabLst>
                <a:tab algn="l" pos="800100"/>
              </a:tabLst>
            </a:pPr>
            <a:endParaRPr sz="1400" lang="en-US" smtClean="0">
              <a:latin typeface="Verdana" pitchFamily="34" charset="0"/>
            </a:endParaRPr>
          </a:p>
        </p:txBody>
      </p:sp>
      <p:sp>
        <p:nvSpPr>
          <p:cNvPr id="1050697" name="Text Box 5"/>
          <p:cNvSpPr txBox="1">
            <a:spLocks noChangeArrowheads="1"/>
          </p:cNvSpPr>
          <p:nvPr/>
        </p:nvSpPr>
        <p:spPr bwMode="auto">
          <a:xfrm>
            <a:off x="7754938" y="-195263"/>
            <a:ext cx="1389062" cy="304801"/>
          </a:xfrm>
          <a:prstGeom prst="rect"/>
          <a:noFill/>
          <a:ln>
            <a:noFill/>
          </a:ln>
        </p:spPr>
        <p:txBody>
          <a:bodyPr>
            <a:spAutoFit/>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pPr algn="r" defTabSz="914400" eaLnBrk="0" fontAlgn="base" hangingPunct="0">
              <a:spcBef>
                <a:spcPct val="50000"/>
              </a:spcBef>
              <a:spcAft>
                <a:spcPct val="0"/>
              </a:spcAft>
            </a:pPr>
            <a:endParaRPr sz="1400" lang="en-US" smtClean="0">
              <a:solidFill>
                <a:prstClr val="white"/>
              </a:solidFill>
            </a:endParaRPr>
          </a:p>
        </p:txBody>
      </p:sp>
      <p:pic>
        <p:nvPicPr>
          <p:cNvPr id="2097189" name="Picture 8"/>
          <p:cNvPicPr>
            <a:picLocks noChangeAspect="1" noChangeArrowheads="1"/>
          </p:cNvPicPr>
          <p:nvPr/>
        </p:nvPicPr>
        <p:blipFill>
          <a:blip xmlns:r="http://schemas.openxmlformats.org/officeDocument/2006/relationships" r:embed="rId1"/>
          <a:srcRect/>
          <a:stretch>
            <a:fillRect/>
          </a:stretch>
        </p:blipFill>
        <p:spPr bwMode="auto">
          <a:xfrm>
            <a:off x="609600" y="546100"/>
            <a:ext cx="384175" cy="546100"/>
          </a:xfrm>
          <a:prstGeom prst="rect"/>
          <a:noFill/>
          <a:ln>
            <a:noFill/>
          </a:ln>
        </p:spPr>
      </p:pic>
      <p:pic>
        <p:nvPicPr>
          <p:cNvPr id="2097190" name="Picture 9" descr="C:\Documents and Settings\Melissa\My Documents\Cerritos Psychology 2007\gestalt_similarity.gif"/>
          <p:cNvPicPr>
            <a:picLocks noChangeAspect="1" noChangeArrowheads="1"/>
          </p:cNvPicPr>
          <p:nvPr/>
        </p:nvPicPr>
        <p:blipFill>
          <a:blip xmlns:r="http://schemas.openxmlformats.org/officeDocument/2006/relationships" r:embed="rId2"/>
          <a:srcRect/>
          <a:stretch>
            <a:fillRect/>
          </a:stretch>
        </p:blipFill>
        <p:spPr bwMode="auto">
          <a:xfrm>
            <a:off x="1143000" y="2819400"/>
            <a:ext cx="2667000" cy="1173163"/>
          </a:xfrm>
          <a:prstGeom prst="rect"/>
          <a:noFill/>
          <a:ln>
            <a:noFill/>
          </a:ln>
        </p:spPr>
      </p:pic>
      <p:pic>
        <p:nvPicPr>
          <p:cNvPr id="2097191" name="Picture 10" descr="C:\Documents and Settings\Melissa\My Documents\Cerritos Psychology 2007\gestalt_similarity2.gif"/>
          <p:cNvPicPr>
            <a:picLocks noChangeAspect="1" noChangeArrowheads="1"/>
          </p:cNvPicPr>
          <p:nvPr/>
        </p:nvPicPr>
        <p:blipFill>
          <a:blip xmlns:r="http://schemas.openxmlformats.org/officeDocument/2006/relationships" r:embed="rId3"/>
          <a:srcRect/>
          <a:stretch>
            <a:fillRect/>
          </a:stretch>
        </p:blipFill>
        <p:spPr bwMode="auto">
          <a:xfrm>
            <a:off x="5257800" y="2743200"/>
            <a:ext cx="1371600" cy="1371600"/>
          </a:xfrm>
          <a:prstGeom prst="rect"/>
          <a:noFill/>
          <a:ln>
            <a:noFill/>
          </a:ln>
        </p:spPr>
      </p:pic>
      <p:pic>
        <p:nvPicPr>
          <p:cNvPr id="2097192" name="Picture 11" descr="C:\Documents and Settings\Melissa\My Documents\Cerritos Psychology 2007\gestalt_continuity.gif"/>
          <p:cNvPicPr>
            <a:picLocks noChangeAspect="1" noChangeArrowheads="1"/>
          </p:cNvPicPr>
          <p:nvPr/>
        </p:nvPicPr>
        <p:blipFill>
          <a:blip xmlns:r="http://schemas.openxmlformats.org/officeDocument/2006/relationships" r:embed="rId4"/>
          <a:srcRect/>
          <a:stretch>
            <a:fillRect/>
          </a:stretch>
        </p:blipFill>
        <p:spPr bwMode="auto">
          <a:xfrm>
            <a:off x="838200" y="5257800"/>
            <a:ext cx="2903538" cy="1120775"/>
          </a:xfrm>
          <a:prstGeom prst="rect"/>
          <a:noFill/>
          <a:ln>
            <a:noFill/>
          </a:ln>
        </p:spPr>
      </p:pic>
      <p:sp>
        <p:nvSpPr>
          <p:cNvPr id="1050698" name="Line 12"/>
          <p:cNvSpPr>
            <a:spLocks noChangeShapeType="1"/>
          </p:cNvSpPr>
          <p:nvPr/>
        </p:nvSpPr>
        <p:spPr bwMode="auto">
          <a:xfrm>
            <a:off x="4800600" y="5791200"/>
            <a:ext cx="2895600" cy="0"/>
          </a:xfrm>
          <a:prstGeom prst="line"/>
          <a:noFill/>
          <a:ln w="57150">
            <a:solidFill>
              <a:srgbClr val="000000"/>
            </a:solidFill>
            <a:round/>
            <a:headEnd/>
            <a:tailEnd/>
          </a:ln>
        </p:spPr>
        <p:txBody>
          <a:bodyPr/>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699" name="Oval 13"/>
          <p:cNvSpPr>
            <a:spLocks noChangeArrowheads="1"/>
          </p:cNvSpPr>
          <p:nvPr/>
        </p:nvSpPr>
        <p:spPr bwMode="auto">
          <a:xfrm>
            <a:off x="5791200" y="5410200"/>
            <a:ext cx="838200" cy="762000"/>
          </a:xfrm>
          <a:prstGeom prst="ellipse"/>
          <a:solidFill>
            <a:schemeClr val="bg1"/>
          </a:solidFill>
          <a:ln w="57150">
            <a:solidFill>
              <a:srgbClr val="000000"/>
            </a:solidFill>
            <a:round/>
            <a:headEnd/>
            <a:tailEnd/>
          </a:ln>
        </p:spPr>
        <p:txBody>
          <a:bodyPr anchor="ctr" wrap="none"/>
          <a:p>
            <a:pPr defTabSz="914400" eaLnBrk="0" fontAlgn="base" hangingPunct="0">
              <a:spcBef>
                <a:spcPct val="0"/>
              </a:spcBef>
              <a:spcAft>
                <a:spcPct val="0"/>
              </a:spcAft>
            </a:pPr>
            <a:endParaRPr sz="2400" lang="en-US" smtClean="0">
              <a:solidFill>
                <a:prstClr val="black"/>
              </a:solidFill>
              <a:latin typeface="Arial" pitchFamily="34" charset="0"/>
            </a:endParaRPr>
          </a:p>
        </p:txBody>
      </p:sp>
      <p:sp>
        <p:nvSpPr>
          <p:cNvPr id="1050700" name="Slide Number Placeholder 11"/>
          <p:cNvSpPr>
            <a:spLocks noGrp="1"/>
          </p:cNvSpPr>
          <p:nvPr>
            <p:ph type="sldNum" sz="quarter" idx="12"/>
          </p:nvPr>
        </p:nvSpPr>
        <p:spPr/>
        <p:txBody>
          <a:bodyPr/>
          <a:p>
            <a:fld id="{888843D8-C9BF-4001-B845-93F326608B18}" type="slidenum">
              <a:rPr lang="en-US" smtClean="0">
                <a:solidFill>
                  <a:srgbClr val="8CADAE">
                    <a:shade val="75000"/>
                  </a:srgbClr>
                </a:solidFill>
              </a:rPr>
              <a:t>93</a:t>
            </a:fld>
            <a:endParaRPr lang="en-US">
              <a:solidFill>
                <a:srgbClr val="8CADAE">
                  <a:shade val="75000"/>
                </a:srgbClr>
              </a:solidFill>
            </a:endParaRPr>
          </a:p>
        </p:txBody>
      </p:sp>
    </p:spTree>
  </p:cSld>
  <p:clrMapOvr>
    <a:masterClrMapping/>
  </p:clrMapOvr>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571" name=""/>
        <p:cNvGrpSpPr/>
        <p:nvPr/>
      </p:nvGrpSpPr>
      <p:grpSpPr>
        <a:xfrm>
          <a:off x="0" y="0"/>
          <a:ext cx="0" cy="0"/>
          <a:chOff x="0" y="0"/>
          <a:chExt cx="0" cy="0"/>
        </a:xfrm>
      </p:grpSpPr>
      <p:sp>
        <p:nvSpPr>
          <p:cNvPr id="1050714" name="Title 1"/>
          <p:cNvSpPr>
            <a:spLocks noGrp="1"/>
          </p:cNvSpPr>
          <p:nvPr>
            <p:ph type="title"/>
          </p:nvPr>
        </p:nvSpPr>
        <p:spPr/>
        <p:txBody>
          <a:bodyPr/>
          <a:p>
            <a:r>
              <a:rPr altLang="zh-CN" lang="en-US" smtClean="0">
                <a:ea typeface="宋体" charset="-122"/>
              </a:rPr>
              <a:t>Figure-Ground</a:t>
            </a:r>
            <a:endParaRPr lang="en-US" smtClean="0"/>
          </a:p>
        </p:txBody>
      </p:sp>
      <p:sp>
        <p:nvSpPr>
          <p:cNvPr id="1050715" name="Content Placeholder 2"/>
          <p:cNvSpPr>
            <a:spLocks noGrp="1"/>
          </p:cNvSpPr>
          <p:nvPr>
            <p:ph idx="1"/>
          </p:nvPr>
        </p:nvSpPr>
        <p:spPr/>
        <p:txBody>
          <a:bodyPr/>
          <a:p>
            <a:pPr algn="just" eaLnBrk="1" hangingPunct="1"/>
            <a:r>
              <a:rPr altLang="zh-CN" lang="en-US" smtClean="0">
                <a:ea typeface="宋体" charset="-122"/>
              </a:rPr>
              <a:t>Figure-Ground Organization: Inborn part of a stimulus stands out as a figure (object) against a less prominent background (ground)</a:t>
            </a:r>
          </a:p>
          <a:p>
            <a:pPr algn="just" eaLnBrk="1" hangingPunct="1"/>
            <a:r>
              <a:rPr altLang="zh-CN" lang="en-US" smtClean="0">
                <a:ea typeface="宋体" charset="-122"/>
              </a:rPr>
              <a:t>Reversible Figure: Figure and ground that can be reversed</a:t>
            </a:r>
          </a:p>
          <a:p>
            <a:endParaRPr lang="en-US" smtClean="0"/>
          </a:p>
        </p:txBody>
      </p:sp>
    </p:spTree>
  </p:cSld>
  <p:clrMapOvr>
    <a:masterClrMapping/>
  </p:clrMapOvr>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572" name=""/>
        <p:cNvGrpSpPr/>
        <p:nvPr/>
      </p:nvGrpSpPr>
      <p:grpSpPr>
        <a:xfrm>
          <a:off x="0" y="0"/>
          <a:ext cx="0" cy="0"/>
          <a:chOff x="0" y="0"/>
          <a:chExt cx="0" cy="0"/>
        </a:xfrm>
      </p:grpSpPr>
      <p:sp>
        <p:nvSpPr>
          <p:cNvPr id="1050716" name="Rectangle 7"/>
          <p:cNvSpPr>
            <a:spLocks noGrp="1" noChangeArrowheads="1"/>
          </p:cNvSpPr>
          <p:nvPr>
            <p:ph type="title"/>
          </p:nvPr>
        </p:nvSpPr>
        <p:spPr>
          <a:xfrm>
            <a:off x="685800" y="381000"/>
            <a:ext cx="7772400" cy="228600"/>
          </a:xfrm>
        </p:spPr>
        <p:txBody>
          <a:bodyPr>
            <a:normAutofit fontScale="90000"/>
          </a:bodyPr>
          <a:p>
            <a:pPr eaLnBrk="1" hangingPunct="1"/>
            <a:r>
              <a:rPr lang="en-US" smtClean="0">
                <a:cs typeface="Times New Roman" pitchFamily="18" charset="0"/>
              </a:rPr>
              <a:t/>
            </a:r>
            <a:br>
              <a:rPr lang="en-US" smtClean="0">
                <a:cs typeface="Times New Roman" pitchFamily="18" charset="0"/>
              </a:rPr>
            </a:br>
            <a:r>
              <a:rPr lang="en-US" smtClean="0">
                <a:solidFill>
                  <a:schemeClr val="bg1"/>
                </a:solidFill>
                <a:cs typeface="Times New Roman" pitchFamily="18" charset="0"/>
              </a:rPr>
              <a:t>1. </a:t>
            </a:r>
            <a:r>
              <a:rPr lang="en-US" smtClean="0">
                <a:cs typeface="Times New Roman" pitchFamily="18" charset="0"/>
              </a:rPr>
              <a:t>   </a:t>
            </a:r>
            <a:r>
              <a:rPr lang="en-US" smtClean="0">
                <a:solidFill>
                  <a:srgbClr val="CC0000"/>
                </a:solidFill>
                <a:cs typeface="Times New Roman" pitchFamily="18" charset="0"/>
              </a:rPr>
              <a:t>  </a:t>
            </a:r>
            <a:r>
              <a:rPr b="1" sz="3200" lang="en-US" u="sng" smtClean="0">
                <a:solidFill>
                  <a:srgbClr val="CC0000"/>
                </a:solidFill>
                <a:cs typeface="Times New Roman" pitchFamily="18" charset="0"/>
              </a:rPr>
              <a:t>Figure-Ground Relationships</a:t>
            </a:r>
            <a:r>
              <a:rPr sz="3200" lang="en-US" smtClean="0">
                <a:solidFill>
                  <a:srgbClr val="CC0000"/>
                </a:solidFill>
                <a:cs typeface="Times New Roman" pitchFamily="18" charset="0"/>
              </a:rPr>
              <a:t> </a:t>
            </a:r>
            <a:br>
              <a:rPr sz="3200" lang="en-US" smtClean="0">
                <a:solidFill>
                  <a:srgbClr val="CC0000"/>
                </a:solidFill>
                <a:cs typeface="Times New Roman" pitchFamily="18" charset="0"/>
              </a:rPr>
            </a:br>
            <a:endParaRPr sz="3200" lang="en-US" smtClean="0">
              <a:solidFill>
                <a:srgbClr val="CC0000"/>
              </a:solidFill>
              <a:cs typeface="Times New Roman" pitchFamily="18" charset="0"/>
            </a:endParaRPr>
          </a:p>
        </p:txBody>
      </p:sp>
      <p:sp>
        <p:nvSpPr>
          <p:cNvPr id="1050717" name="Rectangle 8"/>
          <p:cNvSpPr>
            <a:spLocks noGrp="1" noChangeArrowheads="1"/>
          </p:cNvSpPr>
          <p:nvPr>
            <p:ph type="body" idx="1"/>
          </p:nvPr>
        </p:nvSpPr>
        <p:spPr>
          <a:xfrm>
            <a:off x="152400" y="838200"/>
            <a:ext cx="8991600" cy="5791200"/>
          </a:xfrm>
        </p:spPr>
        <p:txBody>
          <a:bodyPr/>
          <a:p>
            <a:pPr eaLnBrk="1" hangingPunct="1">
              <a:lnSpc>
                <a:spcPct val="90000"/>
              </a:lnSpc>
            </a:pPr>
            <a:r>
              <a:rPr b="1" sz="2800" lang="en-US" smtClean="0">
                <a:solidFill>
                  <a:srgbClr val="000066"/>
                </a:solidFill>
                <a:cs typeface="Times New Roman" pitchFamily="18" charset="0"/>
              </a:rPr>
              <a:t>It says organization of visual field in to objects (the figure) that stand out from their surrounding (the ground).</a:t>
            </a:r>
          </a:p>
          <a:p>
            <a:pPr eaLnBrk="1" hangingPunct="1">
              <a:lnSpc>
                <a:spcPct val="90000"/>
              </a:lnSpc>
              <a:buFontTx/>
              <a:buNone/>
            </a:pPr>
            <a:r>
              <a:rPr b="1" sz="2800" lang="en-US" smtClean="0">
                <a:solidFill>
                  <a:srgbClr val="000066"/>
                </a:solidFill>
              </a:rPr>
              <a:t> </a:t>
            </a:r>
            <a:r>
              <a:rPr b="1" sz="2800" lang="en-US" smtClean="0">
                <a:solidFill>
                  <a:srgbClr val="FF0000"/>
                </a:solidFill>
                <a:cs typeface="Times New Roman" pitchFamily="18" charset="0"/>
              </a:rPr>
              <a:t>E.g. </a:t>
            </a:r>
            <a:r>
              <a:rPr b="1" sz="2800" lang="en-US" smtClean="0">
                <a:solidFill>
                  <a:srgbClr val="000066"/>
                </a:solidFill>
                <a:cs typeface="Times New Roman" pitchFamily="18" charset="0"/>
              </a:rPr>
              <a:t>the Jet flying across the sky, the airplane is the figure and the sky is the ground.</a:t>
            </a:r>
          </a:p>
          <a:p>
            <a:pPr algn="just" eaLnBrk="1" hangingPunct="1">
              <a:lnSpc>
                <a:spcPct val="90000"/>
              </a:lnSpc>
            </a:pPr>
            <a:r>
              <a:rPr b="1" sz="2800" lang="en-US" smtClean="0">
                <a:solidFill>
                  <a:srgbClr val="000066"/>
                </a:solidFill>
                <a:cs typeface="Times New Roman" pitchFamily="18" charset="0"/>
              </a:rPr>
              <a:t>Figures are closer, more easily remembered and seem to have a shape. If they move their parts move together relative to the background.</a:t>
            </a:r>
          </a:p>
          <a:p>
            <a:pPr algn="just" eaLnBrk="1" hangingPunct="1">
              <a:lnSpc>
                <a:spcPct val="90000"/>
              </a:lnSpc>
            </a:pPr>
            <a:r>
              <a:rPr b="1" sz="2800" lang="en-US" smtClean="0">
                <a:solidFill>
                  <a:srgbClr val="000066"/>
                </a:solidFill>
                <a:cs typeface="Times New Roman" pitchFamily="18" charset="0"/>
              </a:rPr>
              <a:t>In contrast grounds are formless, farther a way and stationary.  </a:t>
            </a:r>
          </a:p>
          <a:p>
            <a:pPr eaLnBrk="1" hangingPunct="1">
              <a:lnSpc>
                <a:spcPct val="90000"/>
              </a:lnSpc>
            </a:pPr>
            <a:r>
              <a:rPr b="1" sz="2800" lang="en-US" smtClean="0">
                <a:solidFill>
                  <a:srgbClr val="000066"/>
                </a:solidFill>
                <a:cs typeface="Times New Roman" pitchFamily="18" charset="0"/>
              </a:rPr>
              <a:t>Some times the relationship between figure and ground is more ambiguous and produces reversible figures and grounds.  </a:t>
            </a:r>
            <a:r>
              <a:rPr b="1" sz="2800" lang="en-US" smtClean="0">
                <a:solidFill>
                  <a:srgbClr val="CC0000"/>
                </a:solidFill>
                <a:cs typeface="Times New Roman" pitchFamily="18" charset="0"/>
              </a:rPr>
              <a:t>E.g. military uniform</a:t>
            </a:r>
            <a:r>
              <a:rPr sz="2800" lang="en-US" smtClean="0">
                <a:solidFill>
                  <a:srgbClr val="0000FF"/>
                </a:solidFill>
                <a:cs typeface="Times New Roman" pitchFamily="18" charset="0"/>
              </a:rPr>
              <a:t> </a:t>
            </a:r>
            <a:r>
              <a:rPr sz="2800" lang="en-US" smtClean="0"/>
              <a:t> </a:t>
            </a:r>
          </a:p>
        </p:txBody>
      </p:sp>
    </p:spTree>
  </p:cSld>
  <p:clrMapOvr>
    <a:masterClrMapping/>
  </p:clrMapOvr>
  <p:transition>
    <p:cut/>
  </p:transition>
  <p:timing>
    <p:tnLst>
      <p:par>
        <p:cTn dur="indefinite" id="1" nodeType="tmRoot" restart="never">
          <p:childTnLst>
            <p:seq concurrent="1" nextAc="seek">
              <p:cTn dur="indefinite" id="2" nodeType="mainSeq">
                <p:childTnLst>
                  <p:par>
                    <p:cTn fill="hold" id="3" nodeType="clickPar">
                      <p:stCondLst>
                        <p:cond delay="indefinite"/>
                        <p:cond evt="onBegin" delay="0">
                          <p:tn val="2"/>
                        </p:cond>
                      </p:stCondLst>
                      <p:childTnLst>
                        <p:par>
                          <p:cTn fill="hold" id="4" nodeType="withGroup">
                            <p:stCondLst>
                              <p:cond delay="0"/>
                            </p:stCondLst>
                            <p:childTnLst>
                              <p:par>
                                <p:cTn fill="hold" grpId="0" id="5" nodeType="afterEffect" presetClass="entr" presetID="3" presetSubtype="10">
                                  <p:stCondLst>
                                    <p:cond delay="0"/>
                                  </p:stCondLst>
                                  <p:childTnLst>
                                    <p:set>
                                      <p:cBhvr>
                                        <p:cTn dur="1" fill="hold" id="6">
                                          <p:stCondLst>
                                            <p:cond delay="0"/>
                                          </p:stCondLst>
                                        </p:cTn>
                                        <p:tgtEl>
                                          <p:spTgt spid="1050716"/>
                                        </p:tgtEl>
                                        <p:attrNameLst>
                                          <p:attrName>style.visibility</p:attrName>
                                        </p:attrNameLst>
                                      </p:cBhvr>
                                      <p:to>
                                        <p:strVal val="visible"/>
                                      </p:to>
                                    </p:set>
                                    <p:animEffect transition="in" filter="blinds(horizontal)">
                                      <p:cBhvr>
                                        <p:cTn dur="500" id="7"/>
                                        <p:tgtEl>
                                          <p:spTgt spid="1050716"/>
                                        </p:tgtEl>
                                      </p:cBhvr>
                                    </p:animEffect>
                                  </p:childTnLst>
                                </p:cTn>
                              </p:par>
                            </p:childTnLst>
                          </p:cTn>
                        </p:par>
                      </p:childTnLst>
                    </p:cTn>
                  </p:par>
                  <p:par>
                    <p:cTn fill="hold" id="8" nodeType="clickPar">
                      <p:stCondLst>
                        <p:cond delay="indefinite"/>
                      </p:stCondLst>
                      <p:childTnLst>
                        <p:par>
                          <p:cTn fill="hold" id="9" nodeType="withGroup">
                            <p:stCondLst>
                              <p:cond delay="0"/>
                            </p:stCondLst>
                            <p:childTnLst>
                              <p:par>
                                <p:cTn fill="hold" grpId="0" id="10" nodeType="clickEffect" presetClass="entr" presetID="3" presetSubtype="10">
                                  <p:stCondLst>
                                    <p:cond delay="0"/>
                                  </p:stCondLst>
                                  <p:childTnLst>
                                    <p:set>
                                      <p:cBhvr>
                                        <p:cTn dur="1" fill="hold" id="11">
                                          <p:stCondLst>
                                            <p:cond delay="0"/>
                                          </p:stCondLst>
                                        </p:cTn>
                                        <p:tgtEl>
                                          <p:spTgt spid="1050717">
                                            <p:txEl>
                                              <p:pRg st="0" end="0"/>
                                            </p:txEl>
                                          </p:spTgt>
                                        </p:tgtEl>
                                        <p:attrNameLst>
                                          <p:attrName>style.visibility</p:attrName>
                                        </p:attrNameLst>
                                      </p:cBhvr>
                                      <p:to>
                                        <p:strVal val="visible"/>
                                      </p:to>
                                    </p:set>
                                    <p:animEffect transition="in" filter="blinds(horizontal)">
                                      <p:cBhvr>
                                        <p:cTn dur="500" id="12"/>
                                        <p:tgtEl>
                                          <p:spTgt spid="1050717">
                                            <p:txEl>
                                              <p:pRg st="0" end="0"/>
                                            </p:txEl>
                                          </p:spTgt>
                                        </p:tgtEl>
                                      </p:cBhvr>
                                    </p:animEffect>
                                  </p:childTnLst>
                                </p:cTn>
                              </p:par>
                            </p:childTnLst>
                          </p:cTn>
                        </p:par>
                      </p:childTnLst>
                    </p:cTn>
                  </p:par>
                  <p:par>
                    <p:cTn fill="hold" id="13" nodeType="clickPar">
                      <p:stCondLst>
                        <p:cond delay="indefinite"/>
                      </p:stCondLst>
                      <p:childTnLst>
                        <p:par>
                          <p:cTn fill="hold" id="14" nodeType="withGroup">
                            <p:stCondLst>
                              <p:cond delay="0"/>
                            </p:stCondLst>
                            <p:childTnLst>
                              <p:par>
                                <p:cTn fill="hold" grpId="0" id="15" nodeType="clickEffect" presetClass="entr" presetID="3" presetSubtype="10">
                                  <p:stCondLst>
                                    <p:cond delay="0"/>
                                  </p:stCondLst>
                                  <p:childTnLst>
                                    <p:set>
                                      <p:cBhvr>
                                        <p:cTn dur="1" fill="hold" id="16">
                                          <p:stCondLst>
                                            <p:cond delay="0"/>
                                          </p:stCondLst>
                                        </p:cTn>
                                        <p:tgtEl>
                                          <p:spTgt spid="1050717">
                                            <p:txEl>
                                              <p:pRg st="1" end="1"/>
                                            </p:txEl>
                                          </p:spTgt>
                                        </p:tgtEl>
                                        <p:attrNameLst>
                                          <p:attrName>style.visibility</p:attrName>
                                        </p:attrNameLst>
                                      </p:cBhvr>
                                      <p:to>
                                        <p:strVal val="visible"/>
                                      </p:to>
                                    </p:set>
                                    <p:animEffect transition="in" filter="blinds(horizontal)">
                                      <p:cBhvr>
                                        <p:cTn dur="500" id="17"/>
                                        <p:tgtEl>
                                          <p:spTgt spid="1050717">
                                            <p:txEl>
                                              <p:pRg st="1" end="1"/>
                                            </p:txEl>
                                          </p:spTgt>
                                        </p:tgtEl>
                                      </p:cBhvr>
                                    </p:animEffect>
                                  </p:childTnLst>
                                </p:cTn>
                              </p:par>
                            </p:childTnLst>
                          </p:cTn>
                        </p:par>
                      </p:childTnLst>
                    </p:cTn>
                  </p:par>
                  <p:par>
                    <p:cTn fill="hold" id="18" nodeType="clickPar">
                      <p:stCondLst>
                        <p:cond delay="indefinite"/>
                      </p:stCondLst>
                      <p:childTnLst>
                        <p:par>
                          <p:cTn fill="hold" id="19" nodeType="withGroup">
                            <p:stCondLst>
                              <p:cond delay="0"/>
                            </p:stCondLst>
                            <p:childTnLst>
                              <p:par>
                                <p:cTn fill="hold" grpId="0" id="20" nodeType="clickEffect" presetClass="entr" presetID="3" presetSubtype="10">
                                  <p:stCondLst>
                                    <p:cond delay="0"/>
                                  </p:stCondLst>
                                  <p:childTnLst>
                                    <p:set>
                                      <p:cBhvr>
                                        <p:cTn dur="1" fill="hold" id="21">
                                          <p:stCondLst>
                                            <p:cond delay="0"/>
                                          </p:stCondLst>
                                        </p:cTn>
                                        <p:tgtEl>
                                          <p:spTgt spid="1050717">
                                            <p:txEl>
                                              <p:pRg st="2" end="2"/>
                                            </p:txEl>
                                          </p:spTgt>
                                        </p:tgtEl>
                                        <p:attrNameLst>
                                          <p:attrName>style.visibility</p:attrName>
                                        </p:attrNameLst>
                                      </p:cBhvr>
                                      <p:to>
                                        <p:strVal val="visible"/>
                                      </p:to>
                                    </p:set>
                                    <p:animEffect transition="in" filter="blinds(horizontal)">
                                      <p:cBhvr>
                                        <p:cTn dur="500" id="22"/>
                                        <p:tgtEl>
                                          <p:spTgt spid="1050717">
                                            <p:txEl>
                                              <p:pRg st="2" end="2"/>
                                            </p:txEl>
                                          </p:spTgt>
                                        </p:tgtEl>
                                      </p:cBhvr>
                                    </p:animEffect>
                                  </p:childTnLst>
                                </p:cTn>
                              </p:par>
                            </p:childTnLst>
                          </p:cTn>
                        </p:par>
                      </p:childTnLst>
                    </p:cTn>
                  </p:par>
                  <p:par>
                    <p:cTn fill="hold" id="23" nodeType="clickPar">
                      <p:stCondLst>
                        <p:cond delay="indefinite"/>
                      </p:stCondLst>
                      <p:childTnLst>
                        <p:par>
                          <p:cTn fill="hold" id="24" nodeType="withGroup">
                            <p:stCondLst>
                              <p:cond delay="0"/>
                            </p:stCondLst>
                            <p:childTnLst>
                              <p:par>
                                <p:cTn fill="hold" grpId="0" id="25" nodeType="clickEffect" presetClass="entr" presetID="3" presetSubtype="10">
                                  <p:stCondLst>
                                    <p:cond delay="0"/>
                                  </p:stCondLst>
                                  <p:childTnLst>
                                    <p:set>
                                      <p:cBhvr>
                                        <p:cTn dur="1" fill="hold" id="26">
                                          <p:stCondLst>
                                            <p:cond delay="0"/>
                                          </p:stCondLst>
                                        </p:cTn>
                                        <p:tgtEl>
                                          <p:spTgt spid="1050717">
                                            <p:txEl>
                                              <p:pRg st="3" end="3"/>
                                            </p:txEl>
                                          </p:spTgt>
                                        </p:tgtEl>
                                        <p:attrNameLst>
                                          <p:attrName>style.visibility</p:attrName>
                                        </p:attrNameLst>
                                      </p:cBhvr>
                                      <p:to>
                                        <p:strVal val="visible"/>
                                      </p:to>
                                    </p:set>
                                    <p:animEffect transition="in" filter="blinds(horizontal)">
                                      <p:cBhvr>
                                        <p:cTn dur="500" id="27"/>
                                        <p:tgtEl>
                                          <p:spTgt spid="1050717">
                                            <p:txEl>
                                              <p:pRg st="3" end="3"/>
                                            </p:txEl>
                                          </p:spTgt>
                                        </p:tgtEl>
                                      </p:cBhvr>
                                    </p:animEffect>
                                  </p:childTnLst>
                                </p:cTn>
                              </p:par>
                            </p:childTnLst>
                          </p:cTn>
                        </p:par>
                      </p:childTnLst>
                    </p:cTn>
                  </p:par>
                  <p:par>
                    <p:cTn fill="hold" id="28" nodeType="clickPar">
                      <p:stCondLst>
                        <p:cond delay="indefinite"/>
                      </p:stCondLst>
                      <p:childTnLst>
                        <p:par>
                          <p:cTn fill="hold" id="29" nodeType="withGroup">
                            <p:stCondLst>
                              <p:cond delay="0"/>
                            </p:stCondLst>
                            <p:childTnLst>
                              <p:par>
                                <p:cTn fill="hold" grpId="0" id="30" nodeType="clickEffect" presetClass="entr" presetID="3" presetSubtype="10">
                                  <p:stCondLst>
                                    <p:cond delay="0"/>
                                  </p:stCondLst>
                                  <p:childTnLst>
                                    <p:set>
                                      <p:cBhvr>
                                        <p:cTn dur="1" fill="hold" id="31">
                                          <p:stCondLst>
                                            <p:cond delay="0"/>
                                          </p:stCondLst>
                                        </p:cTn>
                                        <p:tgtEl>
                                          <p:spTgt spid="1050717">
                                            <p:txEl>
                                              <p:pRg st="4" end="4"/>
                                            </p:txEl>
                                          </p:spTgt>
                                        </p:tgtEl>
                                        <p:attrNameLst>
                                          <p:attrName>style.visibility</p:attrName>
                                        </p:attrNameLst>
                                      </p:cBhvr>
                                      <p:to>
                                        <p:strVal val="visible"/>
                                      </p:to>
                                    </p:set>
                                    <p:animEffect transition="in" filter="blinds(horizontal)">
                                      <p:cBhvr>
                                        <p:cTn dur="500" id="32"/>
                                        <p:tgtEl>
                                          <p:spTgt spid="10507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716" grpId="0" autoUpdateAnimBg="0"/>
      <p:bldP spid="1050717"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573" name=""/>
        <p:cNvGrpSpPr/>
        <p:nvPr/>
      </p:nvGrpSpPr>
      <p:grpSpPr>
        <a:xfrm>
          <a:off x="0" y="0"/>
          <a:ext cx="0" cy="0"/>
          <a:chOff x="0" y="0"/>
          <a:chExt cx="0" cy="0"/>
        </a:xfrm>
      </p:grpSpPr>
      <p:sp>
        <p:nvSpPr>
          <p:cNvPr id="1050718" name="Title 1"/>
          <p:cNvSpPr>
            <a:spLocks noGrp="1"/>
          </p:cNvSpPr>
          <p:nvPr>
            <p:ph type="title"/>
          </p:nvPr>
        </p:nvSpPr>
        <p:spPr/>
        <p:txBody>
          <a:bodyPr/>
          <a:p>
            <a:pPr eaLnBrk="1" hangingPunct="1"/>
            <a:r>
              <a:rPr lang="en-US" smtClean="0">
                <a:solidFill>
                  <a:srgbClr val="F7943D"/>
                </a:solidFill>
                <a:latin typeface="Verdana" pitchFamily="34" charset="0"/>
              </a:rPr>
              <a:t>Gestalt principles cont.</a:t>
            </a:r>
            <a:endParaRPr lang="en-US" smtClean="0">
              <a:solidFill>
                <a:srgbClr val="7B9899"/>
              </a:solidFill>
            </a:endParaRPr>
          </a:p>
        </p:txBody>
      </p:sp>
      <p:pic>
        <p:nvPicPr>
          <p:cNvPr id="2097193" name="Picture 7"/>
          <p:cNvPicPr>
            <a:picLocks noChangeAspect="1" noGrp="1" noChangeArrowheads="1"/>
          </p:cNvPicPr>
          <p:nvPr>
            <p:ph sz="quarter" idx="1"/>
          </p:nvPr>
        </p:nvPicPr>
        <p:blipFill>
          <a:blip xmlns:r="http://schemas.openxmlformats.org/officeDocument/2006/relationships" r:embed="rId1"/>
          <a:srcRect/>
          <a:stretch>
            <a:fillRect/>
          </a:stretch>
        </p:blipFill>
        <p:spPr>
          <a:xfrm>
            <a:off x="2433638" y="1527175"/>
            <a:ext cx="4240212" cy="4572000"/>
          </a:xfrm>
          <a:noFill/>
        </p:spPr>
      </p:pic>
      <p:sp>
        <p:nvSpPr>
          <p:cNvPr id="1050719" name="Slide Number Placeholder 3"/>
          <p:cNvSpPr>
            <a:spLocks noGrp="1"/>
          </p:cNvSpPr>
          <p:nvPr>
            <p:ph type="sldNum" sz="quarter" idx="12"/>
          </p:nvPr>
        </p:nvSpPr>
        <p:spPr/>
        <p:txBody>
          <a:bodyPr/>
          <a:p>
            <a:fld id="{86163A4E-6244-4271-A868-C51C5B46D478}" type="slidenum">
              <a:rPr lang="en-US" smtClean="0">
                <a:solidFill>
                  <a:srgbClr val="8CADAE">
                    <a:shade val="75000"/>
                  </a:srgbClr>
                </a:solidFill>
              </a:rPr>
              <a:t>96</a:t>
            </a:fld>
            <a:endParaRPr lang="en-US">
              <a:solidFill>
                <a:srgbClr val="8CADAE">
                  <a:shade val="75000"/>
                </a:srgbClr>
              </a:solidFill>
            </a:endParaRPr>
          </a:p>
        </p:txBody>
      </p:sp>
    </p:spTree>
  </p:cSld>
  <p:clrMapOvr>
    <a:masterClrMapping/>
  </p:clrMapOvr>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574" name=""/>
        <p:cNvGrpSpPr/>
        <p:nvPr/>
      </p:nvGrpSpPr>
      <p:grpSpPr>
        <a:xfrm>
          <a:off x="0" y="0"/>
          <a:ext cx="0" cy="0"/>
          <a:chOff x="0" y="0"/>
          <a:chExt cx="0" cy="0"/>
        </a:xfrm>
      </p:grpSpPr>
      <p:sp>
        <p:nvSpPr>
          <p:cNvPr id="1050720" name="Content Placeholder 2"/>
          <p:cNvSpPr>
            <a:spLocks noGrp="1"/>
          </p:cNvSpPr>
          <p:nvPr>
            <p:ph idx="1"/>
          </p:nvPr>
        </p:nvSpPr>
        <p:spPr>
          <a:xfrm>
            <a:off x="457200" y="46038"/>
            <a:ext cx="8229600" cy="639762"/>
          </a:xfrm>
        </p:spPr>
        <p:txBody>
          <a:bodyPr/>
          <a:p>
            <a:pPr>
              <a:buFontTx/>
              <a:buNone/>
            </a:pPr>
            <a:r>
              <a:rPr dirty="0" lang="en-US" smtClean="0">
                <a:hlinkClick r:id="rId1" action="ppaction://hlinkpres?slideindex=1&amp;slidetitle="/>
              </a:rPr>
              <a:t>Related Pictures </a:t>
            </a:r>
            <a:endParaRPr dirty="0" lang="en-US" smtClean="0"/>
          </a:p>
        </p:txBody>
      </p:sp>
      <p:pic>
        <p:nvPicPr>
          <p:cNvPr id="2097194" name="Picture 2" descr="http://sphotos-g.ak.fbcdn.net/hphotos-ak-frc1/321082_448004848605798_1259935321_n.jpg"/>
          <p:cNvPicPr>
            <a:picLocks noChangeAspect="1" noChangeArrowheads="1"/>
          </p:cNvPicPr>
          <p:nvPr/>
        </p:nvPicPr>
        <p:blipFill>
          <a:blip xmlns:r="http://schemas.openxmlformats.org/officeDocument/2006/relationships" r:embed="rId2"/>
          <a:srcRect/>
          <a:stretch>
            <a:fillRect/>
          </a:stretch>
        </p:blipFill>
        <p:spPr bwMode="auto">
          <a:xfrm>
            <a:off x="457200" y="533400"/>
            <a:ext cx="8229600" cy="6019800"/>
          </a:xfrm>
          <a:prstGeom prst="rect"/>
          <a:noFill/>
          <a:ln>
            <a:noFill/>
          </a:ln>
        </p:spPr>
      </p:pic>
    </p:spTree>
  </p:cSld>
  <p:clrMapOvr>
    <a:masterClrMapping/>
  </p:clrMapOvr>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575" name=""/>
        <p:cNvGrpSpPr/>
        <p:nvPr/>
      </p:nvGrpSpPr>
      <p:grpSpPr>
        <a:xfrm>
          <a:off x="0" y="0"/>
          <a:ext cx="0" cy="0"/>
          <a:chOff x="0" y="0"/>
          <a:chExt cx="0" cy="0"/>
        </a:xfrm>
      </p:grpSpPr>
      <p:sp>
        <p:nvSpPr>
          <p:cNvPr id="1050721" name="Content Placeholder 2"/>
          <p:cNvSpPr>
            <a:spLocks noGrp="1"/>
          </p:cNvSpPr>
          <p:nvPr>
            <p:ph idx="1"/>
          </p:nvPr>
        </p:nvSpPr>
        <p:spPr>
          <a:xfrm>
            <a:off x="152400" y="152400"/>
            <a:ext cx="8839200" cy="6248400"/>
          </a:xfrm>
        </p:spPr>
        <p:txBody>
          <a:bodyPr>
            <a:noAutofit/>
          </a:bodyPr>
          <a:p>
            <a:pPr indent="0" marL="0">
              <a:buFont typeface="Wingdings 2" pitchFamily="18" charset="2"/>
              <a:buNone/>
            </a:pPr>
            <a:r>
              <a:rPr b="1" dirty="0" sz="2800" lang="en-US">
                <a:solidFill>
                  <a:srgbClr val="FF0000"/>
                </a:solidFill>
              </a:rPr>
              <a:t>Depth </a:t>
            </a:r>
            <a:r>
              <a:rPr b="1" dirty="0" sz="2800" lang="en-US" smtClean="0">
                <a:solidFill>
                  <a:srgbClr val="FF0000"/>
                </a:solidFill>
              </a:rPr>
              <a:t>perception</a:t>
            </a:r>
          </a:p>
          <a:p>
            <a:pPr indent="0" marL="0">
              <a:buFont typeface="Wingdings 2" pitchFamily="18" charset="2"/>
              <a:buNone/>
            </a:pPr>
            <a:endParaRPr b="1" dirty="0" sz="2800" lang="en-US" smtClean="0"/>
          </a:p>
          <a:p>
            <a:pPr>
              <a:buFont typeface="Wingdings" pitchFamily="2" charset="2"/>
              <a:buChar char="§"/>
            </a:pPr>
            <a:r>
              <a:rPr b="1" dirty="0" sz="2800" lang="en-US" smtClean="0"/>
              <a:t>It is expressed as the </a:t>
            </a:r>
            <a:r>
              <a:rPr b="1" dirty="0" sz="2800" lang="en-US"/>
              <a:t>ability to judge the distance of objects. </a:t>
            </a:r>
            <a:endParaRPr b="1" dirty="0" sz="2800" lang="en-US" smtClean="0"/>
          </a:p>
          <a:p>
            <a:pPr>
              <a:buFont typeface="Wingdings" pitchFamily="2" charset="2"/>
              <a:buChar char="§"/>
            </a:pPr>
            <a:r>
              <a:rPr b="1" dirty="0" sz="2800" lang="en-US"/>
              <a:t>Depth perception depends on the </a:t>
            </a:r>
            <a:r>
              <a:rPr b="1" dirty="0" sz="2800" lang="en-US" smtClean="0"/>
              <a:t>use of </a:t>
            </a:r>
            <a:r>
              <a:rPr b="1" dirty="0" sz="2800" lang="en-US">
                <a:solidFill>
                  <a:srgbClr val="FF0000"/>
                </a:solidFill>
              </a:rPr>
              <a:t>binocular cues and monocular cues </a:t>
            </a:r>
            <a:endParaRPr b="1" dirty="0" sz="2800" lang="en-US" smtClean="0">
              <a:solidFill>
                <a:srgbClr val="FF0000"/>
              </a:solidFill>
            </a:endParaRPr>
          </a:p>
          <a:p>
            <a:pPr>
              <a:buFont typeface="Wingdings" pitchFamily="2" charset="2"/>
              <a:buChar char="§"/>
            </a:pPr>
            <a:r>
              <a:rPr b="1" dirty="0" sz="2800" lang="en-US" smtClean="0"/>
              <a:t>There </a:t>
            </a:r>
            <a:r>
              <a:rPr b="1" dirty="0" sz="2800" lang="en-US"/>
              <a:t>are two kinds of binocular cues: </a:t>
            </a:r>
            <a:r>
              <a:rPr b="1" dirty="0" sz="2800" lang="en-US">
                <a:solidFill>
                  <a:srgbClr val="FF0000"/>
                </a:solidFill>
              </a:rPr>
              <a:t>retinal disparity and convergence. </a:t>
            </a:r>
            <a:endParaRPr b="1" dirty="0" sz="2800" lang="en-US" smtClean="0">
              <a:solidFill>
                <a:srgbClr val="FF0000"/>
              </a:solidFill>
            </a:endParaRPr>
          </a:p>
          <a:p>
            <a:pPr>
              <a:buFont typeface="Wingdings" pitchFamily="2" charset="2"/>
              <a:buChar char="§"/>
            </a:pPr>
            <a:r>
              <a:rPr b="1" dirty="0" sz="2800" lang="en-US"/>
              <a:t>The two kinds of binocular cues require the interaction of both eyes. </a:t>
            </a:r>
            <a:endParaRPr b="1" dirty="0" sz="2800" lang="en-US" smtClean="0"/>
          </a:p>
          <a:p>
            <a:pPr>
              <a:buFont typeface="Wingdings" pitchFamily="2" charset="2"/>
              <a:buChar char="§"/>
            </a:pPr>
            <a:r>
              <a:rPr b="1" dirty="0" sz="2800" lang="en-US" smtClean="0"/>
              <a:t>Retinal </a:t>
            </a:r>
            <a:r>
              <a:rPr b="1" dirty="0" sz="2800" lang="en-US"/>
              <a:t>disparity is, the degree of difference between the image of an object that are focused on the two retinas. </a:t>
            </a:r>
            <a:endParaRPr b="1" dirty="0" sz="2800" lang="en-US" smtClean="0"/>
          </a:p>
        </p:txBody>
      </p:sp>
    </p:spTree>
  </p:cSld>
  <p:clrMapOvr>
    <a:masterClrMapping/>
  </p:clrMapOvr>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576" name=""/>
        <p:cNvGrpSpPr/>
        <p:nvPr/>
      </p:nvGrpSpPr>
      <p:grpSpPr>
        <a:xfrm>
          <a:off x="0" y="0"/>
          <a:ext cx="0" cy="0"/>
          <a:chOff x="0" y="0"/>
          <a:chExt cx="0" cy="0"/>
        </a:xfrm>
      </p:grpSpPr>
      <p:sp>
        <p:nvSpPr>
          <p:cNvPr id="1050722" name="Slide Number Placeholder 7"/>
          <p:cNvSpPr>
            <a:spLocks noGrp="1"/>
          </p:cNvSpPr>
          <p:nvPr>
            <p:ph type="sldNum" sz="quarter" idx="12"/>
          </p:nvPr>
        </p:nvSpPr>
        <p:spPr bwMode="auto">
          <a:noFill/>
        </p:spPr>
        <p:txBody>
          <a:bodyPr anchorCtr="0" bIns="45720" compatLnSpc="1" numCol="1" tIns="45720" wrap="square">
            <a:prstTxWarp prst="textNoShape"/>
          </a:bodyPr>
          <a:lstStyle>
            <a:lvl1pPr>
              <a:defRPr sz="2400">
                <a:solidFill>
                  <a:schemeClr val="tx1"/>
                </a:solidFill>
                <a:latin typeface="Arial" pitchFamily="34" charset="0"/>
              </a:defRPr>
            </a:lvl1pPr>
            <a:lvl2pPr indent="-285750" marL="742950">
              <a:defRPr sz="2400">
                <a:solidFill>
                  <a:schemeClr val="tx1"/>
                </a:solidFill>
                <a:latin typeface="Arial" pitchFamily="34" charset="0"/>
              </a:defRPr>
            </a:lvl2pPr>
            <a:lvl3pPr indent="-228600" marL="1143000">
              <a:defRPr sz="2400">
                <a:solidFill>
                  <a:schemeClr val="tx1"/>
                </a:solidFill>
                <a:latin typeface="Arial" pitchFamily="34" charset="0"/>
              </a:defRPr>
            </a:lvl3pPr>
            <a:lvl4pPr indent="-228600" marL="1600200">
              <a:defRPr sz="2400">
                <a:solidFill>
                  <a:schemeClr val="tx1"/>
                </a:solidFill>
                <a:latin typeface="Arial" pitchFamily="34" charset="0"/>
              </a:defRPr>
            </a:lvl4pPr>
            <a:lvl5pPr indent="-228600" marL="2057400">
              <a:defRPr sz="2400">
                <a:solidFill>
                  <a:schemeClr val="tx1"/>
                </a:solidFill>
                <a:latin typeface="Arial" pitchFamily="34" charset="0"/>
              </a:defRPr>
            </a:lvl5pPr>
            <a:lvl6pPr eaLnBrk="0" fontAlgn="base" hangingPunct="0" indent="-228600" marL="2514600">
              <a:spcBef>
                <a:spcPct val="0"/>
              </a:spcBef>
              <a:spcAft>
                <a:spcPct val="0"/>
              </a:spcAft>
              <a:defRPr sz="2400">
                <a:solidFill>
                  <a:schemeClr val="tx1"/>
                </a:solidFill>
                <a:latin typeface="Arial" pitchFamily="34" charset="0"/>
              </a:defRPr>
            </a:lvl6pPr>
            <a:lvl7pPr eaLnBrk="0" fontAlgn="base" hangingPunct="0" indent="-228600" marL="2971800">
              <a:spcBef>
                <a:spcPct val="0"/>
              </a:spcBef>
              <a:spcAft>
                <a:spcPct val="0"/>
              </a:spcAft>
              <a:defRPr sz="2400">
                <a:solidFill>
                  <a:schemeClr val="tx1"/>
                </a:solidFill>
                <a:latin typeface="Arial" pitchFamily="34" charset="0"/>
              </a:defRPr>
            </a:lvl7pPr>
            <a:lvl8pPr eaLnBrk="0" fontAlgn="base" hangingPunct="0" indent="-228600" marL="3429000">
              <a:spcBef>
                <a:spcPct val="0"/>
              </a:spcBef>
              <a:spcAft>
                <a:spcPct val="0"/>
              </a:spcAft>
              <a:defRPr sz="2400">
                <a:solidFill>
                  <a:schemeClr val="tx1"/>
                </a:solidFill>
                <a:latin typeface="Arial" pitchFamily="34" charset="0"/>
              </a:defRPr>
            </a:lvl8pPr>
            <a:lvl9pPr eaLnBrk="0" fontAlgn="base" hangingPunct="0" indent="-228600" marL="3886200">
              <a:spcBef>
                <a:spcPct val="0"/>
              </a:spcBef>
              <a:spcAft>
                <a:spcPct val="0"/>
              </a:spcAft>
              <a:defRPr sz="2400">
                <a:solidFill>
                  <a:schemeClr val="tx1"/>
                </a:solidFill>
                <a:latin typeface="Arial" pitchFamily="34" charset="0"/>
              </a:defRPr>
            </a:lvl9pPr>
          </a:lstStyle>
          <a:p>
            <a:fld id="{F09E67C5-34B7-4513-BA62-3F0123E33948}" type="slidenum">
              <a:rPr sz="1400" lang="en-US" smtClean="0">
                <a:solidFill>
                  <a:srgbClr val="FF0000"/>
                </a:solidFill>
              </a:rPr>
              <a:t>99</a:t>
            </a:fld>
            <a:endParaRPr sz="1400" lang="en-US" smtClean="0">
              <a:solidFill>
                <a:srgbClr val="FF0000"/>
              </a:solidFill>
            </a:endParaRPr>
          </a:p>
        </p:txBody>
      </p:sp>
      <p:sp>
        <p:nvSpPr>
          <p:cNvPr id="1050723" name="Rectangle 2"/>
          <p:cNvSpPr>
            <a:spLocks noGrp="1" noChangeArrowheads="1"/>
          </p:cNvSpPr>
          <p:nvPr>
            <p:ph type="title"/>
          </p:nvPr>
        </p:nvSpPr>
        <p:spPr>
          <a:xfrm>
            <a:off x="457200" y="152400"/>
            <a:ext cx="8229600" cy="1143000"/>
          </a:xfrm>
        </p:spPr>
        <p:txBody>
          <a:bodyPr/>
          <a:p>
            <a:pPr eaLnBrk="1" hangingPunct="1"/>
            <a:r>
              <a:rPr b="1" sz="4000" lang="en-US" smtClean="0">
                <a:solidFill>
                  <a:schemeClr val="tx1"/>
                </a:solidFill>
                <a:latin typeface="Palatino Linotype" pitchFamily="18" charset="0"/>
              </a:rPr>
              <a:t>Binocular Cues</a:t>
            </a:r>
          </a:p>
        </p:txBody>
      </p:sp>
      <p:sp>
        <p:nvSpPr>
          <p:cNvPr id="1050724" name="Rectangle 3"/>
          <p:cNvSpPr>
            <a:spLocks noGrp="1" noChangeArrowheads="1"/>
          </p:cNvSpPr>
          <p:nvPr>
            <p:ph type="body" sz="half" idx="1"/>
          </p:nvPr>
        </p:nvSpPr>
        <p:spPr>
          <a:xfrm>
            <a:off x="152400" y="1371600"/>
            <a:ext cx="8839200" cy="2057400"/>
          </a:xfrm>
        </p:spPr>
        <p:txBody>
          <a:bodyPr/>
          <a:p>
            <a:pPr algn="just" eaLnBrk="1" hangingPunct="1" indent="0" marL="0">
              <a:lnSpc>
                <a:spcPct val="90000"/>
              </a:lnSpc>
              <a:buFont typeface="Wingdings" pitchFamily="2" charset="2"/>
              <a:buNone/>
            </a:pPr>
            <a:r>
              <a:rPr sz="2800" lang="en-US" smtClean="0">
                <a:solidFill>
                  <a:srgbClr val="0000FF"/>
                </a:solidFill>
                <a:latin typeface="Palatino Linotype" pitchFamily="18" charset="0"/>
              </a:rPr>
              <a:t>Retinal disparity:</a:t>
            </a:r>
            <a:r>
              <a:rPr sz="2800" lang="en-US" smtClean="0">
                <a:solidFill>
                  <a:srgbClr val="6600CC"/>
                </a:solidFill>
                <a:latin typeface="Palatino Linotype" pitchFamily="18" charset="0"/>
              </a:rPr>
              <a:t> </a:t>
            </a:r>
            <a:r>
              <a:rPr sz="2800" lang="en-US" smtClean="0">
                <a:latin typeface="Palatino Linotype" pitchFamily="18" charset="0"/>
              </a:rPr>
              <a:t>Images from the two eyes differ. Try looking at your two index fingers when pointing them towards each other half an inch apart and about 5 inches directly in front of your eyes. You will see a </a:t>
            </a:r>
            <a:r>
              <a:rPr b="1" sz="2800" lang="en-US" smtClean="0">
                <a:latin typeface="Palatino Linotype" pitchFamily="18" charset="0"/>
              </a:rPr>
              <a:t>“finger sausage” </a:t>
            </a:r>
            <a:r>
              <a:rPr sz="2800" lang="en-US" smtClean="0">
                <a:latin typeface="Palatino Linotype" pitchFamily="18" charset="0"/>
              </a:rPr>
              <a:t>as shown in the inset.</a:t>
            </a:r>
          </a:p>
        </p:txBody>
      </p:sp>
      <p:pic>
        <p:nvPicPr>
          <p:cNvPr id="2097195" name="Picture 7" descr="Myers9e_fig_6_33"/>
          <p:cNvPicPr>
            <a:picLocks noChangeAspect="1" noGrp="1" noChangeArrowheads="1"/>
          </p:cNvPicPr>
          <p:nvPr>
            <p:ph sz="quarter" idx="2"/>
          </p:nvPr>
        </p:nvPicPr>
        <p:blipFill>
          <a:blip xmlns:r="http://schemas.openxmlformats.org/officeDocument/2006/relationships" r:embed="rId1"/>
          <a:srcRect/>
          <a:stretch>
            <a:fillRect/>
          </a:stretch>
        </p:blipFill>
        <p:spPr>
          <a:xfrm>
            <a:off x="1752600" y="3505200"/>
            <a:ext cx="5562600" cy="3265488"/>
          </a:xfrm>
        </p:spPr>
      </p:pic>
    </p:spTree>
  </p:cSld>
  <p:clrMapOvr>
    <a:masterClrMapping/>
  </p:clrMapOvr>
  <p:timing/>
</p:sld>
</file>

<file path=ppt/theme/_rels/theme11.xml.rels><?xml version="1.0" encoding="UTF-8" standalone="yes"?>
<Relationships xmlns="http://schemas.openxmlformats.org/package/2006/relationships"><Relationship Id="rId1" Type="http://schemas.openxmlformats.org/officeDocument/2006/relationships/image" Target="../media/image6.jpeg"/></Relationships>
</file>

<file path=ppt/theme/_rels/theme12.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NOTEBOOK">
  <a:themeElements>
    <a:clrScheme name="NOTEBOOK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NOTEBOO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ahLst/>
          <a:rect l="0" t="0" r="0" b="0"/>
          <a:pathLst/>
        </a:custGeom>
        <a:solidFill>
          <a:schemeClr val="accent1"/>
        </a:solidFill>
        <a:ln w="12700" cap="flat" cmpd="sng" algn="ctr">
          <a:solidFill>
            <a:schemeClr val="tx1"/>
          </a:solidFill>
          <a:prstDash val="solid"/>
          <a:round/>
          <a:headEnd type="none" w="sm" len="sm"/>
          <a:tailEnd type="none" w="sm" len="sm"/>
        </a:ln>
        <a:effectLst/>
      </a:spPr>
      <a:bodyPr anchor="t" anchorCtr="0" bIns="45720" compatLnSpc="1" lIns="91440" numCol="1" rIns="91440" tIns="45720" vert="horz" wrap="square">
        <a:prstTxWarp prst="textNoShape"/>
      </a:bodyPr>
      <a:lstStyle>
        <a:defPPr algn="l" defTabSz="914400" eaLnBrk="0" fontAlgn="base" hangingPunct="0" indent="0" latinLnBrk="0" marL="0" marR="0" rtl="0">
          <a:lnSpc>
            <a:spcPct val="100000"/>
          </a:lnSpc>
          <a:spcBef>
            <a:spcPct val="0"/>
          </a:spcBef>
          <a:spcAft>
            <a:spcPct val="0"/>
          </a:spcAft>
          <a:buClrTx/>
          <a:buSzTx/>
          <a:buFontTx/>
          <a:buNone/>
          <a:defRPr baseline="0" b="0" cap="none" sz="2400" i="0" kumimoji="0" lang="en-US" normalizeH="0" strike="noStrike" u="none" smtClean="0">
            <a:ln>
              <a:noFill/>
            </a:ln>
            <a:solidFill>
              <a:schemeClr val="tx1"/>
            </a:solidFill>
            <a:effectLst/>
            <a:latin typeface="Times New Roman" pitchFamily="18" charset="0"/>
          </a:defRPr>
        </a:defPPr>
      </a:lstStyle>
    </a:spDef>
    <a:lnDef>
      <a:spPr bwMode="auto">
        <a:xfrm>
          <a:off x="0" y="0"/>
          <a:ext cx="1" cy="1"/>
        </a:xfrm>
        <a:custGeom>
          <a:avLst/>
          <a:ahLst/>
          <a:rect l="0" t="0" r="0" b="0"/>
          <a:pathLst/>
        </a:custGeom>
        <a:solidFill>
          <a:schemeClr val="accent1"/>
        </a:solidFill>
        <a:ln w="12700" cap="flat" cmpd="sng" algn="ctr">
          <a:solidFill>
            <a:schemeClr val="tx1"/>
          </a:solidFill>
          <a:prstDash val="solid"/>
          <a:round/>
          <a:headEnd type="none" w="sm" len="sm"/>
          <a:tailEnd type="none" w="sm" len="sm"/>
        </a:ln>
        <a:effectLst/>
      </a:spPr>
      <a:bodyPr anchor="t" anchorCtr="0" bIns="45720" compatLnSpc="1" lIns="91440" numCol="1" rIns="91440" tIns="45720" vert="horz" wrap="square">
        <a:prstTxWarp prst="textNoShape"/>
      </a:bodyPr>
      <a:lstStyle>
        <a:defPPr algn="l" defTabSz="914400" eaLnBrk="0" fontAlgn="base" hangingPunct="0" indent="0" latinLnBrk="0" marL="0" marR="0" rtl="0">
          <a:lnSpc>
            <a:spcPct val="100000"/>
          </a:lnSpc>
          <a:spcBef>
            <a:spcPct val="0"/>
          </a:spcBef>
          <a:spcAft>
            <a:spcPct val="0"/>
          </a:spcAft>
          <a:buClrTx/>
          <a:buSzTx/>
          <a:buFontTx/>
          <a:buNone/>
          <a:defRPr baseline="0" b="0" cap="none" sz="2400" i="0" kumimoji="0" lang="en-US" normalizeH="0" strike="noStrike" u="none" smtClean="0">
            <a:ln>
              <a:noFill/>
            </a:ln>
            <a:solidFill>
              <a:schemeClr val="tx1"/>
            </a:solidFill>
            <a:effectLst/>
            <a:latin typeface="Times New Roman" pitchFamily="18" charset="0"/>
          </a:defRPr>
        </a:defPPr>
      </a:lstStyle>
    </a:lnDef>
  </a:objectDefaults>
  <a:extraClrSchemeLst>
    <a:extraClrScheme>
      <a:clrScheme name="NOTEBOOK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TEBOOK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algn="bl" blurRad="39999" dist="23000" rotWithShape="0">
              <a:srgbClr val="000000">
                <a:alpha val="40000"/>
              </a:srgbClr>
            </a:outerShdw>
          </a:effectLst>
        </a:effectStyle>
        <a:effectStyle>
          <a:effectLst>
            <a:outerShdw algn="bl" blurRad="38100" dist="19050" rotWithShape="0">
              <a:srgbClr val="000000">
                <a:alpha val="60000"/>
              </a:srgbClr>
            </a:outerShdw>
          </a:effectLst>
          <a:scene3d>
            <a:camera prst="orthographicFront">
              <a:rot lat="0" lon="0" rev="0"/>
            </a:camera>
            <a:lightRig dir="l" rig="balanced"/>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algn="tl" flip="none" sx="100000" sy="100000" tx="0" ty="0"/>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theme>
</file>

<file path=ppt/theme/theme12.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algn="bl" blurRad="39999" dist="23000" rotWithShape="0">
              <a:srgbClr val="000000">
                <a:alpha val="40000"/>
              </a:srgbClr>
            </a:outerShdw>
          </a:effectLst>
        </a:effectStyle>
        <a:effectStyle>
          <a:effectLst>
            <a:outerShdw algn="bl" blurRad="38100" dist="19050" rotWithShape="0">
              <a:srgbClr val="000000">
                <a:alpha val="60000"/>
              </a:srgbClr>
            </a:outerShdw>
          </a:effectLst>
          <a:scene3d>
            <a:camera prst="orthographicFront">
              <a:rot lat="0" lon="0" rev="0"/>
            </a:camera>
            <a:lightRig dir="l" rig="balanced"/>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algn="tl" flip="none" sx="100000" sy="100000" tx="0" ty="0"/>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theme>
</file>

<file path=ppt/theme/theme13.xml><?xml version="1.0" encoding="utf-8"?>
<a:theme xmlns:a="http://schemas.openxmlformats.org/drawingml/2006/main" name="6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WT 4e mod">
  <a:themeElements>
    <a:clrScheme name="WT 4e mod 13">
      <a:dk1>
        <a:srgbClr val="FF0000"/>
      </a:dk1>
      <a:lt1>
        <a:srgbClr val="FFFFFF"/>
      </a:lt1>
      <a:dk2>
        <a:srgbClr val="FF8000"/>
      </a:dk2>
      <a:lt2>
        <a:srgbClr val="808080"/>
      </a:lt2>
      <a:accent1>
        <a:srgbClr val="008080"/>
      </a:accent1>
      <a:accent2>
        <a:srgbClr val="333399"/>
      </a:accent2>
      <a:accent3>
        <a:srgbClr val="FFFFFF"/>
      </a:accent3>
      <a:accent4>
        <a:srgbClr val="DA0000"/>
      </a:accent4>
      <a:accent5>
        <a:srgbClr val="AAC0C0"/>
      </a:accent5>
      <a:accent6>
        <a:srgbClr val="2D2D8A"/>
      </a:accent6>
      <a:hlink>
        <a:srgbClr val="009999"/>
      </a:hlink>
      <a:folHlink>
        <a:srgbClr val="99CC00"/>
      </a:folHlink>
    </a:clrScheme>
    <a:fontScheme name="WT 4e mo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ahLst/>
          <a:rect l="0" t="0" r="0" b="0"/>
          <a:pathLst/>
        </a:custGeom>
        <a:solidFill>
          <a:schemeClr val="accent1"/>
        </a:solidFill>
        <a:ln w="9525" cap="flat" cmpd="sng" algn="ctr">
          <a:solidFill>
            <a:schemeClr val="tx1"/>
          </a:solidFill>
          <a:prstDash val="solid"/>
          <a:round/>
          <a:headEnd type="none" w="med" len="med"/>
          <a:tailEnd type="none" w="med" len="med"/>
        </a:ln>
        <a:effectLst/>
      </a:spPr>
      <a:bodyPr anchor="t" anchorCtr="0" bIns="45720" compatLnSpc="1" lIns="91440" numCol="1" rIns="91440" tIns="45720" vert="horz" wrap="square">
        <a:prstTxWarp prst="textNoShape"/>
      </a:bodyPr>
      <a:lstStyle>
        <a:defPPr algn="l" defTabSz="914400" eaLnBrk="0" fontAlgn="base" hangingPunct="0" indent="0" latinLnBrk="0" marL="0" marR="0" rtl="0">
          <a:lnSpc>
            <a:spcPct val="100000"/>
          </a:lnSpc>
          <a:spcBef>
            <a:spcPct val="0"/>
          </a:spcBef>
          <a:spcAft>
            <a:spcPct val="0"/>
          </a:spcAft>
          <a:buClrTx/>
          <a:buSzTx/>
          <a:buFontTx/>
          <a:buNone/>
          <a:defRPr baseline="0" b="0" cap="none" sz="2400" i="0" kumimoji="0" lang="en-US" normalizeH="0" strike="noStrike" u="none" smtClean="0">
            <a:ln>
              <a:noFill/>
            </a:ln>
            <a:solidFill>
              <a:schemeClr val="tx1"/>
            </a:solidFill>
            <a:effectLst/>
            <a:latin typeface="Arial" charset="0"/>
          </a:defRPr>
        </a:defPPr>
      </a:lstStyle>
    </a:spDef>
    <a:lnDef>
      <a:spPr bwMode="auto">
        <a:xfrm>
          <a:off x="0" y="0"/>
          <a:ext cx="1" cy="1"/>
        </a:xfrm>
        <a:custGeom>
          <a:avLst/>
          <a:ahLst/>
          <a:rect l="0" t="0" r="0" b="0"/>
          <a:pathLst/>
        </a:custGeom>
        <a:solidFill>
          <a:schemeClr val="accent1"/>
        </a:solidFill>
        <a:ln w="9525" cap="flat" cmpd="sng" algn="ctr">
          <a:solidFill>
            <a:schemeClr val="tx1"/>
          </a:solidFill>
          <a:prstDash val="solid"/>
          <a:round/>
          <a:headEnd type="none" w="med" len="med"/>
          <a:tailEnd type="none" w="med" len="med"/>
        </a:ln>
        <a:effectLst/>
      </a:spPr>
      <a:bodyPr anchor="t" anchorCtr="0" bIns="45720" compatLnSpc="1" lIns="91440" numCol="1" rIns="91440" tIns="45720" vert="horz" wrap="square">
        <a:prstTxWarp prst="textNoShape"/>
      </a:bodyPr>
      <a:lstStyle>
        <a:defPPr algn="l" defTabSz="914400" eaLnBrk="0" fontAlgn="base" hangingPunct="0" indent="0" latinLnBrk="0" marL="0" marR="0" rtl="0">
          <a:lnSpc>
            <a:spcPct val="100000"/>
          </a:lnSpc>
          <a:spcBef>
            <a:spcPct val="0"/>
          </a:spcBef>
          <a:spcAft>
            <a:spcPct val="0"/>
          </a:spcAft>
          <a:buClrTx/>
          <a:buSzTx/>
          <a:buFontTx/>
          <a:buNone/>
          <a:defRPr baseline="0" b="0" cap="none" sz="2400" i="0" kumimoji="0" lang="en-US" normalizeH="0" strike="noStrike" u="none" smtClean="0">
            <a:ln>
              <a:noFill/>
            </a:ln>
            <a:solidFill>
              <a:schemeClr val="tx1"/>
            </a:solidFill>
            <a:effectLst/>
            <a:latin typeface="Arial" charset="0"/>
          </a:defRPr>
        </a:defPPr>
      </a:lstStyle>
    </a:lnDef>
  </a:objectDefaults>
  <a:extraClrSchemeLst>
    <a:extraClrScheme>
      <a:clrScheme name="WT 4e mo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T 4e mo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T 4e mo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T 4e mo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T 4e mo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T 4e mo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T 4e mod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T 4e mo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T 4e mo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T 4e mo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T 4e mo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T 4e mo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T 4e mod 13">
        <a:dk1>
          <a:srgbClr val="FF0000"/>
        </a:dk1>
        <a:lt1>
          <a:srgbClr val="FFFFFF"/>
        </a:lt1>
        <a:dk2>
          <a:srgbClr val="FF8000"/>
        </a:dk2>
        <a:lt2>
          <a:srgbClr val="808080"/>
        </a:lt2>
        <a:accent1>
          <a:srgbClr val="008080"/>
        </a:accent1>
        <a:accent2>
          <a:srgbClr val="333399"/>
        </a:accent2>
        <a:accent3>
          <a:srgbClr val="FFFFFF"/>
        </a:accent3>
        <a:accent4>
          <a:srgbClr val="DA0000"/>
        </a:accent4>
        <a:accent5>
          <a:srgbClr val="AAC0C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7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1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2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Maple">
  <a:themeElements>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fontScheme name="Mapl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ahLst/>
          <a:rect l="0" t="0" r="0" b="0"/>
          <a:pathLst/>
        </a:custGeom>
        <a:solidFill>
          <a:schemeClr val="accent1"/>
        </a:solidFill>
        <a:ln w="9525" cap="flat" cmpd="sng" algn="ctr">
          <a:solidFill>
            <a:schemeClr val="tx1"/>
          </a:solidFill>
          <a:prstDash val="solid"/>
          <a:round/>
          <a:headEnd type="none" w="med" len="med"/>
          <a:tailEnd type="none" w="med" len="med"/>
        </a:ln>
        <a:effectLst/>
      </a:spPr>
      <a:bodyPr anchor="t" anchorCtr="0" bIns="45720" compatLnSpc="1" lIns="91440" numCol="1" rIns="91440" tIns="45720" vert="horz" wrap="square">
        <a:prstTxWarp prst="textNoShape"/>
      </a:bodyPr>
      <a:lstStyle>
        <a:defPPr algn="l" defTabSz="914400" eaLnBrk="0" fontAlgn="base" hangingPunct="0" indent="0" latinLnBrk="0" marL="0" marR="0" rtl="0">
          <a:lnSpc>
            <a:spcPct val="100000"/>
          </a:lnSpc>
          <a:spcBef>
            <a:spcPct val="0"/>
          </a:spcBef>
          <a:spcAft>
            <a:spcPct val="0"/>
          </a:spcAft>
          <a:buClrTx/>
          <a:buSzTx/>
          <a:buFontTx/>
          <a:buNone/>
          <a:defRPr baseline="0" b="0" cap="none" sz="1800" i="0" kumimoji="0" lang="en-US" normalizeH="0" strike="noStrike" u="none" smtClean="0">
            <a:ln>
              <a:noFill/>
            </a:ln>
            <a:solidFill>
              <a:schemeClr val="tx1"/>
            </a:solidFill>
            <a:effectLst/>
            <a:latin typeface="Times New Roman" pitchFamily="18" charset="0"/>
          </a:defRPr>
        </a:defPPr>
      </a:lstStyle>
    </a:spDef>
    <a:lnDef>
      <a:spPr bwMode="auto">
        <a:xfrm>
          <a:off x="0" y="0"/>
          <a:ext cx="1" cy="1"/>
        </a:xfrm>
        <a:custGeom>
          <a:avLst/>
          <a:ahLst/>
          <a:rect l="0" t="0" r="0" b="0"/>
          <a:pathLst/>
        </a:custGeom>
        <a:solidFill>
          <a:schemeClr val="accent1"/>
        </a:solidFill>
        <a:ln w="9525" cap="flat" cmpd="sng" algn="ctr">
          <a:solidFill>
            <a:schemeClr val="tx1"/>
          </a:solidFill>
          <a:prstDash val="solid"/>
          <a:round/>
          <a:headEnd type="none" w="med" len="med"/>
          <a:tailEnd type="none" w="med" len="med"/>
        </a:ln>
        <a:effectLst/>
      </a:spPr>
      <a:bodyPr anchor="t" anchorCtr="0" bIns="45720" compatLnSpc="1" lIns="91440" numCol="1" rIns="91440" tIns="45720" vert="horz" wrap="square">
        <a:prstTxWarp prst="textNoShape"/>
      </a:bodyPr>
      <a:lstStyle>
        <a:defPPr algn="l" defTabSz="914400" eaLnBrk="0" fontAlgn="base" hangingPunct="0" indent="0" latinLnBrk="0" marL="0" marR="0" rtl="0">
          <a:lnSpc>
            <a:spcPct val="100000"/>
          </a:lnSpc>
          <a:spcBef>
            <a:spcPct val="0"/>
          </a:spcBef>
          <a:spcAft>
            <a:spcPct val="0"/>
          </a:spcAft>
          <a:buClrTx/>
          <a:buSzTx/>
          <a:buFontTx/>
          <a:buNone/>
          <a:defRPr baseline="0" b="0" cap="none" sz="1800" i="0" kumimoji="0" lang="en-US" normalizeH="0" strike="noStrike" u="none" smtClean="0">
            <a:ln>
              <a:noFill/>
            </a:ln>
            <a:solidFill>
              <a:schemeClr val="tx1"/>
            </a:solidFill>
            <a:effectLst/>
            <a:latin typeface="Times New Roman" pitchFamily="18" charset="0"/>
          </a:defRPr>
        </a:defPPr>
      </a:lstStyle>
    </a:lnDef>
  </a:objectDefaults>
  <a:extraClrSchemeLst>
    <a:extraClrScheme>
      <a:clrScheme name="Maple 1">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Maple 2">
        <a:dk1>
          <a:srgbClr val="EA9306"/>
        </a:dk1>
        <a:lt1>
          <a:srgbClr val="FFFFFF"/>
        </a:lt1>
        <a:dk2>
          <a:srgbClr val="FAC120"/>
        </a:dk2>
        <a:lt2>
          <a:srgbClr val="FFFDD1"/>
        </a:lt2>
        <a:accent1>
          <a:srgbClr val="CC6600"/>
        </a:accent1>
        <a:accent2>
          <a:srgbClr val="FF9933"/>
        </a:accent2>
        <a:accent3>
          <a:srgbClr val="FCDDAB"/>
        </a:accent3>
        <a:accent4>
          <a:srgbClr val="DADADA"/>
        </a:accent4>
        <a:accent5>
          <a:srgbClr val="E2B8AA"/>
        </a:accent5>
        <a:accent6>
          <a:srgbClr val="E78A2D"/>
        </a:accent6>
        <a:hlink>
          <a:srgbClr val="A50021"/>
        </a:hlink>
        <a:folHlink>
          <a:srgbClr val="666633"/>
        </a:folHlink>
      </a:clrScheme>
      <a:clrMap bg1="dk2" tx1="lt1" bg2="dk1" tx2="lt2" accent1="accent1" accent2="accent2" accent3="accent3" accent4="accent4" accent5="accent5" accent6="accent6" hlink="hlink" folHlink="folHlink"/>
    </a:extraClrScheme>
    <a:extraClrScheme>
      <a:clrScheme name="Maple 3">
        <a:dk1>
          <a:srgbClr val="000000"/>
        </a:dk1>
        <a:lt1>
          <a:srgbClr val="FFFFCC"/>
        </a:lt1>
        <a:dk2>
          <a:srgbClr val="A26D18"/>
        </a:dk2>
        <a:lt2>
          <a:srgbClr val="F9D793"/>
        </a:lt2>
        <a:accent1>
          <a:srgbClr val="FFD05B"/>
        </a:accent1>
        <a:accent2>
          <a:srgbClr val="FEE1A8"/>
        </a:accent2>
        <a:accent3>
          <a:srgbClr val="FFFFE2"/>
        </a:accent3>
        <a:accent4>
          <a:srgbClr val="000000"/>
        </a:accent4>
        <a:accent5>
          <a:srgbClr val="FFE4B5"/>
        </a:accent5>
        <a:accent6>
          <a:srgbClr val="E6CC98"/>
        </a:accent6>
        <a:hlink>
          <a:srgbClr val="FF0000"/>
        </a:hlink>
        <a:folHlink>
          <a:srgbClr val="CC6600"/>
        </a:folHlink>
      </a:clrScheme>
      <a:clrMap bg1="lt1" tx1="dk1" bg2="lt2" tx2="dk2" accent1="accent1" accent2="accent2" accent3="accent3" accent4="accent4" accent5="accent5" accent6="accent6" hlink="hlink" folHlink="folHlink"/>
    </a:extraClrScheme>
    <a:extraClrScheme>
      <a:clrScheme name="Maple 4">
        <a:dk1>
          <a:srgbClr val="008000"/>
        </a:dk1>
        <a:lt1>
          <a:srgbClr val="FFFFFF"/>
        </a:lt1>
        <a:dk2>
          <a:srgbClr val="005800"/>
        </a:dk2>
        <a:lt2>
          <a:srgbClr val="FFFFCC"/>
        </a:lt2>
        <a:accent1>
          <a:srgbClr val="00CC99"/>
        </a:accent1>
        <a:accent2>
          <a:srgbClr val="007825"/>
        </a:accent2>
        <a:accent3>
          <a:srgbClr val="AAB4AA"/>
        </a:accent3>
        <a:accent4>
          <a:srgbClr val="DADADA"/>
        </a:accent4>
        <a:accent5>
          <a:srgbClr val="AAE2CA"/>
        </a:accent5>
        <a:accent6>
          <a:srgbClr val="006C20"/>
        </a:accent6>
        <a:hlink>
          <a:srgbClr val="9966FF"/>
        </a:hlink>
        <a:folHlink>
          <a:srgbClr val="99CCFF"/>
        </a:folHlink>
      </a:clrScheme>
      <a:clrMap bg1="dk2" tx1="lt1" bg2="dk1" tx2="lt2" accent1="accent1" accent2="accent2" accent3="accent3" accent4="accent4" accent5="accent5" accent6="accent6" hlink="hlink" folHlink="folHlink"/>
    </a:extraClrScheme>
    <a:extraClrScheme>
      <a:clrScheme name="Maple 5">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clrMap bg1="dk2" tx1="lt1" bg2="dk1" tx2="lt2" accent1="accent1" accent2="accent2" accent3="accent3" accent4="accent4" accent5="accent5" accent6="accent6" hlink="hlink" folHlink="folHlink"/>
    </a:extraClrScheme>
    <a:extraClrScheme>
      <a:clrScheme name="Maple 6">
        <a:dk1>
          <a:srgbClr val="006699"/>
        </a:dk1>
        <a:lt1>
          <a:srgbClr val="FFFFFF"/>
        </a:lt1>
        <a:dk2>
          <a:srgbClr val="006666"/>
        </a:dk2>
        <a:lt2>
          <a:srgbClr val="CCECFF"/>
        </a:lt2>
        <a:accent1>
          <a:srgbClr val="00CCFF"/>
        </a:accent1>
        <a:accent2>
          <a:srgbClr val="017A83"/>
        </a:accent2>
        <a:accent3>
          <a:srgbClr val="AAB8B8"/>
        </a:accent3>
        <a:accent4>
          <a:srgbClr val="DADADA"/>
        </a:accent4>
        <a:accent5>
          <a:srgbClr val="AAE2FF"/>
        </a:accent5>
        <a:accent6>
          <a:srgbClr val="016E76"/>
        </a:accent6>
        <a:hlink>
          <a:srgbClr val="FFFFCC"/>
        </a:hlink>
        <a:folHlink>
          <a:srgbClr val="99FF99"/>
        </a:folHlink>
      </a:clrScheme>
      <a:clrMap bg1="dk2" tx1="lt1" bg2="dk1" tx2="lt2" accent1="accent1" accent2="accent2" accent3="accent3" accent4="accent4" accent5="accent5" accent6="accent6" hlink="hlink" folHlink="folHlink"/>
    </a:extraClrScheme>
    <a:extraClrScheme>
      <a:clrScheme name="Maple 7">
        <a:dk1>
          <a:srgbClr val="80ACC4"/>
        </a:dk1>
        <a:lt1>
          <a:srgbClr val="FFFFFF"/>
        </a:lt1>
        <a:dk2>
          <a:srgbClr val="B3D1DF"/>
        </a:dk2>
        <a:lt2>
          <a:srgbClr val="FFFFFF"/>
        </a:lt2>
        <a:accent1>
          <a:srgbClr val="5089A8"/>
        </a:accent1>
        <a:accent2>
          <a:srgbClr val="BBC6DB"/>
        </a:accent2>
        <a:accent3>
          <a:srgbClr val="D6E5EC"/>
        </a:accent3>
        <a:accent4>
          <a:srgbClr val="DADADA"/>
        </a:accent4>
        <a:accent5>
          <a:srgbClr val="B3C4D1"/>
        </a:accent5>
        <a:accent6>
          <a:srgbClr val="A9B3C6"/>
        </a:accent6>
        <a:hlink>
          <a:srgbClr val="0000FF"/>
        </a:hlink>
        <a:folHlink>
          <a:srgbClr val="006699"/>
        </a:folHlink>
      </a:clrScheme>
      <a:clrMap bg1="dk2" tx1="lt1" bg2="dk1" tx2="lt2" accent1="accent1" accent2="accent2" accent3="accent3" accent4="accent4" accent5="accent5" accent6="accent6" hlink="hlink" folHlink="folHlink"/>
    </a:extraClrScheme>
    <a:extraClrScheme>
      <a:clrScheme name="Maple 8">
        <a:dk1>
          <a:srgbClr val="5700AE"/>
        </a:dk1>
        <a:lt1>
          <a:srgbClr val="FFFFFF"/>
        </a:lt1>
        <a:dk2>
          <a:srgbClr val="7301CB"/>
        </a:dk2>
        <a:lt2>
          <a:srgbClr val="C5C5FF"/>
        </a:lt2>
        <a:accent1>
          <a:srgbClr val="9999FF"/>
        </a:accent1>
        <a:accent2>
          <a:srgbClr val="7000E0"/>
        </a:accent2>
        <a:accent3>
          <a:srgbClr val="BCAAE2"/>
        </a:accent3>
        <a:accent4>
          <a:srgbClr val="DADADA"/>
        </a:accent4>
        <a:accent5>
          <a:srgbClr val="CACAFF"/>
        </a:accent5>
        <a:accent6>
          <a:srgbClr val="6500CB"/>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Maple 9">
        <a:dk1>
          <a:srgbClr val="003366"/>
        </a:dk1>
        <a:lt1>
          <a:srgbClr val="FFFFFF"/>
        </a:lt1>
        <a:dk2>
          <a:srgbClr val="003366"/>
        </a:dk2>
        <a:lt2>
          <a:srgbClr val="CBD5DF"/>
        </a:lt2>
        <a:accent1>
          <a:srgbClr val="A9BEE9"/>
        </a:accent1>
        <a:accent2>
          <a:srgbClr val="D6E4F2"/>
        </a:accent2>
        <a:accent3>
          <a:srgbClr val="FFFFFF"/>
        </a:accent3>
        <a:accent4>
          <a:srgbClr val="002A56"/>
        </a:accent4>
        <a:accent5>
          <a:srgbClr val="D1DBF2"/>
        </a:accent5>
        <a:accent6>
          <a:srgbClr val="C2CFDB"/>
        </a:accent6>
        <a:hlink>
          <a:srgbClr val="0000CC"/>
        </a:hlink>
        <a:folHlink>
          <a:srgbClr val="8668E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ads Tie">
  <a:themeElements>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Dads Ti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ahLst/>
          <a:rect l="0" t="0" r="0" b="0"/>
          <a:pathLst/>
        </a:custGeom>
        <a:solidFill>
          <a:schemeClr val="accent1"/>
        </a:solidFill>
        <a:ln w="9525" cap="flat" cmpd="sng" algn="ctr">
          <a:solidFill>
            <a:schemeClr val="tx1"/>
          </a:solidFill>
          <a:prstDash val="solid"/>
          <a:round/>
          <a:headEnd type="none" w="med" len="med"/>
          <a:tailEnd type="none" w="med" len="med"/>
        </a:ln>
        <a:effectLst/>
      </a:spPr>
      <a:bodyPr anchor="t" anchorCtr="0" bIns="45720" compatLnSpc="1" lIns="91440" numCol="1" rIns="91440" tIns="45720" vert="horz" wrap="square">
        <a:prstTxWarp prst="textNoShape"/>
      </a:bodyPr>
      <a:lstStyle>
        <a:defPPr algn="ctr" defTabSz="914400" eaLnBrk="0" fontAlgn="base" hangingPunct="0" indent="0" latinLnBrk="0" marL="0" marR="0" rtl="0">
          <a:lnSpc>
            <a:spcPct val="100000"/>
          </a:lnSpc>
          <a:spcBef>
            <a:spcPct val="0"/>
          </a:spcBef>
          <a:spcAft>
            <a:spcPct val="0"/>
          </a:spcAft>
          <a:buClrTx/>
          <a:buSzTx/>
          <a:buFontTx/>
          <a:buNone/>
          <a:defRPr baseline="0" b="0" cap="none" sz="2400" i="0" kumimoji="0" lang="en-US" normalizeH="0" strike="noStrike" u="none" smtClean="0">
            <a:ln>
              <a:noFill/>
            </a:ln>
            <a:solidFill>
              <a:schemeClr val="tx1"/>
            </a:solidFill>
            <a:effectLst/>
            <a:latin typeface="Times New Roman"/>
          </a:defRPr>
        </a:defPPr>
      </a:lstStyle>
    </a:spDef>
    <a:lnDef>
      <a:spPr bwMode="auto">
        <a:xfrm>
          <a:off x="0" y="0"/>
          <a:ext cx="1" cy="1"/>
        </a:xfrm>
        <a:custGeom>
          <a:avLst/>
          <a:ahLst/>
          <a:rect l="0" t="0" r="0" b="0"/>
          <a:pathLst/>
        </a:custGeom>
        <a:solidFill>
          <a:schemeClr val="accent1"/>
        </a:solidFill>
        <a:ln w="9525" cap="flat" cmpd="sng" algn="ctr">
          <a:solidFill>
            <a:schemeClr val="tx1"/>
          </a:solidFill>
          <a:prstDash val="solid"/>
          <a:round/>
          <a:headEnd type="none" w="med" len="med"/>
          <a:tailEnd type="none" w="med" len="med"/>
        </a:ln>
        <a:effectLst/>
      </a:spPr>
      <a:bodyPr anchor="t" anchorCtr="0" bIns="45720" compatLnSpc="1" lIns="91440" numCol="1" rIns="91440" tIns="45720" vert="horz" wrap="square">
        <a:prstTxWarp prst="textNoShape"/>
      </a:bodyPr>
      <a:lstStyle>
        <a:defPPr algn="ctr" defTabSz="914400" eaLnBrk="0" fontAlgn="base" hangingPunct="0" indent="0" latinLnBrk="0" marL="0" marR="0" rtl="0">
          <a:lnSpc>
            <a:spcPct val="100000"/>
          </a:lnSpc>
          <a:spcBef>
            <a:spcPct val="0"/>
          </a:spcBef>
          <a:spcAft>
            <a:spcPct val="0"/>
          </a:spcAft>
          <a:buClrTx/>
          <a:buSzTx/>
          <a:buFontTx/>
          <a:buNone/>
          <a:defRPr baseline="0" b="0" cap="none" sz="2400" i="0" kumimoji="0" lang="en-US" normalizeH="0" strike="noStrike" u="none" smtClean="0">
            <a:ln>
              <a:noFill/>
            </a:ln>
            <a:solidFill>
              <a:schemeClr val="tx1"/>
            </a:solidFill>
            <a:effectLst/>
            <a:latin typeface="Times New Roman"/>
          </a:defRPr>
        </a:defPPr>
      </a:lstStyle>
    </a:lnDef>
  </a:objectDefaults>
  <a:extraClrSchemeLst>
    <a:extraClrScheme>
      <a:clrScheme name="Dads Tie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vic">
  <a:themeElements>
    <a:clrScheme name="Civic">
      <a:dk1>
        <a:sysClr lastClr="000000" val="windowText"/>
      </a:dk1>
      <a:lt1>
        <a:sysClr lastClr="FFFFFF" val="window"/>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r="5400000" dist="25400" rotWithShape="0">
              <a:srgbClr val="000000">
                <a:alpha val="35000"/>
              </a:srgbClr>
            </a:outerShdw>
          </a:effectLst>
        </a:effectStyle>
        <a:effectStyle>
          <a:effectLst>
            <a:outerShdw blurRad="50800" dir="5400000" dist="25400" rotWithShape="0">
              <a:srgbClr val="000000">
                <a:alpha val="45000"/>
              </a:srgbClr>
            </a:outerShdw>
          </a:effectLst>
          <a:scene3d>
            <a:camera prst="orthographicFront" fov="0">
              <a:rot lat="0" lon="0" rev="0"/>
            </a:camera>
            <a:lightRig dir="t" rig="threePt">
              <a:rot lat="0" lon="0" rev="0"/>
            </a:lightRig>
          </a:scene3d>
          <a:sp3d contourW="9525" prstMaterial="matte">
            <a:bevelT w="0" h="0"/>
            <a:contourClr>
              <a:schemeClr val="phClr">
                <a:shade val="70000"/>
                <a:satMod val="105000"/>
              </a:schemeClr>
            </a:contourClr>
          </a:sp3d>
        </a:effectStyle>
        <a:effectStyle>
          <a:effectLst>
            <a:outerShdw blurRad="50800" dir="5400000" dist="25400" rotWithShape="0">
              <a:srgbClr val="000000">
                <a:alpha val="45000"/>
              </a:srgbClr>
            </a:outerShdw>
          </a:effectLst>
          <a:scene3d>
            <a:camera prst="orthographicFront" fov="0">
              <a:rot lat="0" lon="0" rev="0"/>
            </a:camera>
            <a:lightRig dir="b" rig="soft">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algn="tl" flip="none" sx="85000" sy="85000" tx="0" ty="0"/>
        </a:blipFill>
        <a:blipFill>
          <a:blip xmlns:r="http://schemas.openxmlformats.org/officeDocument/2006/relationships" r:embed="rId2">
            <a:duotone>
              <a:schemeClr val="phClr">
                <a:shade val="65000"/>
                <a:satMod val="115000"/>
              </a:schemeClr>
              <a:schemeClr val="phClr">
                <a:tint val="85000"/>
              </a:schemeClr>
            </a:duotone>
          </a:blip>
          <a:tile algn="tl" flip="none" sx="65000" sy="65000" tx="0" ty="0"/>
        </a:blipFill>
      </a:bgFillStyleLst>
    </a:fmtScheme>
  </a:themeElements>
</a:theme>
</file>

<file path=ppt/theme/theme7.xml><?xml version="1.0" encoding="utf-8"?>
<a:theme xmlns:a="http://schemas.openxmlformats.org/drawingml/2006/main" name="3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4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5_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Psychological Foundation of Learning and Development</dc:title>
  <dc:creator>Admin</dc:creator>
  <cp:lastModifiedBy>user</cp:lastModifiedBy>
  <dcterms:created xsi:type="dcterms:W3CDTF">2013-07-16T17:01:43Z</dcterms:created>
  <dcterms:modified xsi:type="dcterms:W3CDTF">2021-10-21T19:08:30Z</dcterms:modified>
</cp:coreProperties>
</file>